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2" r:id="rId1"/>
  </p:sldMasterIdLst>
  <p:notesMasterIdLst>
    <p:notesMasterId r:id="rId56"/>
  </p:notesMasterIdLst>
  <p:sldIdLst>
    <p:sldId id="257" r:id="rId2"/>
    <p:sldId id="258" r:id="rId3"/>
    <p:sldId id="261" r:id="rId4"/>
    <p:sldId id="333" r:id="rId5"/>
    <p:sldId id="259" r:id="rId6"/>
    <p:sldId id="260" r:id="rId7"/>
    <p:sldId id="265" r:id="rId8"/>
    <p:sldId id="266" r:id="rId9"/>
    <p:sldId id="267" r:id="rId10"/>
    <p:sldId id="268" r:id="rId11"/>
    <p:sldId id="269" r:id="rId12"/>
    <p:sldId id="270" r:id="rId13"/>
    <p:sldId id="271" r:id="rId14"/>
    <p:sldId id="272" r:id="rId15"/>
    <p:sldId id="273" r:id="rId16"/>
    <p:sldId id="295" r:id="rId17"/>
    <p:sldId id="296" r:id="rId18"/>
    <p:sldId id="335" r:id="rId19"/>
    <p:sldId id="264" r:id="rId20"/>
    <p:sldId id="263" r:id="rId21"/>
    <p:sldId id="274" r:id="rId22"/>
    <p:sldId id="275" r:id="rId23"/>
    <p:sldId id="276" r:id="rId24"/>
    <p:sldId id="280" r:id="rId25"/>
    <p:sldId id="281" r:id="rId26"/>
    <p:sldId id="282" r:id="rId27"/>
    <p:sldId id="338" r:id="rId28"/>
    <p:sldId id="283" r:id="rId29"/>
    <p:sldId id="332" r:id="rId30"/>
    <p:sldId id="284" r:id="rId31"/>
    <p:sldId id="334" r:id="rId32"/>
    <p:sldId id="285" r:id="rId33"/>
    <p:sldId id="286" r:id="rId34"/>
    <p:sldId id="347" r:id="rId35"/>
    <p:sldId id="343" r:id="rId36"/>
    <p:sldId id="344" r:id="rId37"/>
    <p:sldId id="345" r:id="rId38"/>
    <p:sldId id="348" r:id="rId39"/>
    <p:sldId id="297" r:id="rId40"/>
    <p:sldId id="288" r:id="rId41"/>
    <p:sldId id="350" r:id="rId42"/>
    <p:sldId id="351" r:id="rId43"/>
    <p:sldId id="289" r:id="rId44"/>
    <p:sldId id="349" r:id="rId45"/>
    <p:sldId id="298" r:id="rId46"/>
    <p:sldId id="299" r:id="rId47"/>
    <p:sldId id="339" r:id="rId48"/>
    <p:sldId id="340" r:id="rId49"/>
    <p:sldId id="342" r:id="rId50"/>
    <p:sldId id="290" r:id="rId51"/>
    <p:sldId id="352" r:id="rId52"/>
    <p:sldId id="291" r:id="rId53"/>
    <p:sldId id="331" r:id="rId54"/>
    <p:sldId id="29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5639E-C2DA-4819-81C4-94B8DFB36B8A}" v="141" dt="2023-10-17T03:46:33.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3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addha mehta" userId="10296b30ba1cbf8a" providerId="LiveId" clId="{B085639E-C2DA-4819-81C4-94B8DFB36B8A}"/>
    <pc:docChg chg="undo custSel addSld delSld modSld sldOrd modMainMaster">
      <pc:chgData name="shraddha mehta" userId="10296b30ba1cbf8a" providerId="LiveId" clId="{B085639E-C2DA-4819-81C4-94B8DFB36B8A}" dt="2023-10-17T03:48:05.972" v="7505" actId="2696"/>
      <pc:docMkLst>
        <pc:docMk/>
      </pc:docMkLst>
      <pc:sldChg chg="modSp mod">
        <pc:chgData name="shraddha mehta" userId="10296b30ba1cbf8a" providerId="LiveId" clId="{B085639E-C2DA-4819-81C4-94B8DFB36B8A}" dt="2023-10-16T15:38:54.359" v="5728" actId="167"/>
        <pc:sldMkLst>
          <pc:docMk/>
          <pc:sldMk cId="228520951" sldId="257"/>
        </pc:sldMkLst>
        <pc:picChg chg="ord">
          <ac:chgData name="shraddha mehta" userId="10296b30ba1cbf8a" providerId="LiveId" clId="{B085639E-C2DA-4819-81C4-94B8DFB36B8A}" dt="2023-10-16T15:38:54.359" v="5728" actId="167"/>
          <ac:picMkLst>
            <pc:docMk/>
            <pc:sldMk cId="228520951" sldId="257"/>
            <ac:picMk id="5" creationId="{428C1255-8A19-A269-50BE-C1B000B1640D}"/>
          </ac:picMkLst>
        </pc:picChg>
      </pc:sldChg>
      <pc:sldChg chg="modSp mod setBg">
        <pc:chgData name="shraddha mehta" userId="10296b30ba1cbf8a" providerId="LiveId" clId="{B085639E-C2DA-4819-81C4-94B8DFB36B8A}" dt="2023-10-16T13:16:47" v="5581" actId="2711"/>
        <pc:sldMkLst>
          <pc:docMk/>
          <pc:sldMk cId="2791199985" sldId="258"/>
        </pc:sldMkLst>
        <pc:spChg chg="mod">
          <ac:chgData name="shraddha mehta" userId="10296b30ba1cbf8a" providerId="LiveId" clId="{B085639E-C2DA-4819-81C4-94B8DFB36B8A}" dt="2023-10-16T13:15:06.497" v="5569" actId="207"/>
          <ac:spMkLst>
            <pc:docMk/>
            <pc:sldMk cId="2791199985" sldId="258"/>
            <ac:spMk id="2" creationId="{CC9F290A-6FC8-CB04-F86C-B15F0DCF9318}"/>
          </ac:spMkLst>
        </pc:spChg>
        <pc:spChg chg="mod">
          <ac:chgData name="shraddha mehta" userId="10296b30ba1cbf8a" providerId="LiveId" clId="{B085639E-C2DA-4819-81C4-94B8DFB36B8A}" dt="2023-10-16T13:16:47" v="5581" actId="2711"/>
          <ac:spMkLst>
            <pc:docMk/>
            <pc:sldMk cId="2791199985" sldId="258"/>
            <ac:spMk id="3" creationId="{3122CE76-49EB-F73A-8E2B-85937AF7CDB9}"/>
          </ac:spMkLst>
        </pc:spChg>
        <pc:spChg chg="mod">
          <ac:chgData name="shraddha mehta" userId="10296b30ba1cbf8a" providerId="LiveId" clId="{B085639E-C2DA-4819-81C4-94B8DFB36B8A}" dt="2023-10-16T03:36:41.029" v="4250" actId="1076"/>
          <ac:spMkLst>
            <pc:docMk/>
            <pc:sldMk cId="2791199985" sldId="258"/>
            <ac:spMk id="5" creationId="{2D7D5F34-3E9A-78B1-3F53-560D5BCB7163}"/>
          </ac:spMkLst>
        </pc:spChg>
      </pc:sldChg>
      <pc:sldChg chg="delSp modSp mod">
        <pc:chgData name="shraddha mehta" userId="10296b30ba1cbf8a" providerId="LiveId" clId="{B085639E-C2DA-4819-81C4-94B8DFB36B8A}" dt="2023-10-16T13:17:16.846" v="5584" actId="2711"/>
        <pc:sldMkLst>
          <pc:docMk/>
          <pc:sldMk cId="1381112490" sldId="259"/>
        </pc:sldMkLst>
        <pc:spChg chg="del mod">
          <ac:chgData name="shraddha mehta" userId="10296b30ba1cbf8a" providerId="LiveId" clId="{B085639E-C2DA-4819-81C4-94B8DFB36B8A}" dt="2023-10-15T12:10:34.235" v="658" actId="21"/>
          <ac:spMkLst>
            <pc:docMk/>
            <pc:sldMk cId="1381112490" sldId="259"/>
            <ac:spMk id="2" creationId="{2EC8F9A0-D03B-F0C7-3639-ED20B70A418A}"/>
          </ac:spMkLst>
        </pc:spChg>
        <pc:spChg chg="mod">
          <ac:chgData name="shraddha mehta" userId="10296b30ba1cbf8a" providerId="LiveId" clId="{B085639E-C2DA-4819-81C4-94B8DFB36B8A}" dt="2023-10-16T13:17:16.846" v="5584" actId="2711"/>
          <ac:spMkLst>
            <pc:docMk/>
            <pc:sldMk cId="1381112490" sldId="259"/>
            <ac:spMk id="3" creationId="{40A5B594-7CF6-BD83-6024-07F546B9581C}"/>
          </ac:spMkLst>
        </pc:spChg>
      </pc:sldChg>
      <pc:sldChg chg="modSp mod">
        <pc:chgData name="shraddha mehta" userId="10296b30ba1cbf8a" providerId="LiveId" clId="{B085639E-C2DA-4819-81C4-94B8DFB36B8A}" dt="2023-10-16T13:18:15.448" v="5592" actId="207"/>
        <pc:sldMkLst>
          <pc:docMk/>
          <pc:sldMk cId="2274314761" sldId="260"/>
        </pc:sldMkLst>
        <pc:spChg chg="mod">
          <ac:chgData name="shraddha mehta" userId="10296b30ba1cbf8a" providerId="LiveId" clId="{B085639E-C2DA-4819-81C4-94B8DFB36B8A}" dt="2023-10-16T13:18:15.448" v="5592" actId="207"/>
          <ac:spMkLst>
            <pc:docMk/>
            <pc:sldMk cId="2274314761" sldId="260"/>
            <ac:spMk id="2" creationId="{39C6F052-AE37-53CC-57D8-88BDE97DDFE5}"/>
          </ac:spMkLst>
        </pc:spChg>
        <pc:spChg chg="mod">
          <ac:chgData name="shraddha mehta" userId="10296b30ba1cbf8a" providerId="LiveId" clId="{B085639E-C2DA-4819-81C4-94B8DFB36B8A}" dt="2023-10-16T13:17:53.921" v="5590" actId="255"/>
          <ac:spMkLst>
            <pc:docMk/>
            <pc:sldMk cId="2274314761" sldId="260"/>
            <ac:spMk id="3" creationId="{8BC3677B-F9C7-535D-E6BC-CB1459A05BEF}"/>
          </ac:spMkLst>
        </pc:spChg>
      </pc:sldChg>
      <pc:sldChg chg="modSp mod">
        <pc:chgData name="shraddha mehta" userId="10296b30ba1cbf8a" providerId="LiveId" clId="{B085639E-C2DA-4819-81C4-94B8DFB36B8A}" dt="2023-10-16T13:16:57.132" v="5582" actId="2711"/>
        <pc:sldMkLst>
          <pc:docMk/>
          <pc:sldMk cId="1069258628" sldId="261"/>
        </pc:sldMkLst>
        <pc:spChg chg="mod">
          <ac:chgData name="shraddha mehta" userId="10296b30ba1cbf8a" providerId="LiveId" clId="{B085639E-C2DA-4819-81C4-94B8DFB36B8A}" dt="2023-10-16T13:15:25.001" v="5572" actId="27636"/>
          <ac:spMkLst>
            <pc:docMk/>
            <pc:sldMk cId="1069258628" sldId="261"/>
            <ac:spMk id="2" creationId="{9BC157E5-AF32-6A94-6C63-6AA503FA1594}"/>
          </ac:spMkLst>
        </pc:spChg>
        <pc:spChg chg="mod">
          <ac:chgData name="shraddha mehta" userId="10296b30ba1cbf8a" providerId="LiveId" clId="{B085639E-C2DA-4819-81C4-94B8DFB36B8A}" dt="2023-10-16T13:16:57.132" v="5582" actId="2711"/>
          <ac:spMkLst>
            <pc:docMk/>
            <pc:sldMk cId="1069258628" sldId="261"/>
            <ac:spMk id="3" creationId="{0C318C65-4B67-9D2C-8902-F6B5F10A0950}"/>
          </ac:spMkLst>
        </pc:spChg>
        <pc:spChg chg="mod">
          <ac:chgData name="shraddha mehta" userId="10296b30ba1cbf8a" providerId="LiveId" clId="{B085639E-C2DA-4819-81C4-94B8DFB36B8A}" dt="2023-10-16T03:36:31.241" v="4249" actId="255"/>
          <ac:spMkLst>
            <pc:docMk/>
            <pc:sldMk cId="1069258628" sldId="261"/>
            <ac:spMk id="5" creationId="{20AC6226-EC65-5EE1-73E6-D6FE68D83D07}"/>
          </ac:spMkLst>
        </pc:spChg>
      </pc:sldChg>
      <pc:sldChg chg="delSp modSp del mod">
        <pc:chgData name="shraddha mehta" userId="10296b30ba1cbf8a" providerId="LiveId" clId="{B085639E-C2DA-4819-81C4-94B8DFB36B8A}" dt="2023-10-15T12:31:29.878" v="1123" actId="2696"/>
        <pc:sldMkLst>
          <pc:docMk/>
          <pc:sldMk cId="533237609" sldId="262"/>
        </pc:sldMkLst>
        <pc:spChg chg="del mod">
          <ac:chgData name="shraddha mehta" userId="10296b30ba1cbf8a" providerId="LiveId" clId="{B085639E-C2DA-4819-81C4-94B8DFB36B8A}" dt="2023-10-15T12:23:18.714" v="840" actId="21"/>
          <ac:spMkLst>
            <pc:docMk/>
            <pc:sldMk cId="533237609" sldId="262"/>
            <ac:spMk id="2" creationId="{35DBFEDF-BFAC-76A5-3F93-A49E7759AE4D}"/>
          </ac:spMkLst>
        </pc:spChg>
        <pc:spChg chg="mod">
          <ac:chgData name="shraddha mehta" userId="10296b30ba1cbf8a" providerId="LiveId" clId="{B085639E-C2DA-4819-81C4-94B8DFB36B8A}" dt="2023-10-15T12:29:52.663" v="1064" actId="2711"/>
          <ac:spMkLst>
            <pc:docMk/>
            <pc:sldMk cId="533237609" sldId="262"/>
            <ac:spMk id="3" creationId="{72A50400-43E5-4D5C-CEC8-90F4C47F0873}"/>
          </ac:spMkLst>
        </pc:spChg>
      </pc:sldChg>
      <pc:sldChg chg="addSp delSp modSp mod">
        <pc:chgData name="shraddha mehta" userId="10296b30ba1cbf8a" providerId="LiveId" clId="{B085639E-C2DA-4819-81C4-94B8DFB36B8A}" dt="2023-10-16T03:48:11.558" v="4412" actId="14100"/>
        <pc:sldMkLst>
          <pc:docMk/>
          <pc:sldMk cId="4049525603" sldId="263"/>
        </pc:sldMkLst>
        <pc:spChg chg="del">
          <ac:chgData name="shraddha mehta" userId="10296b30ba1cbf8a" providerId="LiveId" clId="{B085639E-C2DA-4819-81C4-94B8DFB36B8A}" dt="2023-10-15T13:03:35.721" v="1509" actId="21"/>
          <ac:spMkLst>
            <pc:docMk/>
            <pc:sldMk cId="4049525603" sldId="263"/>
            <ac:spMk id="2" creationId="{B7948305-8FA9-86E5-B6AC-A33818C5115C}"/>
          </ac:spMkLst>
        </pc:spChg>
        <pc:spChg chg="del">
          <ac:chgData name="shraddha mehta" userId="10296b30ba1cbf8a" providerId="LiveId" clId="{B085639E-C2DA-4819-81C4-94B8DFB36B8A}" dt="2023-10-15T12:58:24.110" v="1507" actId="21"/>
          <ac:spMkLst>
            <pc:docMk/>
            <pc:sldMk cId="4049525603" sldId="263"/>
            <ac:spMk id="3" creationId="{9DDBBDF7-473A-B119-AE10-1EDCD828BD4C}"/>
          </ac:spMkLst>
        </pc:spChg>
        <pc:picChg chg="add mod">
          <ac:chgData name="shraddha mehta" userId="10296b30ba1cbf8a" providerId="LiveId" clId="{B085639E-C2DA-4819-81C4-94B8DFB36B8A}" dt="2023-10-16T03:48:11.558" v="4412" actId="14100"/>
          <ac:picMkLst>
            <pc:docMk/>
            <pc:sldMk cId="4049525603" sldId="263"/>
            <ac:picMk id="3" creationId="{122286AA-5BFE-C43C-51EB-C2B9B4F2A4B8}"/>
          </ac:picMkLst>
        </pc:picChg>
        <pc:picChg chg="add del mod">
          <ac:chgData name="shraddha mehta" userId="10296b30ba1cbf8a" providerId="LiveId" clId="{B085639E-C2DA-4819-81C4-94B8DFB36B8A}" dt="2023-10-16T02:42:02.904" v="2360" actId="478"/>
          <ac:picMkLst>
            <pc:docMk/>
            <pc:sldMk cId="4049525603" sldId="263"/>
            <ac:picMk id="5" creationId="{0495B433-23FA-47E7-3200-CDAC78C42535}"/>
          </ac:picMkLst>
        </pc:picChg>
      </pc:sldChg>
      <pc:sldChg chg="addSp delSp modSp mod">
        <pc:chgData name="shraddha mehta" userId="10296b30ba1cbf8a" providerId="LiveId" clId="{B085639E-C2DA-4819-81C4-94B8DFB36B8A}" dt="2023-10-16T13:23:24.857" v="5621" actId="1076"/>
        <pc:sldMkLst>
          <pc:docMk/>
          <pc:sldMk cId="1020924673" sldId="264"/>
        </pc:sldMkLst>
        <pc:spChg chg="del">
          <ac:chgData name="shraddha mehta" userId="10296b30ba1cbf8a" providerId="LiveId" clId="{B085639E-C2DA-4819-81C4-94B8DFB36B8A}" dt="2023-10-15T12:56:16.662" v="1491" actId="21"/>
          <ac:spMkLst>
            <pc:docMk/>
            <pc:sldMk cId="1020924673" sldId="264"/>
            <ac:spMk id="2" creationId="{7112E5B2-4CF8-F7B6-3417-0C34CC54EFA2}"/>
          </ac:spMkLst>
        </pc:spChg>
        <pc:spChg chg="del">
          <ac:chgData name="shraddha mehta" userId="10296b30ba1cbf8a" providerId="LiveId" clId="{B085639E-C2DA-4819-81C4-94B8DFB36B8A}" dt="2023-10-15T12:56:25.263" v="1492" actId="931"/>
          <ac:spMkLst>
            <pc:docMk/>
            <pc:sldMk cId="1020924673" sldId="264"/>
            <ac:spMk id="3" creationId="{EC3AB48F-43B9-9088-973F-7E2A26E23FD5}"/>
          </ac:spMkLst>
        </pc:spChg>
        <pc:spChg chg="add del mod">
          <ac:chgData name="shraddha mehta" userId="10296b30ba1cbf8a" providerId="LiveId" clId="{B085639E-C2DA-4819-81C4-94B8DFB36B8A}" dt="2023-10-15T12:57:07.258" v="1500" actId="21"/>
          <ac:spMkLst>
            <pc:docMk/>
            <pc:sldMk cId="1020924673" sldId="264"/>
            <ac:spMk id="7" creationId="{0A59F5C0-14B3-8C6B-08E0-9B8C0A61DA58}"/>
          </ac:spMkLst>
        </pc:spChg>
        <pc:picChg chg="add mod">
          <ac:chgData name="shraddha mehta" userId="10296b30ba1cbf8a" providerId="LiveId" clId="{B085639E-C2DA-4819-81C4-94B8DFB36B8A}" dt="2023-10-16T13:23:17.440" v="5617" actId="1076"/>
          <ac:picMkLst>
            <pc:docMk/>
            <pc:sldMk cId="1020924673" sldId="264"/>
            <ac:picMk id="3" creationId="{11627177-ECC8-928B-A881-5B50DA4BD196}"/>
          </ac:picMkLst>
        </pc:picChg>
        <pc:picChg chg="add mod">
          <ac:chgData name="shraddha mehta" userId="10296b30ba1cbf8a" providerId="LiveId" clId="{B085639E-C2DA-4819-81C4-94B8DFB36B8A}" dt="2023-10-16T13:23:24.857" v="5621" actId="1076"/>
          <ac:picMkLst>
            <pc:docMk/>
            <pc:sldMk cId="1020924673" sldId="264"/>
            <ac:picMk id="5" creationId="{8F794327-D7F2-0BD5-CA07-44987DB59793}"/>
          </ac:picMkLst>
        </pc:picChg>
        <pc:picChg chg="add del mod">
          <ac:chgData name="shraddha mehta" userId="10296b30ba1cbf8a" providerId="LiveId" clId="{B085639E-C2DA-4819-81C4-94B8DFB36B8A}" dt="2023-10-15T12:57:03.345" v="1499" actId="478"/>
          <ac:picMkLst>
            <pc:docMk/>
            <pc:sldMk cId="1020924673" sldId="264"/>
            <ac:picMk id="5" creationId="{E19BF544-1C35-D7C6-2EA6-21753C182277}"/>
          </ac:picMkLst>
        </pc:picChg>
        <pc:picChg chg="add del mod">
          <ac:chgData name="shraddha mehta" userId="10296b30ba1cbf8a" providerId="LiveId" clId="{B085639E-C2DA-4819-81C4-94B8DFB36B8A}" dt="2023-10-16T02:42:01.031" v="2359" actId="478"/>
          <ac:picMkLst>
            <pc:docMk/>
            <pc:sldMk cId="1020924673" sldId="264"/>
            <ac:picMk id="9" creationId="{4E9B618C-4A86-3E4A-CA40-FA7891838085}"/>
          </ac:picMkLst>
        </pc:picChg>
      </pc:sldChg>
      <pc:sldChg chg="modSp mod">
        <pc:chgData name="shraddha mehta" userId="10296b30ba1cbf8a" providerId="LiveId" clId="{B085639E-C2DA-4819-81C4-94B8DFB36B8A}" dt="2023-10-16T18:25:18.911" v="5733" actId="20577"/>
        <pc:sldMkLst>
          <pc:docMk/>
          <pc:sldMk cId="1858636397" sldId="265"/>
        </pc:sldMkLst>
        <pc:spChg chg="mod">
          <ac:chgData name="shraddha mehta" userId="10296b30ba1cbf8a" providerId="LiveId" clId="{B085639E-C2DA-4819-81C4-94B8DFB36B8A}" dt="2023-10-16T13:18:50.591" v="5599" actId="207"/>
          <ac:spMkLst>
            <pc:docMk/>
            <pc:sldMk cId="1858636397" sldId="265"/>
            <ac:spMk id="2" creationId="{463F33D9-D7DD-429F-5F8B-D3D0728241B9}"/>
          </ac:spMkLst>
        </pc:spChg>
        <pc:spChg chg="mod">
          <ac:chgData name="shraddha mehta" userId="10296b30ba1cbf8a" providerId="LiveId" clId="{B085639E-C2DA-4819-81C4-94B8DFB36B8A}" dt="2023-10-16T18:25:18.911" v="5733" actId="20577"/>
          <ac:spMkLst>
            <pc:docMk/>
            <pc:sldMk cId="1858636397" sldId="265"/>
            <ac:spMk id="3" creationId="{BC776010-B6AD-E612-98D1-1B753C8691F1}"/>
          </ac:spMkLst>
        </pc:spChg>
      </pc:sldChg>
      <pc:sldChg chg="addSp delSp modSp mod">
        <pc:chgData name="shraddha mehta" userId="10296b30ba1cbf8a" providerId="LiveId" clId="{B085639E-C2DA-4819-81C4-94B8DFB36B8A}" dt="2023-10-16T03:40:09.023" v="4277" actId="14100"/>
        <pc:sldMkLst>
          <pc:docMk/>
          <pc:sldMk cId="3970965532" sldId="266"/>
        </pc:sldMkLst>
        <pc:spChg chg="del">
          <ac:chgData name="shraddha mehta" userId="10296b30ba1cbf8a" providerId="LiveId" clId="{B085639E-C2DA-4819-81C4-94B8DFB36B8A}" dt="2023-10-15T12:44:05.694" v="1422" actId="21"/>
          <ac:spMkLst>
            <pc:docMk/>
            <pc:sldMk cId="3970965532" sldId="266"/>
            <ac:spMk id="2" creationId="{D3DAD08A-7E53-608C-D769-640A847460B2}"/>
          </ac:spMkLst>
        </pc:spChg>
        <pc:spChg chg="del mod">
          <ac:chgData name="shraddha mehta" userId="10296b30ba1cbf8a" providerId="LiveId" clId="{B085639E-C2DA-4819-81C4-94B8DFB36B8A}" dt="2023-10-16T03:40:04.735" v="4276" actId="478"/>
          <ac:spMkLst>
            <pc:docMk/>
            <pc:sldMk cId="3970965532" sldId="266"/>
            <ac:spMk id="3" creationId="{1710E6A3-702C-8B28-8BC8-5A4A006210E8}"/>
          </ac:spMkLst>
        </pc:spChg>
        <pc:spChg chg="del">
          <ac:chgData name="shraddha mehta" userId="10296b30ba1cbf8a" providerId="LiveId" clId="{B085639E-C2DA-4819-81C4-94B8DFB36B8A}" dt="2023-10-15T12:40:16.011" v="1412" actId="931"/>
          <ac:spMkLst>
            <pc:docMk/>
            <pc:sldMk cId="3970965532" sldId="266"/>
            <ac:spMk id="3" creationId="{1C743D67-0426-8AAA-82A2-087CEF018FA1}"/>
          </ac:spMkLst>
        </pc:spChg>
        <pc:spChg chg="add del mod">
          <ac:chgData name="shraddha mehta" userId="10296b30ba1cbf8a" providerId="LiveId" clId="{B085639E-C2DA-4819-81C4-94B8DFB36B8A}" dt="2023-10-15T12:43:29.055" v="1414" actId="931"/>
          <ac:spMkLst>
            <pc:docMk/>
            <pc:sldMk cId="3970965532" sldId="266"/>
            <ac:spMk id="7" creationId="{E652046F-B07F-8F10-718B-8F2E0A8C9BA5}"/>
          </ac:spMkLst>
        </pc:spChg>
        <pc:picChg chg="add del mod">
          <ac:chgData name="shraddha mehta" userId="10296b30ba1cbf8a" providerId="LiveId" clId="{B085639E-C2DA-4819-81C4-94B8DFB36B8A}" dt="2023-10-15T12:40:18.956" v="1413" actId="21"/>
          <ac:picMkLst>
            <pc:docMk/>
            <pc:sldMk cId="3970965532" sldId="266"/>
            <ac:picMk id="5" creationId="{B137A42F-0D61-9984-EE78-6BE6E5011988}"/>
          </ac:picMkLst>
        </pc:picChg>
        <pc:picChg chg="add mod">
          <ac:chgData name="shraddha mehta" userId="10296b30ba1cbf8a" providerId="LiveId" clId="{B085639E-C2DA-4819-81C4-94B8DFB36B8A}" dt="2023-10-16T03:40:09.023" v="4277" actId="14100"/>
          <ac:picMkLst>
            <pc:docMk/>
            <pc:sldMk cId="3970965532" sldId="266"/>
            <ac:picMk id="9" creationId="{84DD809C-C306-21EE-2AE6-B60A4EB664E3}"/>
          </ac:picMkLst>
        </pc:picChg>
      </pc:sldChg>
      <pc:sldChg chg="addSp delSp modSp mod">
        <pc:chgData name="shraddha mehta" userId="10296b30ba1cbf8a" providerId="LiveId" clId="{B085639E-C2DA-4819-81C4-94B8DFB36B8A}" dt="2023-10-16T03:40:19.349" v="4280" actId="6549"/>
        <pc:sldMkLst>
          <pc:docMk/>
          <pc:sldMk cId="1416004790" sldId="267"/>
        </pc:sldMkLst>
        <pc:spChg chg="del">
          <ac:chgData name="shraddha mehta" userId="10296b30ba1cbf8a" providerId="LiveId" clId="{B085639E-C2DA-4819-81C4-94B8DFB36B8A}" dt="2023-10-15T12:44:48.303" v="1423" actId="21"/>
          <ac:spMkLst>
            <pc:docMk/>
            <pc:sldMk cId="1416004790" sldId="267"/>
            <ac:spMk id="2" creationId="{BB4ADA44-CB7E-8EE2-1838-762C72B9E167}"/>
          </ac:spMkLst>
        </pc:spChg>
        <pc:spChg chg="del">
          <ac:chgData name="shraddha mehta" userId="10296b30ba1cbf8a" providerId="LiveId" clId="{B085639E-C2DA-4819-81C4-94B8DFB36B8A}" dt="2023-10-15T12:48:40.662" v="1424" actId="931"/>
          <ac:spMkLst>
            <pc:docMk/>
            <pc:sldMk cId="1416004790" sldId="267"/>
            <ac:spMk id="3" creationId="{1F3CAEB0-1CC1-8570-F37E-68302EDD978B}"/>
          </ac:spMkLst>
        </pc:spChg>
        <pc:spChg chg="mod">
          <ac:chgData name="shraddha mehta" userId="10296b30ba1cbf8a" providerId="LiveId" clId="{B085639E-C2DA-4819-81C4-94B8DFB36B8A}" dt="2023-10-16T03:40:19.349" v="4280" actId="6549"/>
          <ac:spMkLst>
            <pc:docMk/>
            <pc:sldMk cId="1416004790" sldId="267"/>
            <ac:spMk id="3" creationId="{2906D3A6-2058-B6BE-729C-16FF5BEBEF7A}"/>
          </ac:spMkLst>
        </pc:spChg>
        <pc:picChg chg="add mod">
          <ac:chgData name="shraddha mehta" userId="10296b30ba1cbf8a" providerId="LiveId" clId="{B085639E-C2DA-4819-81C4-94B8DFB36B8A}" dt="2023-10-16T03:40:17.299" v="4279" actId="14100"/>
          <ac:picMkLst>
            <pc:docMk/>
            <pc:sldMk cId="1416004790" sldId="267"/>
            <ac:picMk id="5" creationId="{D998F327-50BA-F5D1-3912-AEC1336D52B0}"/>
          </ac:picMkLst>
        </pc:picChg>
      </pc:sldChg>
      <pc:sldChg chg="addSp delSp modSp mod">
        <pc:chgData name="shraddha mehta" userId="10296b30ba1cbf8a" providerId="LiveId" clId="{B085639E-C2DA-4819-81C4-94B8DFB36B8A}" dt="2023-10-16T03:40:40.361" v="4284" actId="14100"/>
        <pc:sldMkLst>
          <pc:docMk/>
          <pc:sldMk cId="3070299305" sldId="268"/>
        </pc:sldMkLst>
        <pc:spChg chg="del">
          <ac:chgData name="shraddha mehta" userId="10296b30ba1cbf8a" providerId="LiveId" clId="{B085639E-C2DA-4819-81C4-94B8DFB36B8A}" dt="2023-10-15T12:49:05.820" v="1431" actId="21"/>
          <ac:spMkLst>
            <pc:docMk/>
            <pc:sldMk cId="3070299305" sldId="268"/>
            <ac:spMk id="2" creationId="{5D726769-178D-B1F3-7C94-60241AADB962}"/>
          </ac:spMkLst>
        </pc:spChg>
        <pc:spChg chg="del">
          <ac:chgData name="shraddha mehta" userId="10296b30ba1cbf8a" providerId="LiveId" clId="{B085639E-C2DA-4819-81C4-94B8DFB36B8A}" dt="2023-10-15T12:49:13.346" v="1432" actId="931"/>
          <ac:spMkLst>
            <pc:docMk/>
            <pc:sldMk cId="3070299305" sldId="268"/>
            <ac:spMk id="3" creationId="{3C3F9477-2D83-61E0-E0FE-95E356DD0CD8}"/>
          </ac:spMkLst>
        </pc:spChg>
        <pc:spChg chg="mod">
          <ac:chgData name="shraddha mehta" userId="10296b30ba1cbf8a" providerId="LiveId" clId="{B085639E-C2DA-4819-81C4-94B8DFB36B8A}" dt="2023-10-16T03:39:17.491" v="4268" actId="1076"/>
          <ac:spMkLst>
            <pc:docMk/>
            <pc:sldMk cId="3070299305" sldId="268"/>
            <ac:spMk id="3" creationId="{618D462E-0014-A80A-DF03-00593BE22970}"/>
          </ac:spMkLst>
        </pc:spChg>
        <pc:picChg chg="add mod">
          <ac:chgData name="shraddha mehta" userId="10296b30ba1cbf8a" providerId="LiveId" clId="{B085639E-C2DA-4819-81C4-94B8DFB36B8A}" dt="2023-10-16T03:40:40.361" v="4284" actId="14100"/>
          <ac:picMkLst>
            <pc:docMk/>
            <pc:sldMk cId="3070299305" sldId="268"/>
            <ac:picMk id="5" creationId="{B7A1F228-7061-1E99-E946-88B295DDF089}"/>
          </ac:picMkLst>
        </pc:picChg>
      </pc:sldChg>
      <pc:sldChg chg="addSp delSp modSp mod">
        <pc:chgData name="shraddha mehta" userId="10296b30ba1cbf8a" providerId="LiveId" clId="{B085639E-C2DA-4819-81C4-94B8DFB36B8A}" dt="2023-10-16T03:40:51.363" v="4287" actId="14100"/>
        <pc:sldMkLst>
          <pc:docMk/>
          <pc:sldMk cId="2039483819" sldId="269"/>
        </pc:sldMkLst>
        <pc:spChg chg="del">
          <ac:chgData name="shraddha mehta" userId="10296b30ba1cbf8a" providerId="LiveId" clId="{B085639E-C2DA-4819-81C4-94B8DFB36B8A}" dt="2023-10-15T12:49:39.944" v="1438" actId="21"/>
          <ac:spMkLst>
            <pc:docMk/>
            <pc:sldMk cId="2039483819" sldId="269"/>
            <ac:spMk id="2" creationId="{118CC726-9E2D-31AF-A945-28EBF98E3F37}"/>
          </ac:spMkLst>
        </pc:spChg>
        <pc:spChg chg="del">
          <ac:chgData name="shraddha mehta" userId="10296b30ba1cbf8a" providerId="LiveId" clId="{B085639E-C2DA-4819-81C4-94B8DFB36B8A}" dt="2023-10-15T12:49:45.534" v="1439" actId="931"/>
          <ac:spMkLst>
            <pc:docMk/>
            <pc:sldMk cId="2039483819" sldId="269"/>
            <ac:spMk id="3" creationId="{299B38E8-CA21-4281-D080-1F9C5DFA9FC6}"/>
          </ac:spMkLst>
        </pc:spChg>
        <pc:picChg chg="add mod">
          <ac:chgData name="shraddha mehta" userId="10296b30ba1cbf8a" providerId="LiveId" clId="{B085639E-C2DA-4819-81C4-94B8DFB36B8A}" dt="2023-10-16T03:40:51.363" v="4287" actId="14100"/>
          <ac:picMkLst>
            <pc:docMk/>
            <pc:sldMk cId="2039483819" sldId="269"/>
            <ac:picMk id="5" creationId="{9B364B2E-00B3-7781-1E8F-FD780026F17D}"/>
          </ac:picMkLst>
        </pc:picChg>
      </pc:sldChg>
      <pc:sldChg chg="addSp delSp modSp mod">
        <pc:chgData name="shraddha mehta" userId="10296b30ba1cbf8a" providerId="LiveId" clId="{B085639E-C2DA-4819-81C4-94B8DFB36B8A}" dt="2023-10-16T03:41:01.925" v="4290" actId="14100"/>
        <pc:sldMkLst>
          <pc:docMk/>
          <pc:sldMk cId="3271116903" sldId="270"/>
        </pc:sldMkLst>
        <pc:spChg chg="del">
          <ac:chgData name="shraddha mehta" userId="10296b30ba1cbf8a" providerId="LiveId" clId="{B085639E-C2DA-4819-81C4-94B8DFB36B8A}" dt="2023-10-15T12:50:36.980" v="1449" actId="21"/>
          <ac:spMkLst>
            <pc:docMk/>
            <pc:sldMk cId="3271116903" sldId="270"/>
            <ac:spMk id="2" creationId="{F9347A79-B5D7-03FB-4D40-2C6E9B006724}"/>
          </ac:spMkLst>
        </pc:spChg>
        <pc:spChg chg="del">
          <ac:chgData name="shraddha mehta" userId="10296b30ba1cbf8a" providerId="LiveId" clId="{B085639E-C2DA-4819-81C4-94B8DFB36B8A}" dt="2023-10-15T12:50:42.983" v="1450" actId="931"/>
          <ac:spMkLst>
            <pc:docMk/>
            <pc:sldMk cId="3271116903" sldId="270"/>
            <ac:spMk id="3" creationId="{B7565065-E289-66AE-2DF6-B36424D717D7}"/>
          </ac:spMkLst>
        </pc:spChg>
        <pc:picChg chg="add mod">
          <ac:chgData name="shraddha mehta" userId="10296b30ba1cbf8a" providerId="LiveId" clId="{B085639E-C2DA-4819-81C4-94B8DFB36B8A}" dt="2023-10-16T03:41:01.925" v="4290" actId="14100"/>
          <ac:picMkLst>
            <pc:docMk/>
            <pc:sldMk cId="3271116903" sldId="270"/>
            <ac:picMk id="5" creationId="{4EE47DF6-0516-C82F-4784-4A35851C174B}"/>
          </ac:picMkLst>
        </pc:picChg>
      </pc:sldChg>
      <pc:sldChg chg="addSp delSp modSp mod">
        <pc:chgData name="shraddha mehta" userId="10296b30ba1cbf8a" providerId="LiveId" clId="{B085639E-C2DA-4819-81C4-94B8DFB36B8A}" dt="2023-10-16T03:41:11.343" v="4293" actId="14100"/>
        <pc:sldMkLst>
          <pc:docMk/>
          <pc:sldMk cId="4116998898" sldId="271"/>
        </pc:sldMkLst>
        <pc:spChg chg="del">
          <ac:chgData name="shraddha mehta" userId="10296b30ba1cbf8a" providerId="LiveId" clId="{B085639E-C2DA-4819-81C4-94B8DFB36B8A}" dt="2023-10-15T12:51:03.858" v="1455" actId="21"/>
          <ac:spMkLst>
            <pc:docMk/>
            <pc:sldMk cId="4116998898" sldId="271"/>
            <ac:spMk id="2" creationId="{1A168628-98C7-1188-76C8-F63F335DE153}"/>
          </ac:spMkLst>
        </pc:spChg>
        <pc:spChg chg="del">
          <ac:chgData name="shraddha mehta" userId="10296b30ba1cbf8a" providerId="LiveId" clId="{B085639E-C2DA-4819-81C4-94B8DFB36B8A}" dt="2023-10-15T12:51:09.964" v="1456" actId="931"/>
          <ac:spMkLst>
            <pc:docMk/>
            <pc:sldMk cId="4116998898" sldId="271"/>
            <ac:spMk id="3" creationId="{DD7BB561-474E-1BFA-7CEE-73613B2E676E}"/>
          </ac:spMkLst>
        </pc:spChg>
        <pc:picChg chg="add mod">
          <ac:chgData name="shraddha mehta" userId="10296b30ba1cbf8a" providerId="LiveId" clId="{B085639E-C2DA-4819-81C4-94B8DFB36B8A}" dt="2023-10-16T03:41:11.343" v="4293" actId="14100"/>
          <ac:picMkLst>
            <pc:docMk/>
            <pc:sldMk cId="4116998898" sldId="271"/>
            <ac:picMk id="5" creationId="{BB8BA4E7-CE41-C60B-99F1-2283FE91C175}"/>
          </ac:picMkLst>
        </pc:picChg>
      </pc:sldChg>
      <pc:sldChg chg="addSp delSp modSp mod">
        <pc:chgData name="shraddha mehta" userId="10296b30ba1cbf8a" providerId="LiveId" clId="{B085639E-C2DA-4819-81C4-94B8DFB36B8A}" dt="2023-10-16T03:41:24.461" v="4296" actId="14100"/>
        <pc:sldMkLst>
          <pc:docMk/>
          <pc:sldMk cId="2955026607" sldId="272"/>
        </pc:sldMkLst>
        <pc:spChg chg="del">
          <ac:chgData name="shraddha mehta" userId="10296b30ba1cbf8a" providerId="LiveId" clId="{B085639E-C2DA-4819-81C4-94B8DFB36B8A}" dt="2023-10-15T12:51:32.396" v="1464" actId="21"/>
          <ac:spMkLst>
            <pc:docMk/>
            <pc:sldMk cId="2955026607" sldId="272"/>
            <ac:spMk id="2" creationId="{B57D0952-9EE9-5B95-ECAA-EA17B3880BFA}"/>
          </ac:spMkLst>
        </pc:spChg>
        <pc:spChg chg="del">
          <ac:chgData name="shraddha mehta" userId="10296b30ba1cbf8a" providerId="LiveId" clId="{B085639E-C2DA-4819-81C4-94B8DFB36B8A}" dt="2023-10-15T12:51:39.694" v="1465" actId="931"/>
          <ac:spMkLst>
            <pc:docMk/>
            <pc:sldMk cId="2955026607" sldId="272"/>
            <ac:spMk id="3" creationId="{A8B06D12-0861-5206-B642-FA707D658E1E}"/>
          </ac:spMkLst>
        </pc:spChg>
        <pc:picChg chg="add mod">
          <ac:chgData name="shraddha mehta" userId="10296b30ba1cbf8a" providerId="LiveId" clId="{B085639E-C2DA-4819-81C4-94B8DFB36B8A}" dt="2023-10-16T03:41:24.461" v="4296" actId="14100"/>
          <ac:picMkLst>
            <pc:docMk/>
            <pc:sldMk cId="2955026607" sldId="272"/>
            <ac:picMk id="5" creationId="{2AB40A32-BBA9-2D86-E16F-1F193F2A915B}"/>
          </ac:picMkLst>
        </pc:picChg>
      </pc:sldChg>
      <pc:sldChg chg="addSp delSp modSp mod">
        <pc:chgData name="shraddha mehta" userId="10296b30ba1cbf8a" providerId="LiveId" clId="{B085639E-C2DA-4819-81C4-94B8DFB36B8A}" dt="2023-10-16T03:41:34.128" v="4299" actId="14100"/>
        <pc:sldMkLst>
          <pc:docMk/>
          <pc:sldMk cId="1999288838" sldId="273"/>
        </pc:sldMkLst>
        <pc:spChg chg="del">
          <ac:chgData name="shraddha mehta" userId="10296b30ba1cbf8a" providerId="LiveId" clId="{B085639E-C2DA-4819-81C4-94B8DFB36B8A}" dt="2023-10-15T12:52:00.131" v="1471" actId="21"/>
          <ac:spMkLst>
            <pc:docMk/>
            <pc:sldMk cId="1999288838" sldId="273"/>
            <ac:spMk id="2" creationId="{7FF9EE16-5687-983A-3A1F-618900E2E876}"/>
          </ac:spMkLst>
        </pc:spChg>
        <pc:spChg chg="del">
          <ac:chgData name="shraddha mehta" userId="10296b30ba1cbf8a" providerId="LiveId" clId="{B085639E-C2DA-4819-81C4-94B8DFB36B8A}" dt="2023-10-15T12:52:04.476" v="1472" actId="931"/>
          <ac:spMkLst>
            <pc:docMk/>
            <pc:sldMk cId="1999288838" sldId="273"/>
            <ac:spMk id="3" creationId="{B95F487B-F62D-86E5-D601-8A062B486657}"/>
          </ac:spMkLst>
        </pc:spChg>
        <pc:picChg chg="add mod">
          <ac:chgData name="shraddha mehta" userId="10296b30ba1cbf8a" providerId="LiveId" clId="{B085639E-C2DA-4819-81C4-94B8DFB36B8A}" dt="2023-10-16T03:41:34.128" v="4299" actId="14100"/>
          <ac:picMkLst>
            <pc:docMk/>
            <pc:sldMk cId="1999288838" sldId="273"/>
            <ac:picMk id="5" creationId="{1702ED56-0093-4267-CE4A-EF57CEED6068}"/>
          </ac:picMkLst>
        </pc:picChg>
      </pc:sldChg>
      <pc:sldChg chg="addSp delSp modSp new mod">
        <pc:chgData name="shraddha mehta" userId="10296b30ba1cbf8a" providerId="LiveId" clId="{B085639E-C2DA-4819-81C4-94B8DFB36B8A}" dt="2023-10-16T03:48:33.726" v="4416" actId="14100"/>
        <pc:sldMkLst>
          <pc:docMk/>
          <pc:sldMk cId="1081696302" sldId="274"/>
        </pc:sldMkLst>
        <pc:picChg chg="add del mod">
          <ac:chgData name="shraddha mehta" userId="10296b30ba1cbf8a" providerId="LiveId" clId="{B085639E-C2DA-4819-81C4-94B8DFB36B8A}" dt="2023-10-16T02:42:04.689" v="2361" actId="478"/>
          <ac:picMkLst>
            <pc:docMk/>
            <pc:sldMk cId="1081696302" sldId="274"/>
            <ac:picMk id="3" creationId="{836DDB58-B3FE-F9B0-D2CF-D7590ED4900A}"/>
          </ac:picMkLst>
        </pc:picChg>
        <pc:picChg chg="add mod">
          <ac:chgData name="shraddha mehta" userId="10296b30ba1cbf8a" providerId="LiveId" clId="{B085639E-C2DA-4819-81C4-94B8DFB36B8A}" dt="2023-10-16T03:48:33.726" v="4416" actId="14100"/>
          <ac:picMkLst>
            <pc:docMk/>
            <pc:sldMk cId="1081696302" sldId="274"/>
            <ac:picMk id="4" creationId="{842E46A1-E8A8-A0AF-8F1D-F7FC312AC9DF}"/>
          </ac:picMkLst>
        </pc:picChg>
      </pc:sldChg>
      <pc:sldChg chg="addSp delSp modSp new mod">
        <pc:chgData name="shraddha mehta" userId="10296b30ba1cbf8a" providerId="LiveId" clId="{B085639E-C2DA-4819-81C4-94B8DFB36B8A}" dt="2023-10-16T03:48:48.528" v="4420" actId="14100"/>
        <pc:sldMkLst>
          <pc:docMk/>
          <pc:sldMk cId="2427831248" sldId="275"/>
        </pc:sldMkLst>
        <pc:picChg chg="add del mod">
          <ac:chgData name="shraddha mehta" userId="10296b30ba1cbf8a" providerId="LiveId" clId="{B085639E-C2DA-4819-81C4-94B8DFB36B8A}" dt="2023-10-16T02:42:07.221" v="2362" actId="478"/>
          <ac:picMkLst>
            <pc:docMk/>
            <pc:sldMk cId="2427831248" sldId="275"/>
            <ac:picMk id="3" creationId="{51D1B112-6E20-BBA2-E2FF-AD29C6F5E987}"/>
          </ac:picMkLst>
        </pc:picChg>
        <pc:picChg chg="add mod">
          <ac:chgData name="shraddha mehta" userId="10296b30ba1cbf8a" providerId="LiveId" clId="{B085639E-C2DA-4819-81C4-94B8DFB36B8A}" dt="2023-10-16T03:48:48.528" v="4420" actId="14100"/>
          <ac:picMkLst>
            <pc:docMk/>
            <pc:sldMk cId="2427831248" sldId="275"/>
            <ac:picMk id="4" creationId="{7DB43678-B10B-63FB-8AAC-89FB1E575115}"/>
          </ac:picMkLst>
        </pc:picChg>
      </pc:sldChg>
      <pc:sldChg chg="addSp delSp modSp new mod">
        <pc:chgData name="shraddha mehta" userId="10296b30ba1cbf8a" providerId="LiveId" clId="{B085639E-C2DA-4819-81C4-94B8DFB36B8A}" dt="2023-10-16T13:01:31.146" v="5469" actId="1076"/>
        <pc:sldMkLst>
          <pc:docMk/>
          <pc:sldMk cId="1865602966" sldId="276"/>
        </pc:sldMkLst>
        <pc:picChg chg="add del mod">
          <ac:chgData name="shraddha mehta" userId="10296b30ba1cbf8a" providerId="LiveId" clId="{B085639E-C2DA-4819-81C4-94B8DFB36B8A}" dt="2023-10-16T02:42:09.760" v="2363" actId="478"/>
          <ac:picMkLst>
            <pc:docMk/>
            <pc:sldMk cId="1865602966" sldId="276"/>
            <ac:picMk id="3" creationId="{EB3C3BFF-60FF-6F0D-461C-ADF0F461ADE0}"/>
          </ac:picMkLst>
        </pc:picChg>
        <pc:picChg chg="add mod">
          <ac:chgData name="shraddha mehta" userId="10296b30ba1cbf8a" providerId="LiveId" clId="{B085639E-C2DA-4819-81C4-94B8DFB36B8A}" dt="2023-10-16T13:01:27.594" v="5468" actId="1076"/>
          <ac:picMkLst>
            <pc:docMk/>
            <pc:sldMk cId="1865602966" sldId="276"/>
            <ac:picMk id="4" creationId="{2F247BFA-FEB0-035B-34E2-71ED5B5317AB}"/>
          </ac:picMkLst>
        </pc:picChg>
        <pc:picChg chg="add mod">
          <ac:chgData name="shraddha mehta" userId="10296b30ba1cbf8a" providerId="LiveId" clId="{B085639E-C2DA-4819-81C4-94B8DFB36B8A}" dt="2023-10-16T13:01:31.146" v="5469" actId="1076"/>
          <ac:picMkLst>
            <pc:docMk/>
            <pc:sldMk cId="1865602966" sldId="276"/>
            <ac:picMk id="6" creationId="{7A50D92A-1242-A86B-D4F6-78548327DEE5}"/>
          </ac:picMkLst>
        </pc:picChg>
      </pc:sldChg>
      <pc:sldChg chg="addSp delSp modSp new del mod">
        <pc:chgData name="shraddha mehta" userId="10296b30ba1cbf8a" providerId="LiveId" clId="{B085639E-C2DA-4819-81C4-94B8DFB36B8A}" dt="2023-10-16T02:44:43.077" v="2399" actId="2696"/>
        <pc:sldMkLst>
          <pc:docMk/>
          <pc:sldMk cId="2202761778" sldId="277"/>
        </pc:sldMkLst>
        <pc:picChg chg="add del mod">
          <ac:chgData name="shraddha mehta" userId="10296b30ba1cbf8a" providerId="LiveId" clId="{B085639E-C2DA-4819-81C4-94B8DFB36B8A}" dt="2023-10-16T02:42:11.502" v="2364" actId="478"/>
          <ac:picMkLst>
            <pc:docMk/>
            <pc:sldMk cId="2202761778" sldId="277"/>
            <ac:picMk id="3" creationId="{A74841DE-66CA-EAF7-0DF4-12952806E179}"/>
          </ac:picMkLst>
        </pc:picChg>
      </pc:sldChg>
      <pc:sldChg chg="addSp delSp modSp new del mod">
        <pc:chgData name="shraddha mehta" userId="10296b30ba1cbf8a" providerId="LiveId" clId="{B085639E-C2DA-4819-81C4-94B8DFB36B8A}" dt="2023-10-16T02:44:45.789" v="2400" actId="2696"/>
        <pc:sldMkLst>
          <pc:docMk/>
          <pc:sldMk cId="1152292282" sldId="278"/>
        </pc:sldMkLst>
        <pc:picChg chg="add del mod">
          <ac:chgData name="shraddha mehta" userId="10296b30ba1cbf8a" providerId="LiveId" clId="{B085639E-C2DA-4819-81C4-94B8DFB36B8A}" dt="2023-10-16T02:42:14.579" v="2365" actId="478"/>
          <ac:picMkLst>
            <pc:docMk/>
            <pc:sldMk cId="1152292282" sldId="278"/>
            <ac:picMk id="3" creationId="{D06AC8D6-0D86-28DF-2F90-5D215BF1D75D}"/>
          </ac:picMkLst>
        </pc:picChg>
      </pc:sldChg>
      <pc:sldChg chg="addSp delSp modSp new del mod">
        <pc:chgData name="shraddha mehta" userId="10296b30ba1cbf8a" providerId="LiveId" clId="{B085639E-C2DA-4819-81C4-94B8DFB36B8A}" dt="2023-10-16T02:44:48.171" v="2401" actId="2696"/>
        <pc:sldMkLst>
          <pc:docMk/>
          <pc:sldMk cId="3901466275" sldId="279"/>
        </pc:sldMkLst>
        <pc:picChg chg="add del mod">
          <ac:chgData name="shraddha mehta" userId="10296b30ba1cbf8a" providerId="LiveId" clId="{B085639E-C2DA-4819-81C4-94B8DFB36B8A}" dt="2023-10-16T02:42:16.623" v="2366" actId="478"/>
          <ac:picMkLst>
            <pc:docMk/>
            <pc:sldMk cId="3901466275" sldId="279"/>
            <ac:picMk id="3" creationId="{23601338-79E6-28BE-104E-1D11A711BA1C}"/>
          </ac:picMkLst>
        </pc:picChg>
      </pc:sldChg>
      <pc:sldChg chg="new del">
        <pc:chgData name="shraddha mehta" userId="10296b30ba1cbf8a" providerId="LiveId" clId="{B085639E-C2DA-4819-81C4-94B8DFB36B8A}" dt="2023-10-15T13:08:08.940" v="1565" actId="680"/>
        <pc:sldMkLst>
          <pc:docMk/>
          <pc:sldMk cId="330084001" sldId="280"/>
        </pc:sldMkLst>
      </pc:sldChg>
      <pc:sldChg chg="new del">
        <pc:chgData name="shraddha mehta" userId="10296b30ba1cbf8a" providerId="LiveId" clId="{B085639E-C2DA-4819-81C4-94B8DFB36B8A}" dt="2023-10-15T13:08:17.739" v="1567" actId="2696"/>
        <pc:sldMkLst>
          <pc:docMk/>
          <pc:sldMk cId="1899086260" sldId="280"/>
        </pc:sldMkLst>
      </pc:sldChg>
      <pc:sldChg chg="addSp delSp modSp new mod">
        <pc:chgData name="shraddha mehta" userId="10296b30ba1cbf8a" providerId="LiveId" clId="{B085639E-C2DA-4819-81C4-94B8DFB36B8A}" dt="2023-10-16T13:30:07.273" v="5682" actId="1076"/>
        <pc:sldMkLst>
          <pc:docMk/>
          <pc:sldMk cId="4225811615" sldId="280"/>
        </pc:sldMkLst>
        <pc:spChg chg="del">
          <ac:chgData name="shraddha mehta" userId="10296b30ba1cbf8a" providerId="LiveId" clId="{B085639E-C2DA-4819-81C4-94B8DFB36B8A}" dt="2023-10-15T13:52:12.445" v="2329" actId="21"/>
          <ac:spMkLst>
            <pc:docMk/>
            <pc:sldMk cId="4225811615" sldId="280"/>
            <ac:spMk id="2" creationId="{584D3712-C2E5-1BDD-92A4-757FBDABCD52}"/>
          </ac:spMkLst>
        </pc:spChg>
        <pc:spChg chg="del mod">
          <ac:chgData name="shraddha mehta" userId="10296b30ba1cbf8a" providerId="LiveId" clId="{B085639E-C2DA-4819-81C4-94B8DFB36B8A}" dt="2023-10-15T13:52:25.175" v="2331" actId="21"/>
          <ac:spMkLst>
            <pc:docMk/>
            <pc:sldMk cId="4225811615" sldId="280"/>
            <ac:spMk id="3" creationId="{E41E4308-C6C7-836B-65E4-4101C52E1A87}"/>
          </ac:spMkLst>
        </pc:spChg>
        <pc:picChg chg="add mod">
          <ac:chgData name="shraddha mehta" userId="10296b30ba1cbf8a" providerId="LiveId" clId="{B085639E-C2DA-4819-81C4-94B8DFB36B8A}" dt="2023-10-16T13:30:07.273" v="5682" actId="1076"/>
          <ac:picMkLst>
            <pc:docMk/>
            <pc:sldMk cId="4225811615" sldId="280"/>
            <ac:picMk id="5" creationId="{869AB27C-7326-55BE-FF60-92587DEA111E}"/>
          </ac:picMkLst>
        </pc:picChg>
      </pc:sldChg>
      <pc:sldChg chg="addSp delSp modSp new mod">
        <pc:chgData name="shraddha mehta" userId="10296b30ba1cbf8a" providerId="LiveId" clId="{B085639E-C2DA-4819-81C4-94B8DFB36B8A}" dt="2023-10-16T13:30:21.221" v="5686" actId="14100"/>
        <pc:sldMkLst>
          <pc:docMk/>
          <pc:sldMk cId="1531793878" sldId="281"/>
        </pc:sldMkLst>
        <pc:spChg chg="del">
          <ac:chgData name="shraddha mehta" userId="10296b30ba1cbf8a" providerId="LiveId" clId="{B085639E-C2DA-4819-81C4-94B8DFB36B8A}" dt="2023-10-15T13:52:45.442" v="2334" actId="21"/>
          <ac:spMkLst>
            <pc:docMk/>
            <pc:sldMk cId="1531793878" sldId="281"/>
            <ac:spMk id="2" creationId="{1FF7558B-ECE1-4180-74DF-8391FD9C5416}"/>
          </ac:spMkLst>
        </pc:spChg>
        <pc:spChg chg="del">
          <ac:chgData name="shraddha mehta" userId="10296b30ba1cbf8a" providerId="LiveId" clId="{B085639E-C2DA-4819-81C4-94B8DFB36B8A}" dt="2023-10-15T13:52:40.887" v="2333" actId="931"/>
          <ac:spMkLst>
            <pc:docMk/>
            <pc:sldMk cId="1531793878" sldId="281"/>
            <ac:spMk id="3" creationId="{2B6B31C7-5B61-0EBE-2F0D-CA2C5D3D3AF9}"/>
          </ac:spMkLst>
        </pc:spChg>
        <pc:spChg chg="add del mod">
          <ac:chgData name="shraddha mehta" userId="10296b30ba1cbf8a" providerId="LiveId" clId="{B085639E-C2DA-4819-81C4-94B8DFB36B8A}" dt="2023-10-15T13:52:57.104" v="2338" actId="21"/>
          <ac:spMkLst>
            <pc:docMk/>
            <pc:sldMk cId="1531793878" sldId="281"/>
            <ac:spMk id="7" creationId="{F20FE0FE-91AF-96E6-42FD-B74EA70BB14C}"/>
          </ac:spMkLst>
        </pc:spChg>
        <pc:picChg chg="add del mod">
          <ac:chgData name="shraddha mehta" userId="10296b30ba1cbf8a" providerId="LiveId" clId="{B085639E-C2DA-4819-81C4-94B8DFB36B8A}" dt="2023-10-15T13:52:52.640" v="2337" actId="21"/>
          <ac:picMkLst>
            <pc:docMk/>
            <pc:sldMk cId="1531793878" sldId="281"/>
            <ac:picMk id="5" creationId="{E5F9CAFA-5266-91AE-1E14-FF0F511AAAE2}"/>
          </ac:picMkLst>
        </pc:picChg>
        <pc:picChg chg="add mod">
          <ac:chgData name="shraddha mehta" userId="10296b30ba1cbf8a" providerId="LiveId" clId="{B085639E-C2DA-4819-81C4-94B8DFB36B8A}" dt="2023-10-16T13:30:21.221" v="5686" actId="14100"/>
          <ac:picMkLst>
            <pc:docMk/>
            <pc:sldMk cId="1531793878" sldId="281"/>
            <ac:picMk id="9" creationId="{667F723B-DA2B-F129-796B-0FFEA1AF815E}"/>
          </ac:picMkLst>
        </pc:picChg>
      </pc:sldChg>
      <pc:sldChg chg="addSp delSp modSp new mod">
        <pc:chgData name="shraddha mehta" userId="10296b30ba1cbf8a" providerId="LiveId" clId="{B085639E-C2DA-4819-81C4-94B8DFB36B8A}" dt="2023-10-16T13:30:36.726" v="5690" actId="1076"/>
        <pc:sldMkLst>
          <pc:docMk/>
          <pc:sldMk cId="380916736" sldId="282"/>
        </pc:sldMkLst>
        <pc:spChg chg="del">
          <ac:chgData name="shraddha mehta" userId="10296b30ba1cbf8a" providerId="LiveId" clId="{B085639E-C2DA-4819-81C4-94B8DFB36B8A}" dt="2023-10-15T13:53:07.271" v="2340" actId="21"/>
          <ac:spMkLst>
            <pc:docMk/>
            <pc:sldMk cId="380916736" sldId="282"/>
            <ac:spMk id="2" creationId="{E6954325-F393-5FCD-CA76-DF29E3264B43}"/>
          </ac:spMkLst>
        </pc:spChg>
        <pc:spChg chg="del">
          <ac:chgData name="shraddha mehta" userId="10296b30ba1cbf8a" providerId="LiveId" clId="{B085639E-C2DA-4819-81C4-94B8DFB36B8A}" dt="2023-10-15T13:53:10.040" v="2341" actId="21"/>
          <ac:spMkLst>
            <pc:docMk/>
            <pc:sldMk cId="380916736" sldId="282"/>
            <ac:spMk id="3" creationId="{E7DFAC3B-8F6A-10B6-0D42-63983E40E373}"/>
          </ac:spMkLst>
        </pc:spChg>
        <pc:picChg chg="add del mod">
          <ac:chgData name="shraddha mehta" userId="10296b30ba1cbf8a" providerId="LiveId" clId="{B085639E-C2DA-4819-81C4-94B8DFB36B8A}" dt="2023-10-15T13:54:19.181" v="2354" actId="21"/>
          <ac:picMkLst>
            <pc:docMk/>
            <pc:sldMk cId="380916736" sldId="282"/>
            <ac:picMk id="5" creationId="{958650E0-DB8D-70B8-A98F-F9348A263605}"/>
          </ac:picMkLst>
        </pc:picChg>
        <pc:picChg chg="add mod">
          <ac:chgData name="shraddha mehta" userId="10296b30ba1cbf8a" providerId="LiveId" clId="{B085639E-C2DA-4819-81C4-94B8DFB36B8A}" dt="2023-10-16T13:30:36.726" v="5690" actId="1076"/>
          <ac:picMkLst>
            <pc:docMk/>
            <pc:sldMk cId="380916736" sldId="282"/>
            <ac:picMk id="7" creationId="{38D0A2C2-6F68-42A4-7633-E54AE432BD49}"/>
          </ac:picMkLst>
        </pc:picChg>
      </pc:sldChg>
      <pc:sldChg chg="modSp new mod">
        <pc:chgData name="shraddha mehta" userId="10296b30ba1cbf8a" providerId="LiveId" clId="{B085639E-C2DA-4819-81C4-94B8DFB36B8A}" dt="2023-10-16T13:24:03.394" v="5626" actId="255"/>
        <pc:sldMkLst>
          <pc:docMk/>
          <pc:sldMk cId="1287111779" sldId="283"/>
        </pc:sldMkLst>
        <pc:spChg chg="mod">
          <ac:chgData name="shraddha mehta" userId="10296b30ba1cbf8a" providerId="LiveId" clId="{B085639E-C2DA-4819-81C4-94B8DFB36B8A}" dt="2023-10-16T13:23:45.443" v="5623" actId="207"/>
          <ac:spMkLst>
            <pc:docMk/>
            <pc:sldMk cId="1287111779" sldId="283"/>
            <ac:spMk id="2" creationId="{78CC8465-E2B6-BF0F-7176-B78DC6815174}"/>
          </ac:spMkLst>
        </pc:spChg>
        <pc:spChg chg="mod">
          <ac:chgData name="shraddha mehta" userId="10296b30ba1cbf8a" providerId="LiveId" clId="{B085639E-C2DA-4819-81C4-94B8DFB36B8A}" dt="2023-10-16T13:24:03.394" v="5626" actId="255"/>
          <ac:spMkLst>
            <pc:docMk/>
            <pc:sldMk cId="1287111779" sldId="283"/>
            <ac:spMk id="3" creationId="{937472E5-5D97-2D08-FD71-0D8E7DC99886}"/>
          </ac:spMkLst>
        </pc:spChg>
      </pc:sldChg>
      <pc:sldChg chg="modSp new mod">
        <pc:chgData name="shraddha mehta" userId="10296b30ba1cbf8a" providerId="LiveId" clId="{B085639E-C2DA-4819-81C4-94B8DFB36B8A}" dt="2023-10-16T13:25:09.158" v="5639" actId="21"/>
        <pc:sldMkLst>
          <pc:docMk/>
          <pc:sldMk cId="3027146453" sldId="284"/>
        </pc:sldMkLst>
        <pc:spChg chg="mod">
          <ac:chgData name="shraddha mehta" userId="10296b30ba1cbf8a" providerId="LiveId" clId="{B085639E-C2DA-4819-81C4-94B8DFB36B8A}" dt="2023-10-16T13:24:48.209" v="5635" actId="2711"/>
          <ac:spMkLst>
            <pc:docMk/>
            <pc:sldMk cId="3027146453" sldId="284"/>
            <ac:spMk id="2" creationId="{1D68120F-C302-F814-77DA-CC2419FC66F6}"/>
          </ac:spMkLst>
        </pc:spChg>
        <pc:spChg chg="mod">
          <ac:chgData name="shraddha mehta" userId="10296b30ba1cbf8a" providerId="LiveId" clId="{B085639E-C2DA-4819-81C4-94B8DFB36B8A}" dt="2023-10-16T13:25:09.158" v="5639" actId="21"/>
          <ac:spMkLst>
            <pc:docMk/>
            <pc:sldMk cId="3027146453" sldId="284"/>
            <ac:spMk id="3" creationId="{D1FA96C5-7A05-60F4-C4D3-724A6AA298B7}"/>
          </ac:spMkLst>
        </pc:spChg>
      </pc:sldChg>
      <pc:sldChg chg="modSp new mod">
        <pc:chgData name="shraddha mehta" userId="10296b30ba1cbf8a" providerId="LiveId" clId="{B085639E-C2DA-4819-81C4-94B8DFB36B8A}" dt="2023-10-16T13:25:58.883" v="5649" actId="12"/>
        <pc:sldMkLst>
          <pc:docMk/>
          <pc:sldMk cId="1286988074" sldId="285"/>
        </pc:sldMkLst>
        <pc:spChg chg="mod">
          <ac:chgData name="shraddha mehta" userId="10296b30ba1cbf8a" providerId="LiveId" clId="{B085639E-C2DA-4819-81C4-94B8DFB36B8A}" dt="2023-10-16T13:25:40.592" v="5646"/>
          <ac:spMkLst>
            <pc:docMk/>
            <pc:sldMk cId="1286988074" sldId="285"/>
            <ac:spMk id="2" creationId="{1931EFD3-33C8-34F2-3895-EE0083049194}"/>
          </ac:spMkLst>
        </pc:spChg>
        <pc:spChg chg="mod">
          <ac:chgData name="shraddha mehta" userId="10296b30ba1cbf8a" providerId="LiveId" clId="{B085639E-C2DA-4819-81C4-94B8DFB36B8A}" dt="2023-10-16T13:25:58.883" v="5649" actId="12"/>
          <ac:spMkLst>
            <pc:docMk/>
            <pc:sldMk cId="1286988074" sldId="285"/>
            <ac:spMk id="3" creationId="{A0094402-5FE6-98EB-37D9-7C0EB4D203FF}"/>
          </ac:spMkLst>
        </pc:spChg>
      </pc:sldChg>
      <pc:sldChg chg="modSp new mod">
        <pc:chgData name="shraddha mehta" userId="10296b30ba1cbf8a" providerId="LiveId" clId="{B085639E-C2DA-4819-81C4-94B8DFB36B8A}" dt="2023-10-16T13:26:44.311" v="5656" actId="2711"/>
        <pc:sldMkLst>
          <pc:docMk/>
          <pc:sldMk cId="3938619750" sldId="286"/>
        </pc:sldMkLst>
        <pc:spChg chg="mod">
          <ac:chgData name="shraddha mehta" userId="10296b30ba1cbf8a" providerId="LiveId" clId="{B085639E-C2DA-4819-81C4-94B8DFB36B8A}" dt="2023-10-16T13:26:29.742" v="5653" actId="207"/>
          <ac:spMkLst>
            <pc:docMk/>
            <pc:sldMk cId="3938619750" sldId="286"/>
            <ac:spMk id="2" creationId="{9511F68B-337B-4F26-3E6B-93165AC82D51}"/>
          </ac:spMkLst>
        </pc:spChg>
        <pc:spChg chg="mod">
          <ac:chgData name="shraddha mehta" userId="10296b30ba1cbf8a" providerId="LiveId" clId="{B085639E-C2DA-4819-81C4-94B8DFB36B8A}" dt="2023-10-16T13:26:44.311" v="5656" actId="2711"/>
          <ac:spMkLst>
            <pc:docMk/>
            <pc:sldMk cId="3938619750" sldId="286"/>
            <ac:spMk id="3" creationId="{24317CB6-9EE0-4C73-5C5D-CCB2AC1BF26B}"/>
          </ac:spMkLst>
        </pc:spChg>
      </pc:sldChg>
      <pc:sldChg chg="addSp delSp modSp new del mod">
        <pc:chgData name="shraddha mehta" userId="10296b30ba1cbf8a" providerId="LiveId" clId="{B085639E-C2DA-4819-81C4-94B8DFB36B8A}" dt="2023-10-16T03:13:24.307" v="3644" actId="2696"/>
        <pc:sldMkLst>
          <pc:docMk/>
          <pc:sldMk cId="277039606" sldId="287"/>
        </pc:sldMkLst>
        <pc:spChg chg="mod">
          <ac:chgData name="shraddha mehta" userId="10296b30ba1cbf8a" providerId="LiveId" clId="{B085639E-C2DA-4819-81C4-94B8DFB36B8A}" dt="2023-10-16T03:09:20.084" v="3531" actId="113"/>
          <ac:spMkLst>
            <pc:docMk/>
            <pc:sldMk cId="277039606" sldId="287"/>
            <ac:spMk id="2" creationId="{EB33E329-D1CF-55B3-7837-CF88ACA3010C}"/>
          </ac:spMkLst>
        </pc:spChg>
        <pc:spChg chg="del mod">
          <ac:chgData name="shraddha mehta" userId="10296b30ba1cbf8a" providerId="LiveId" clId="{B085639E-C2DA-4819-81C4-94B8DFB36B8A}" dt="2023-10-16T03:08:42.989" v="3484" actId="22"/>
          <ac:spMkLst>
            <pc:docMk/>
            <pc:sldMk cId="277039606" sldId="287"/>
            <ac:spMk id="3" creationId="{800712CA-0B7E-2812-B707-529A781AAA74}"/>
          </ac:spMkLst>
        </pc:spChg>
        <pc:spChg chg="add mod">
          <ac:chgData name="shraddha mehta" userId="10296b30ba1cbf8a" providerId="LiveId" clId="{B085639E-C2DA-4819-81C4-94B8DFB36B8A}" dt="2023-10-16T03:10:33.370" v="3532" actId="21"/>
          <ac:spMkLst>
            <pc:docMk/>
            <pc:sldMk cId="277039606" sldId="287"/>
            <ac:spMk id="7" creationId="{EA72EF3F-6735-9AC9-5D6F-E6E22A995ADE}"/>
          </ac:spMkLst>
        </pc:spChg>
        <pc:picChg chg="add del mod ord">
          <ac:chgData name="shraddha mehta" userId="10296b30ba1cbf8a" providerId="LiveId" clId="{B085639E-C2DA-4819-81C4-94B8DFB36B8A}" dt="2023-10-16T03:10:33.370" v="3532" actId="21"/>
          <ac:picMkLst>
            <pc:docMk/>
            <pc:sldMk cId="277039606" sldId="287"/>
            <ac:picMk id="5" creationId="{D1489ACB-1EAE-1BE0-1EDD-9C1D29FA9604}"/>
          </ac:picMkLst>
        </pc:picChg>
      </pc:sldChg>
      <pc:sldChg chg="modSp new mod">
        <pc:chgData name="shraddha mehta" userId="10296b30ba1cbf8a" providerId="LiveId" clId="{B085639E-C2DA-4819-81C4-94B8DFB36B8A}" dt="2023-10-16T13:28:45.740" v="5673" actId="12"/>
        <pc:sldMkLst>
          <pc:docMk/>
          <pc:sldMk cId="8303712" sldId="288"/>
        </pc:sldMkLst>
        <pc:spChg chg="mod">
          <ac:chgData name="shraddha mehta" userId="10296b30ba1cbf8a" providerId="LiveId" clId="{B085639E-C2DA-4819-81C4-94B8DFB36B8A}" dt="2023-10-16T13:28:09.803" v="5670" actId="14100"/>
          <ac:spMkLst>
            <pc:docMk/>
            <pc:sldMk cId="8303712" sldId="288"/>
            <ac:spMk id="2" creationId="{E226D91B-6662-F95D-29D9-586F2426AB45}"/>
          </ac:spMkLst>
        </pc:spChg>
        <pc:spChg chg="mod">
          <ac:chgData name="shraddha mehta" userId="10296b30ba1cbf8a" providerId="LiveId" clId="{B085639E-C2DA-4819-81C4-94B8DFB36B8A}" dt="2023-10-16T13:28:45.740" v="5673" actId="12"/>
          <ac:spMkLst>
            <pc:docMk/>
            <pc:sldMk cId="8303712" sldId="288"/>
            <ac:spMk id="3" creationId="{FDF3636F-939D-FC95-6CED-D51ED9450E51}"/>
          </ac:spMkLst>
        </pc:spChg>
      </pc:sldChg>
      <pc:sldChg chg="addSp delSp modSp new mod">
        <pc:chgData name="shraddha mehta" userId="10296b30ba1cbf8a" providerId="LiveId" clId="{B085639E-C2DA-4819-81C4-94B8DFB36B8A}" dt="2023-10-16T13:28:57.572" v="5675" actId="1076"/>
        <pc:sldMkLst>
          <pc:docMk/>
          <pc:sldMk cId="4143337576" sldId="289"/>
        </pc:sldMkLst>
        <pc:spChg chg="del">
          <ac:chgData name="shraddha mehta" userId="10296b30ba1cbf8a" providerId="LiveId" clId="{B085639E-C2DA-4819-81C4-94B8DFB36B8A}" dt="2023-10-16T03:31:07.262" v="4165" actId="21"/>
          <ac:spMkLst>
            <pc:docMk/>
            <pc:sldMk cId="4143337576" sldId="289"/>
            <ac:spMk id="2" creationId="{DBB885C1-7D62-0364-6B27-22DC0D06A0E2}"/>
          </ac:spMkLst>
        </pc:spChg>
        <pc:spChg chg="del">
          <ac:chgData name="shraddha mehta" userId="10296b30ba1cbf8a" providerId="LiveId" clId="{B085639E-C2DA-4819-81C4-94B8DFB36B8A}" dt="2023-10-16T03:31:14.981" v="4166" actId="21"/>
          <ac:spMkLst>
            <pc:docMk/>
            <pc:sldMk cId="4143337576" sldId="289"/>
            <ac:spMk id="3" creationId="{E6E1280D-645A-E7F0-ABFD-D81FB24AFAB9}"/>
          </ac:spMkLst>
        </pc:spChg>
        <pc:picChg chg="add mod">
          <ac:chgData name="shraddha mehta" userId="10296b30ba1cbf8a" providerId="LiveId" clId="{B085639E-C2DA-4819-81C4-94B8DFB36B8A}" dt="2023-10-16T13:28:54.535" v="5674" actId="1076"/>
          <ac:picMkLst>
            <pc:docMk/>
            <pc:sldMk cId="4143337576" sldId="289"/>
            <ac:picMk id="5" creationId="{6D618AC6-AAEB-BA0A-05FC-8D758233AAC4}"/>
          </ac:picMkLst>
        </pc:picChg>
        <pc:picChg chg="add mod">
          <ac:chgData name="shraddha mehta" userId="10296b30ba1cbf8a" providerId="LiveId" clId="{B085639E-C2DA-4819-81C4-94B8DFB36B8A}" dt="2023-10-16T13:28:57.572" v="5675" actId="1076"/>
          <ac:picMkLst>
            <pc:docMk/>
            <pc:sldMk cId="4143337576" sldId="289"/>
            <ac:picMk id="7" creationId="{3FCC75CD-EAC6-550E-6254-1BFAD9391BCF}"/>
          </ac:picMkLst>
        </pc:picChg>
      </pc:sldChg>
      <pc:sldChg chg="modSp new">
        <pc:chgData name="shraddha mehta" userId="10296b30ba1cbf8a" providerId="LiveId" clId="{B085639E-C2DA-4819-81C4-94B8DFB36B8A}" dt="2023-10-16T13:11:29.484" v="5554"/>
        <pc:sldMkLst>
          <pc:docMk/>
          <pc:sldMk cId="2106117847" sldId="290"/>
        </pc:sldMkLst>
        <pc:spChg chg="mod">
          <ac:chgData name="shraddha mehta" userId="10296b30ba1cbf8a" providerId="LiveId" clId="{B085639E-C2DA-4819-81C4-94B8DFB36B8A}" dt="2023-10-16T13:11:29.484" v="5554"/>
          <ac:spMkLst>
            <pc:docMk/>
            <pc:sldMk cId="2106117847" sldId="290"/>
            <ac:spMk id="2" creationId="{8352C371-9B27-2C6D-CD2D-4214B18D53FD}"/>
          </ac:spMkLst>
        </pc:spChg>
        <pc:spChg chg="mod">
          <ac:chgData name="shraddha mehta" userId="10296b30ba1cbf8a" providerId="LiveId" clId="{B085639E-C2DA-4819-81C4-94B8DFB36B8A}" dt="2023-10-16T13:11:29.484" v="5554"/>
          <ac:spMkLst>
            <pc:docMk/>
            <pc:sldMk cId="2106117847" sldId="290"/>
            <ac:spMk id="3" creationId="{44A824F9-19D2-DC9C-59A3-C1520C5A4928}"/>
          </ac:spMkLst>
        </pc:spChg>
      </pc:sldChg>
      <pc:sldChg chg="modSp new">
        <pc:chgData name="shraddha mehta" userId="10296b30ba1cbf8a" providerId="LiveId" clId="{B085639E-C2DA-4819-81C4-94B8DFB36B8A}" dt="2023-10-16T13:11:29.484" v="5554"/>
        <pc:sldMkLst>
          <pc:docMk/>
          <pc:sldMk cId="3795726488" sldId="291"/>
        </pc:sldMkLst>
        <pc:spChg chg="mod">
          <ac:chgData name="shraddha mehta" userId="10296b30ba1cbf8a" providerId="LiveId" clId="{B085639E-C2DA-4819-81C4-94B8DFB36B8A}" dt="2023-10-16T13:11:29.484" v="5554"/>
          <ac:spMkLst>
            <pc:docMk/>
            <pc:sldMk cId="3795726488" sldId="291"/>
            <ac:spMk id="2" creationId="{453E026F-97FC-AE49-3BED-2BF0C46BEE9B}"/>
          </ac:spMkLst>
        </pc:spChg>
        <pc:spChg chg="mod">
          <ac:chgData name="shraddha mehta" userId="10296b30ba1cbf8a" providerId="LiveId" clId="{B085639E-C2DA-4819-81C4-94B8DFB36B8A}" dt="2023-10-16T13:11:29.484" v="5554"/>
          <ac:spMkLst>
            <pc:docMk/>
            <pc:sldMk cId="3795726488" sldId="291"/>
            <ac:spMk id="3" creationId="{DCAAC7E5-C54A-160A-065D-9D986317CADF}"/>
          </ac:spMkLst>
        </pc:spChg>
      </pc:sldChg>
      <pc:sldChg chg="modSp new">
        <pc:chgData name="shraddha mehta" userId="10296b30ba1cbf8a" providerId="LiveId" clId="{B085639E-C2DA-4819-81C4-94B8DFB36B8A}" dt="2023-10-16T13:11:29.484" v="5554"/>
        <pc:sldMkLst>
          <pc:docMk/>
          <pc:sldMk cId="132215784" sldId="292"/>
        </pc:sldMkLst>
        <pc:spChg chg="mod">
          <ac:chgData name="shraddha mehta" userId="10296b30ba1cbf8a" providerId="LiveId" clId="{B085639E-C2DA-4819-81C4-94B8DFB36B8A}" dt="2023-10-16T13:11:29.484" v="5554"/>
          <ac:spMkLst>
            <pc:docMk/>
            <pc:sldMk cId="132215784" sldId="292"/>
            <ac:spMk id="2" creationId="{DA00DF7F-4AD0-F8B5-27C2-497306A3C14C}"/>
          </ac:spMkLst>
        </pc:spChg>
        <pc:spChg chg="mod">
          <ac:chgData name="shraddha mehta" userId="10296b30ba1cbf8a" providerId="LiveId" clId="{B085639E-C2DA-4819-81C4-94B8DFB36B8A}" dt="2023-10-16T13:11:29.484" v="5554"/>
          <ac:spMkLst>
            <pc:docMk/>
            <pc:sldMk cId="132215784" sldId="292"/>
            <ac:spMk id="3" creationId="{B5C5DE63-D313-2BE9-48D8-09E42E3D57A3}"/>
          </ac:spMkLst>
        </pc:spChg>
      </pc:sldChg>
      <pc:sldChg chg="modSp new">
        <pc:chgData name="shraddha mehta" userId="10296b30ba1cbf8a" providerId="LiveId" clId="{B085639E-C2DA-4819-81C4-94B8DFB36B8A}" dt="2023-10-16T13:11:29.484" v="5554"/>
        <pc:sldMkLst>
          <pc:docMk/>
          <pc:sldMk cId="1957427946" sldId="293"/>
        </pc:sldMkLst>
        <pc:spChg chg="mod">
          <ac:chgData name="shraddha mehta" userId="10296b30ba1cbf8a" providerId="LiveId" clId="{B085639E-C2DA-4819-81C4-94B8DFB36B8A}" dt="2023-10-16T13:11:29.484" v="5554"/>
          <ac:spMkLst>
            <pc:docMk/>
            <pc:sldMk cId="1957427946" sldId="293"/>
            <ac:spMk id="2" creationId="{2EC04BAA-793F-C3B2-B98E-4C32968FF298}"/>
          </ac:spMkLst>
        </pc:spChg>
        <pc:spChg chg="mod">
          <ac:chgData name="shraddha mehta" userId="10296b30ba1cbf8a" providerId="LiveId" clId="{B085639E-C2DA-4819-81C4-94B8DFB36B8A}" dt="2023-10-16T13:11:29.484" v="5554"/>
          <ac:spMkLst>
            <pc:docMk/>
            <pc:sldMk cId="1957427946" sldId="293"/>
            <ac:spMk id="3" creationId="{F69BB398-CB2B-5F14-F760-AA352BBD0D49}"/>
          </ac:spMkLst>
        </pc:spChg>
      </pc:sldChg>
      <pc:sldChg chg="addSp modSp new add del mod">
        <pc:chgData name="shraddha mehta" userId="10296b30ba1cbf8a" providerId="LiveId" clId="{B085639E-C2DA-4819-81C4-94B8DFB36B8A}" dt="2023-10-17T03:47:37.304" v="7503" actId="2696"/>
        <pc:sldMkLst>
          <pc:docMk/>
          <pc:sldMk cId="1110125021" sldId="294"/>
        </pc:sldMkLst>
        <pc:spChg chg="mod">
          <ac:chgData name="shraddha mehta" userId="10296b30ba1cbf8a" providerId="LiveId" clId="{B085639E-C2DA-4819-81C4-94B8DFB36B8A}" dt="2023-10-16T13:35:52.029" v="5724" actId="1076"/>
          <ac:spMkLst>
            <pc:docMk/>
            <pc:sldMk cId="1110125021" sldId="294"/>
            <ac:spMk id="2" creationId="{0061BD92-0E14-113A-879D-F0125D1B3606}"/>
          </ac:spMkLst>
        </pc:spChg>
        <pc:spChg chg="mod">
          <ac:chgData name="shraddha mehta" userId="10296b30ba1cbf8a" providerId="LiveId" clId="{B085639E-C2DA-4819-81C4-94B8DFB36B8A}" dt="2023-10-16T13:36:01.131" v="5726" actId="1076"/>
          <ac:spMkLst>
            <pc:docMk/>
            <pc:sldMk cId="1110125021" sldId="294"/>
            <ac:spMk id="3" creationId="{FAD231E3-9639-8CAB-3C32-1B7BBDA6AFE4}"/>
          </ac:spMkLst>
        </pc:spChg>
        <pc:spChg chg="add mod">
          <ac:chgData name="shraddha mehta" userId="10296b30ba1cbf8a" providerId="LiveId" clId="{B085639E-C2DA-4819-81C4-94B8DFB36B8A}" dt="2023-10-16T13:36:16.052" v="5727" actId="1076"/>
          <ac:spMkLst>
            <pc:docMk/>
            <pc:sldMk cId="1110125021" sldId="294"/>
            <ac:spMk id="4" creationId="{225B64FF-13B3-8D12-BC08-BB611F74D4C8}"/>
          </ac:spMkLst>
        </pc:spChg>
      </pc:sldChg>
      <pc:sldChg chg="modSp new mod ord">
        <pc:chgData name="shraddha mehta" userId="10296b30ba1cbf8a" providerId="LiveId" clId="{B085639E-C2DA-4819-81C4-94B8DFB36B8A}" dt="2023-10-16T13:29:24.859" v="5677" actId="1076"/>
        <pc:sldMkLst>
          <pc:docMk/>
          <pc:sldMk cId="4264174250" sldId="295"/>
        </pc:sldMkLst>
        <pc:spChg chg="mod">
          <ac:chgData name="shraddha mehta" userId="10296b30ba1cbf8a" providerId="LiveId" clId="{B085639E-C2DA-4819-81C4-94B8DFB36B8A}" dt="2023-10-16T13:29:21.147" v="5676" actId="1076"/>
          <ac:spMkLst>
            <pc:docMk/>
            <pc:sldMk cId="4264174250" sldId="295"/>
            <ac:spMk id="2" creationId="{9C9F4D89-7C20-DFCD-E464-9661E5A6C44B}"/>
          </ac:spMkLst>
        </pc:spChg>
        <pc:spChg chg="mod">
          <ac:chgData name="shraddha mehta" userId="10296b30ba1cbf8a" providerId="LiveId" clId="{B085639E-C2DA-4819-81C4-94B8DFB36B8A}" dt="2023-10-16T13:29:24.859" v="5677" actId="1076"/>
          <ac:spMkLst>
            <pc:docMk/>
            <pc:sldMk cId="4264174250" sldId="295"/>
            <ac:spMk id="3" creationId="{4A9DC622-E344-42BB-A68C-84D8EA971845}"/>
          </ac:spMkLst>
        </pc:spChg>
      </pc:sldChg>
      <pc:sldChg chg="addSp delSp modSp new mod">
        <pc:chgData name="shraddha mehta" userId="10296b30ba1cbf8a" providerId="LiveId" clId="{B085639E-C2DA-4819-81C4-94B8DFB36B8A}" dt="2023-10-16T13:23:04.674" v="5615" actId="1076"/>
        <pc:sldMkLst>
          <pc:docMk/>
          <pc:sldMk cId="2273850443" sldId="296"/>
        </pc:sldMkLst>
        <pc:spChg chg="mod">
          <ac:chgData name="shraddha mehta" userId="10296b30ba1cbf8a" providerId="LiveId" clId="{B085639E-C2DA-4819-81C4-94B8DFB36B8A}" dt="2023-10-16T13:20:14.232" v="5608" actId="207"/>
          <ac:spMkLst>
            <pc:docMk/>
            <pc:sldMk cId="2273850443" sldId="296"/>
            <ac:spMk id="2" creationId="{5D4CB0E3-2635-84CA-30DE-9E6F7C439061}"/>
          </ac:spMkLst>
        </pc:spChg>
        <pc:spChg chg="add del mod">
          <ac:chgData name="shraddha mehta" userId="10296b30ba1cbf8a" providerId="LiveId" clId="{B085639E-C2DA-4819-81C4-94B8DFB36B8A}" dt="2023-10-16T13:22:58.098" v="5613" actId="14100"/>
          <ac:spMkLst>
            <pc:docMk/>
            <pc:sldMk cId="2273850443" sldId="296"/>
            <ac:spMk id="3" creationId="{0E3631D6-2E33-40C6-8FBD-C84CA0E49227}"/>
          </ac:spMkLst>
        </pc:spChg>
        <pc:spChg chg="add del mod">
          <ac:chgData name="shraddha mehta" userId="10296b30ba1cbf8a" providerId="LiveId" clId="{B085639E-C2DA-4819-81C4-94B8DFB36B8A}" dt="2023-10-15T13:23:06.267" v="2054"/>
          <ac:spMkLst>
            <pc:docMk/>
            <pc:sldMk cId="2273850443" sldId="296"/>
            <ac:spMk id="5" creationId="{7A8CFA7A-55D2-B593-7C29-2445CFF971EF}"/>
          </ac:spMkLst>
        </pc:spChg>
        <pc:spChg chg="add del mod">
          <ac:chgData name="shraddha mehta" userId="10296b30ba1cbf8a" providerId="LiveId" clId="{B085639E-C2DA-4819-81C4-94B8DFB36B8A}" dt="2023-10-15T13:23:48.258" v="2059"/>
          <ac:spMkLst>
            <pc:docMk/>
            <pc:sldMk cId="2273850443" sldId="296"/>
            <ac:spMk id="6" creationId="{D8805979-6502-6F27-B08F-B7B14093A654}"/>
          </ac:spMkLst>
        </pc:spChg>
        <pc:spChg chg="add del mod">
          <ac:chgData name="shraddha mehta" userId="10296b30ba1cbf8a" providerId="LiveId" clId="{B085639E-C2DA-4819-81C4-94B8DFB36B8A}" dt="2023-10-15T13:24:51.903" v="2086" actId="21"/>
          <ac:spMkLst>
            <pc:docMk/>
            <pc:sldMk cId="2273850443" sldId="296"/>
            <ac:spMk id="7" creationId="{2A6F85E5-9789-BBB5-0D02-ACB9DDB7DF68}"/>
          </ac:spMkLst>
        </pc:spChg>
        <pc:spChg chg="add del mod">
          <ac:chgData name="shraddha mehta" userId="10296b30ba1cbf8a" providerId="LiveId" clId="{B085639E-C2DA-4819-81C4-94B8DFB36B8A}" dt="2023-10-15T13:34:37.266" v="2172"/>
          <ac:spMkLst>
            <pc:docMk/>
            <pc:sldMk cId="2273850443" sldId="296"/>
            <ac:spMk id="11" creationId="{8F06A662-B565-4684-18E4-8518D205A9B9}"/>
          </ac:spMkLst>
        </pc:spChg>
        <pc:graphicFrameChg chg="add del mod ord modGraphic">
          <ac:chgData name="shraddha mehta" userId="10296b30ba1cbf8a" providerId="LiveId" clId="{B085639E-C2DA-4819-81C4-94B8DFB36B8A}" dt="2023-10-15T13:22:07.855" v="1989" actId="3680"/>
          <ac:graphicFrameMkLst>
            <pc:docMk/>
            <pc:sldMk cId="2273850443" sldId="296"/>
            <ac:graphicFrameMk id="4" creationId="{ED1E8B52-ACA6-5710-EC0B-2AE158F909E8}"/>
          </ac:graphicFrameMkLst>
        </pc:graphicFrameChg>
        <pc:graphicFrameChg chg="add del mod modGraphic">
          <ac:chgData name="shraddha mehta" userId="10296b30ba1cbf8a" providerId="LiveId" clId="{B085639E-C2DA-4819-81C4-94B8DFB36B8A}" dt="2023-10-15T13:25:55.743" v="2114" actId="21"/>
          <ac:graphicFrameMkLst>
            <pc:docMk/>
            <pc:sldMk cId="2273850443" sldId="296"/>
            <ac:graphicFrameMk id="8" creationId="{A1DB61B5-78DB-74B0-FADE-4C196F5A2F0C}"/>
          </ac:graphicFrameMkLst>
        </pc:graphicFrameChg>
        <pc:graphicFrameChg chg="add del mod modGraphic">
          <ac:chgData name="shraddha mehta" userId="10296b30ba1cbf8a" providerId="LiveId" clId="{B085639E-C2DA-4819-81C4-94B8DFB36B8A}" dt="2023-10-15T13:26:13.671" v="2120" actId="3680"/>
          <ac:graphicFrameMkLst>
            <pc:docMk/>
            <pc:sldMk cId="2273850443" sldId="296"/>
            <ac:graphicFrameMk id="9" creationId="{5FAEFBBC-3F62-6F10-625A-FD9FEC73525F}"/>
          </ac:graphicFrameMkLst>
        </pc:graphicFrameChg>
        <pc:graphicFrameChg chg="add del mod modGraphic">
          <ac:chgData name="shraddha mehta" userId="10296b30ba1cbf8a" providerId="LiveId" clId="{B085639E-C2DA-4819-81C4-94B8DFB36B8A}" dt="2023-10-15T13:34:00.687" v="2160" actId="21"/>
          <ac:graphicFrameMkLst>
            <pc:docMk/>
            <pc:sldMk cId="2273850443" sldId="296"/>
            <ac:graphicFrameMk id="10" creationId="{A8CD0FB0-FB5C-6E03-F37D-E4E0319029EB}"/>
          </ac:graphicFrameMkLst>
        </pc:graphicFrameChg>
        <pc:graphicFrameChg chg="add del mod">
          <ac:chgData name="shraddha mehta" userId="10296b30ba1cbf8a" providerId="LiveId" clId="{B085639E-C2DA-4819-81C4-94B8DFB36B8A}" dt="2023-10-15T13:34:13.124" v="2164"/>
          <ac:graphicFrameMkLst>
            <pc:docMk/>
            <pc:sldMk cId="2273850443" sldId="296"/>
            <ac:graphicFrameMk id="12" creationId="{2E1501B1-C4EA-7559-8FDA-D06F78684021}"/>
          </ac:graphicFrameMkLst>
        </pc:graphicFrameChg>
        <pc:graphicFrameChg chg="add mod modGraphic">
          <ac:chgData name="shraddha mehta" userId="10296b30ba1cbf8a" providerId="LiveId" clId="{B085639E-C2DA-4819-81C4-94B8DFB36B8A}" dt="2023-10-16T13:23:04.674" v="5615" actId="1076"/>
          <ac:graphicFrameMkLst>
            <pc:docMk/>
            <pc:sldMk cId="2273850443" sldId="296"/>
            <ac:graphicFrameMk id="13" creationId="{363A6A5C-BC97-360B-C8B3-F0FABFC123EF}"/>
          </ac:graphicFrameMkLst>
        </pc:graphicFrameChg>
      </pc:sldChg>
      <pc:sldChg chg="modSp add mod">
        <pc:chgData name="shraddha mehta" userId="10296b30ba1cbf8a" providerId="LiveId" clId="{B085639E-C2DA-4819-81C4-94B8DFB36B8A}" dt="2023-10-16T13:27:47.711" v="5665" actId="1076"/>
        <pc:sldMkLst>
          <pc:docMk/>
          <pc:sldMk cId="2700198800" sldId="297"/>
        </pc:sldMkLst>
        <pc:spChg chg="mod">
          <ac:chgData name="shraddha mehta" userId="10296b30ba1cbf8a" providerId="LiveId" clId="{B085639E-C2DA-4819-81C4-94B8DFB36B8A}" dt="2023-10-16T13:27:28.890" v="5662" actId="14100"/>
          <ac:spMkLst>
            <pc:docMk/>
            <pc:sldMk cId="2700198800" sldId="297"/>
            <ac:spMk id="2" creationId="{5D4CB0E3-2635-84CA-30DE-9E6F7C439061}"/>
          </ac:spMkLst>
        </pc:spChg>
        <pc:spChg chg="mod">
          <ac:chgData name="shraddha mehta" userId="10296b30ba1cbf8a" providerId="LiveId" clId="{B085639E-C2DA-4819-81C4-94B8DFB36B8A}" dt="2023-10-16T13:27:38.429" v="5663" actId="2711"/>
          <ac:spMkLst>
            <pc:docMk/>
            <pc:sldMk cId="2700198800" sldId="297"/>
            <ac:spMk id="3" creationId="{0E3631D6-2E33-40C6-8FBD-C84CA0E49227}"/>
          </ac:spMkLst>
        </pc:spChg>
        <pc:graphicFrameChg chg="mod modGraphic">
          <ac:chgData name="shraddha mehta" userId="10296b30ba1cbf8a" providerId="LiveId" clId="{B085639E-C2DA-4819-81C4-94B8DFB36B8A}" dt="2023-10-16T13:27:47.711" v="5665" actId="1076"/>
          <ac:graphicFrameMkLst>
            <pc:docMk/>
            <pc:sldMk cId="2700198800" sldId="297"/>
            <ac:graphicFrameMk id="13" creationId="{363A6A5C-BC97-360B-C8B3-F0FABFC123EF}"/>
          </ac:graphicFrameMkLst>
        </pc:graphicFrameChg>
      </pc:sldChg>
      <pc:sldChg chg="new del">
        <pc:chgData name="shraddha mehta" userId="10296b30ba1cbf8a" providerId="LiveId" clId="{B085639E-C2DA-4819-81C4-94B8DFB36B8A}" dt="2023-10-16T03:32:15.716" v="4179" actId="2696"/>
        <pc:sldMkLst>
          <pc:docMk/>
          <pc:sldMk cId="2066861373" sldId="298"/>
        </pc:sldMkLst>
      </pc:sldChg>
      <pc:sldChg chg="addSp modSp new mod ord">
        <pc:chgData name="shraddha mehta" userId="10296b30ba1cbf8a" providerId="LiveId" clId="{B085639E-C2DA-4819-81C4-94B8DFB36B8A}" dt="2023-10-16T03:53:57.238" v="4485" actId="14100"/>
        <pc:sldMkLst>
          <pc:docMk/>
          <pc:sldMk cId="3908685081" sldId="298"/>
        </pc:sldMkLst>
        <pc:picChg chg="add mod">
          <ac:chgData name="shraddha mehta" userId="10296b30ba1cbf8a" providerId="LiveId" clId="{B085639E-C2DA-4819-81C4-94B8DFB36B8A}" dt="2023-10-16T03:53:57.238" v="4485" actId="14100"/>
          <ac:picMkLst>
            <pc:docMk/>
            <pc:sldMk cId="3908685081" sldId="298"/>
            <ac:picMk id="3" creationId="{34A5B10D-C184-6205-A99B-DFF5EF0EF6A6}"/>
          </ac:picMkLst>
        </pc:picChg>
      </pc:sldChg>
      <pc:sldChg chg="addSp modSp new mod">
        <pc:chgData name="shraddha mehta" userId="10296b30ba1cbf8a" providerId="LiveId" clId="{B085639E-C2DA-4819-81C4-94B8DFB36B8A}" dt="2023-10-16T13:30:58.373" v="5694" actId="1076"/>
        <pc:sldMkLst>
          <pc:docMk/>
          <pc:sldMk cId="3129207009" sldId="299"/>
        </pc:sldMkLst>
        <pc:picChg chg="add mod">
          <ac:chgData name="shraddha mehta" userId="10296b30ba1cbf8a" providerId="LiveId" clId="{B085639E-C2DA-4819-81C4-94B8DFB36B8A}" dt="2023-10-16T13:30:52.481" v="5692" actId="1076"/>
          <ac:picMkLst>
            <pc:docMk/>
            <pc:sldMk cId="3129207009" sldId="299"/>
            <ac:picMk id="3" creationId="{B2A9F0A6-3214-0E9B-18CC-4F8FE3F4DD14}"/>
          </ac:picMkLst>
        </pc:picChg>
        <pc:picChg chg="add mod">
          <ac:chgData name="shraddha mehta" userId="10296b30ba1cbf8a" providerId="LiveId" clId="{B085639E-C2DA-4819-81C4-94B8DFB36B8A}" dt="2023-10-16T13:30:58.373" v="5694" actId="1076"/>
          <ac:picMkLst>
            <pc:docMk/>
            <pc:sldMk cId="3129207009" sldId="299"/>
            <ac:picMk id="5" creationId="{D71D2224-BBE1-91BA-64D7-017A019E10AD}"/>
          </ac:picMkLst>
        </pc:picChg>
      </pc:sldChg>
      <pc:sldChg chg="new del">
        <pc:chgData name="shraddha mehta" userId="10296b30ba1cbf8a" providerId="LiveId" clId="{B085639E-C2DA-4819-81C4-94B8DFB36B8A}" dt="2023-10-16T03:33:18.964" v="4198" actId="2696"/>
        <pc:sldMkLst>
          <pc:docMk/>
          <pc:sldMk cId="84660654" sldId="300"/>
        </pc:sldMkLst>
      </pc:sldChg>
      <pc:sldChg chg="modSp new del">
        <pc:chgData name="shraddha mehta" userId="10296b30ba1cbf8a" providerId="LiveId" clId="{B085639E-C2DA-4819-81C4-94B8DFB36B8A}" dt="2023-10-16T19:14:01.060" v="6935" actId="2696"/>
        <pc:sldMkLst>
          <pc:docMk/>
          <pc:sldMk cId="3285845160" sldId="300"/>
        </pc:sldMkLst>
        <pc:spChg chg="mod">
          <ac:chgData name="shraddha mehta" userId="10296b30ba1cbf8a" providerId="LiveId" clId="{B085639E-C2DA-4819-81C4-94B8DFB36B8A}" dt="2023-10-16T13:11:29.484" v="5554"/>
          <ac:spMkLst>
            <pc:docMk/>
            <pc:sldMk cId="3285845160" sldId="300"/>
            <ac:spMk id="2" creationId="{789DA08A-B101-60EE-5E70-7657CECCDDD5}"/>
          </ac:spMkLst>
        </pc:spChg>
        <pc:spChg chg="mod">
          <ac:chgData name="shraddha mehta" userId="10296b30ba1cbf8a" providerId="LiveId" clId="{B085639E-C2DA-4819-81C4-94B8DFB36B8A}" dt="2023-10-16T13:11:29.484" v="5554"/>
          <ac:spMkLst>
            <pc:docMk/>
            <pc:sldMk cId="3285845160" sldId="300"/>
            <ac:spMk id="3" creationId="{9111D157-F31F-6C32-74E8-D9419B5E5DF0}"/>
          </ac:spMkLst>
        </pc:spChg>
      </pc:sldChg>
      <pc:sldChg chg="new del">
        <pc:chgData name="shraddha mehta" userId="10296b30ba1cbf8a" providerId="LiveId" clId="{B085639E-C2DA-4819-81C4-94B8DFB36B8A}" dt="2023-10-16T03:33:21.392" v="4199" actId="2696"/>
        <pc:sldMkLst>
          <pc:docMk/>
          <pc:sldMk cId="560504389" sldId="301"/>
        </pc:sldMkLst>
      </pc:sldChg>
      <pc:sldChg chg="modSp new del">
        <pc:chgData name="shraddha mehta" userId="10296b30ba1cbf8a" providerId="LiveId" clId="{B085639E-C2DA-4819-81C4-94B8DFB36B8A}" dt="2023-10-16T19:14:01.060" v="6935" actId="2696"/>
        <pc:sldMkLst>
          <pc:docMk/>
          <pc:sldMk cId="2372289864" sldId="301"/>
        </pc:sldMkLst>
        <pc:spChg chg="mod">
          <ac:chgData name="shraddha mehta" userId="10296b30ba1cbf8a" providerId="LiveId" clId="{B085639E-C2DA-4819-81C4-94B8DFB36B8A}" dt="2023-10-16T13:11:29.484" v="5554"/>
          <ac:spMkLst>
            <pc:docMk/>
            <pc:sldMk cId="2372289864" sldId="301"/>
            <ac:spMk id="2" creationId="{69B43314-3CF3-445F-95B3-9231791CD65A}"/>
          </ac:spMkLst>
        </pc:spChg>
        <pc:spChg chg="mod">
          <ac:chgData name="shraddha mehta" userId="10296b30ba1cbf8a" providerId="LiveId" clId="{B085639E-C2DA-4819-81C4-94B8DFB36B8A}" dt="2023-10-16T13:11:29.484" v="5554"/>
          <ac:spMkLst>
            <pc:docMk/>
            <pc:sldMk cId="2372289864" sldId="301"/>
            <ac:spMk id="3" creationId="{525A97AD-6BE8-D4A8-8E47-BF7C06ED2B7B}"/>
          </ac:spMkLst>
        </pc:spChg>
      </pc:sldChg>
      <pc:sldChg chg="modSp new del">
        <pc:chgData name="shraddha mehta" userId="10296b30ba1cbf8a" providerId="LiveId" clId="{B085639E-C2DA-4819-81C4-94B8DFB36B8A}" dt="2023-10-16T19:14:01.060" v="6935" actId="2696"/>
        <pc:sldMkLst>
          <pc:docMk/>
          <pc:sldMk cId="75833672" sldId="302"/>
        </pc:sldMkLst>
        <pc:spChg chg="mod">
          <ac:chgData name="shraddha mehta" userId="10296b30ba1cbf8a" providerId="LiveId" clId="{B085639E-C2DA-4819-81C4-94B8DFB36B8A}" dt="2023-10-16T13:11:29.484" v="5554"/>
          <ac:spMkLst>
            <pc:docMk/>
            <pc:sldMk cId="75833672" sldId="302"/>
            <ac:spMk id="2" creationId="{7C752314-3DDA-F9C6-EFE8-C6B4EA0228AC}"/>
          </ac:spMkLst>
        </pc:spChg>
        <pc:spChg chg="mod">
          <ac:chgData name="shraddha mehta" userId="10296b30ba1cbf8a" providerId="LiveId" clId="{B085639E-C2DA-4819-81C4-94B8DFB36B8A}" dt="2023-10-16T13:11:29.484" v="5554"/>
          <ac:spMkLst>
            <pc:docMk/>
            <pc:sldMk cId="75833672" sldId="302"/>
            <ac:spMk id="3" creationId="{74A97FA2-B676-E913-2203-645F95B71C62}"/>
          </ac:spMkLst>
        </pc:spChg>
      </pc:sldChg>
      <pc:sldChg chg="modSp new del">
        <pc:chgData name="shraddha mehta" userId="10296b30ba1cbf8a" providerId="LiveId" clId="{B085639E-C2DA-4819-81C4-94B8DFB36B8A}" dt="2023-10-16T19:14:01.060" v="6935" actId="2696"/>
        <pc:sldMkLst>
          <pc:docMk/>
          <pc:sldMk cId="74585996" sldId="303"/>
        </pc:sldMkLst>
        <pc:spChg chg="mod">
          <ac:chgData name="shraddha mehta" userId="10296b30ba1cbf8a" providerId="LiveId" clId="{B085639E-C2DA-4819-81C4-94B8DFB36B8A}" dt="2023-10-16T13:11:29.484" v="5554"/>
          <ac:spMkLst>
            <pc:docMk/>
            <pc:sldMk cId="74585996" sldId="303"/>
            <ac:spMk id="2" creationId="{9B5E1B2B-1842-52C6-433A-D4C0FED090DC}"/>
          </ac:spMkLst>
        </pc:spChg>
        <pc:spChg chg="mod">
          <ac:chgData name="shraddha mehta" userId="10296b30ba1cbf8a" providerId="LiveId" clId="{B085639E-C2DA-4819-81C4-94B8DFB36B8A}" dt="2023-10-16T13:11:29.484" v="5554"/>
          <ac:spMkLst>
            <pc:docMk/>
            <pc:sldMk cId="74585996" sldId="303"/>
            <ac:spMk id="3" creationId="{48AA46B7-EFA2-BF10-2C8E-2BE7ABDDDE4D}"/>
          </ac:spMkLst>
        </pc:spChg>
      </pc:sldChg>
      <pc:sldChg chg="modSp new del">
        <pc:chgData name="shraddha mehta" userId="10296b30ba1cbf8a" providerId="LiveId" clId="{B085639E-C2DA-4819-81C4-94B8DFB36B8A}" dt="2023-10-16T19:14:01.060" v="6935" actId="2696"/>
        <pc:sldMkLst>
          <pc:docMk/>
          <pc:sldMk cId="4007182490" sldId="304"/>
        </pc:sldMkLst>
        <pc:spChg chg="mod">
          <ac:chgData name="shraddha mehta" userId="10296b30ba1cbf8a" providerId="LiveId" clId="{B085639E-C2DA-4819-81C4-94B8DFB36B8A}" dt="2023-10-16T13:11:29.484" v="5554"/>
          <ac:spMkLst>
            <pc:docMk/>
            <pc:sldMk cId="4007182490" sldId="304"/>
            <ac:spMk id="2" creationId="{9CD01249-3A70-936F-6F50-C9B82192CD1C}"/>
          </ac:spMkLst>
        </pc:spChg>
        <pc:spChg chg="mod">
          <ac:chgData name="shraddha mehta" userId="10296b30ba1cbf8a" providerId="LiveId" clId="{B085639E-C2DA-4819-81C4-94B8DFB36B8A}" dt="2023-10-16T13:11:29.484" v="5554"/>
          <ac:spMkLst>
            <pc:docMk/>
            <pc:sldMk cId="4007182490" sldId="304"/>
            <ac:spMk id="3" creationId="{CE6FEB86-AE6D-8F5D-8728-59E4E1B48BDD}"/>
          </ac:spMkLst>
        </pc:spChg>
      </pc:sldChg>
      <pc:sldChg chg="modSp new del">
        <pc:chgData name="shraddha mehta" userId="10296b30ba1cbf8a" providerId="LiveId" clId="{B085639E-C2DA-4819-81C4-94B8DFB36B8A}" dt="2023-10-16T19:14:01.060" v="6935" actId="2696"/>
        <pc:sldMkLst>
          <pc:docMk/>
          <pc:sldMk cId="684254407" sldId="305"/>
        </pc:sldMkLst>
        <pc:spChg chg="mod">
          <ac:chgData name="shraddha mehta" userId="10296b30ba1cbf8a" providerId="LiveId" clId="{B085639E-C2DA-4819-81C4-94B8DFB36B8A}" dt="2023-10-16T13:11:29.484" v="5554"/>
          <ac:spMkLst>
            <pc:docMk/>
            <pc:sldMk cId="684254407" sldId="305"/>
            <ac:spMk id="2" creationId="{7B843D77-67C3-72D0-EBD6-EFB5D885AA21}"/>
          </ac:spMkLst>
        </pc:spChg>
        <pc:spChg chg="mod">
          <ac:chgData name="shraddha mehta" userId="10296b30ba1cbf8a" providerId="LiveId" clId="{B085639E-C2DA-4819-81C4-94B8DFB36B8A}" dt="2023-10-16T13:11:29.484" v="5554"/>
          <ac:spMkLst>
            <pc:docMk/>
            <pc:sldMk cId="684254407" sldId="305"/>
            <ac:spMk id="3" creationId="{6C833EFD-8916-6A92-4CE5-5E141A2C302E}"/>
          </ac:spMkLst>
        </pc:spChg>
      </pc:sldChg>
      <pc:sldChg chg="modSp new del">
        <pc:chgData name="shraddha mehta" userId="10296b30ba1cbf8a" providerId="LiveId" clId="{B085639E-C2DA-4819-81C4-94B8DFB36B8A}" dt="2023-10-16T19:14:01.060" v="6935" actId="2696"/>
        <pc:sldMkLst>
          <pc:docMk/>
          <pc:sldMk cId="773640172" sldId="306"/>
        </pc:sldMkLst>
        <pc:spChg chg="mod">
          <ac:chgData name="shraddha mehta" userId="10296b30ba1cbf8a" providerId="LiveId" clId="{B085639E-C2DA-4819-81C4-94B8DFB36B8A}" dt="2023-10-16T13:11:29.484" v="5554"/>
          <ac:spMkLst>
            <pc:docMk/>
            <pc:sldMk cId="773640172" sldId="306"/>
            <ac:spMk id="2" creationId="{00F757E1-51C8-BC09-D094-52547880F545}"/>
          </ac:spMkLst>
        </pc:spChg>
        <pc:spChg chg="mod">
          <ac:chgData name="shraddha mehta" userId="10296b30ba1cbf8a" providerId="LiveId" clId="{B085639E-C2DA-4819-81C4-94B8DFB36B8A}" dt="2023-10-16T13:11:29.484" v="5554"/>
          <ac:spMkLst>
            <pc:docMk/>
            <pc:sldMk cId="773640172" sldId="306"/>
            <ac:spMk id="3" creationId="{AC7ECDC0-47EB-5E5D-E402-F537E850966F}"/>
          </ac:spMkLst>
        </pc:spChg>
      </pc:sldChg>
      <pc:sldChg chg="modSp new del">
        <pc:chgData name="shraddha mehta" userId="10296b30ba1cbf8a" providerId="LiveId" clId="{B085639E-C2DA-4819-81C4-94B8DFB36B8A}" dt="2023-10-16T19:14:01.060" v="6935" actId="2696"/>
        <pc:sldMkLst>
          <pc:docMk/>
          <pc:sldMk cId="117733746" sldId="307"/>
        </pc:sldMkLst>
        <pc:spChg chg="mod">
          <ac:chgData name="shraddha mehta" userId="10296b30ba1cbf8a" providerId="LiveId" clId="{B085639E-C2DA-4819-81C4-94B8DFB36B8A}" dt="2023-10-16T13:11:29.484" v="5554"/>
          <ac:spMkLst>
            <pc:docMk/>
            <pc:sldMk cId="117733746" sldId="307"/>
            <ac:spMk id="2" creationId="{A79B9365-5799-DE7F-C3D6-60FDFD7F2CF1}"/>
          </ac:spMkLst>
        </pc:spChg>
        <pc:spChg chg="mod">
          <ac:chgData name="shraddha mehta" userId="10296b30ba1cbf8a" providerId="LiveId" clId="{B085639E-C2DA-4819-81C4-94B8DFB36B8A}" dt="2023-10-16T13:11:29.484" v="5554"/>
          <ac:spMkLst>
            <pc:docMk/>
            <pc:sldMk cId="117733746" sldId="307"/>
            <ac:spMk id="3" creationId="{C0A9717E-0086-6F3C-C145-A7FF825F4A95}"/>
          </ac:spMkLst>
        </pc:spChg>
      </pc:sldChg>
      <pc:sldChg chg="modSp new del">
        <pc:chgData name="shraddha mehta" userId="10296b30ba1cbf8a" providerId="LiveId" clId="{B085639E-C2DA-4819-81C4-94B8DFB36B8A}" dt="2023-10-16T19:14:01.060" v="6935" actId="2696"/>
        <pc:sldMkLst>
          <pc:docMk/>
          <pc:sldMk cId="1686160131" sldId="308"/>
        </pc:sldMkLst>
        <pc:spChg chg="mod">
          <ac:chgData name="shraddha mehta" userId="10296b30ba1cbf8a" providerId="LiveId" clId="{B085639E-C2DA-4819-81C4-94B8DFB36B8A}" dt="2023-10-16T13:11:29.484" v="5554"/>
          <ac:spMkLst>
            <pc:docMk/>
            <pc:sldMk cId="1686160131" sldId="308"/>
            <ac:spMk id="2" creationId="{5C89E47B-028E-95EA-5983-2E2F14AEF98F}"/>
          </ac:spMkLst>
        </pc:spChg>
        <pc:spChg chg="mod">
          <ac:chgData name="shraddha mehta" userId="10296b30ba1cbf8a" providerId="LiveId" clId="{B085639E-C2DA-4819-81C4-94B8DFB36B8A}" dt="2023-10-16T13:11:29.484" v="5554"/>
          <ac:spMkLst>
            <pc:docMk/>
            <pc:sldMk cId="1686160131" sldId="308"/>
            <ac:spMk id="3" creationId="{01CCB30E-D7FE-DEDF-6CF4-49512B97E4BB}"/>
          </ac:spMkLst>
        </pc:spChg>
      </pc:sldChg>
      <pc:sldChg chg="modSp new del">
        <pc:chgData name="shraddha mehta" userId="10296b30ba1cbf8a" providerId="LiveId" clId="{B085639E-C2DA-4819-81C4-94B8DFB36B8A}" dt="2023-10-16T19:14:01.060" v="6935" actId="2696"/>
        <pc:sldMkLst>
          <pc:docMk/>
          <pc:sldMk cId="739470782" sldId="309"/>
        </pc:sldMkLst>
        <pc:spChg chg="mod">
          <ac:chgData name="shraddha mehta" userId="10296b30ba1cbf8a" providerId="LiveId" clId="{B085639E-C2DA-4819-81C4-94B8DFB36B8A}" dt="2023-10-16T13:11:29.484" v="5554"/>
          <ac:spMkLst>
            <pc:docMk/>
            <pc:sldMk cId="739470782" sldId="309"/>
            <ac:spMk id="2" creationId="{63B87E8D-240A-D609-04A5-656DE63BE7CD}"/>
          </ac:spMkLst>
        </pc:spChg>
        <pc:spChg chg="mod">
          <ac:chgData name="shraddha mehta" userId="10296b30ba1cbf8a" providerId="LiveId" clId="{B085639E-C2DA-4819-81C4-94B8DFB36B8A}" dt="2023-10-16T13:11:29.484" v="5554"/>
          <ac:spMkLst>
            <pc:docMk/>
            <pc:sldMk cId="739470782" sldId="309"/>
            <ac:spMk id="3" creationId="{D0B5304A-1D78-7811-5FBD-CB44C7FEA69D}"/>
          </ac:spMkLst>
        </pc:spChg>
      </pc:sldChg>
      <pc:sldChg chg="modSp new">
        <pc:chgData name="shraddha mehta" userId="10296b30ba1cbf8a" providerId="LiveId" clId="{B085639E-C2DA-4819-81C4-94B8DFB36B8A}" dt="2023-10-16T13:11:29.484" v="5554"/>
        <pc:sldMkLst>
          <pc:docMk/>
          <pc:sldMk cId="2686537394" sldId="310"/>
        </pc:sldMkLst>
        <pc:spChg chg="mod">
          <ac:chgData name="shraddha mehta" userId="10296b30ba1cbf8a" providerId="LiveId" clId="{B085639E-C2DA-4819-81C4-94B8DFB36B8A}" dt="2023-10-16T13:11:29.484" v="5554"/>
          <ac:spMkLst>
            <pc:docMk/>
            <pc:sldMk cId="2686537394" sldId="310"/>
            <ac:spMk id="2" creationId="{737EF93D-1E16-9D7C-CE5D-633D656EFDC2}"/>
          </ac:spMkLst>
        </pc:spChg>
        <pc:spChg chg="mod">
          <ac:chgData name="shraddha mehta" userId="10296b30ba1cbf8a" providerId="LiveId" clId="{B085639E-C2DA-4819-81C4-94B8DFB36B8A}" dt="2023-10-16T13:11:29.484" v="5554"/>
          <ac:spMkLst>
            <pc:docMk/>
            <pc:sldMk cId="2686537394" sldId="310"/>
            <ac:spMk id="3" creationId="{532E2AAE-6C8B-061A-18AA-CDF1FF949524}"/>
          </ac:spMkLst>
        </pc:spChg>
      </pc:sldChg>
      <pc:sldChg chg="modSp new">
        <pc:chgData name="shraddha mehta" userId="10296b30ba1cbf8a" providerId="LiveId" clId="{B085639E-C2DA-4819-81C4-94B8DFB36B8A}" dt="2023-10-16T13:11:29.484" v="5554"/>
        <pc:sldMkLst>
          <pc:docMk/>
          <pc:sldMk cId="3801385845" sldId="311"/>
        </pc:sldMkLst>
        <pc:spChg chg="mod">
          <ac:chgData name="shraddha mehta" userId="10296b30ba1cbf8a" providerId="LiveId" clId="{B085639E-C2DA-4819-81C4-94B8DFB36B8A}" dt="2023-10-16T13:11:29.484" v="5554"/>
          <ac:spMkLst>
            <pc:docMk/>
            <pc:sldMk cId="3801385845" sldId="311"/>
            <ac:spMk id="2" creationId="{99A1F95D-B28F-E0E9-F16C-09F9EC7C5806}"/>
          </ac:spMkLst>
        </pc:spChg>
        <pc:spChg chg="mod">
          <ac:chgData name="shraddha mehta" userId="10296b30ba1cbf8a" providerId="LiveId" clId="{B085639E-C2DA-4819-81C4-94B8DFB36B8A}" dt="2023-10-16T13:11:29.484" v="5554"/>
          <ac:spMkLst>
            <pc:docMk/>
            <pc:sldMk cId="3801385845" sldId="311"/>
            <ac:spMk id="3" creationId="{871B0A08-9B41-0172-855A-53707533C0B1}"/>
          </ac:spMkLst>
        </pc:spChg>
      </pc:sldChg>
      <pc:sldChg chg="modSp new del">
        <pc:chgData name="shraddha mehta" userId="10296b30ba1cbf8a" providerId="LiveId" clId="{B085639E-C2DA-4819-81C4-94B8DFB36B8A}" dt="2023-10-17T03:48:05.972" v="7505" actId="2696"/>
        <pc:sldMkLst>
          <pc:docMk/>
          <pc:sldMk cId="1450581832" sldId="312"/>
        </pc:sldMkLst>
        <pc:spChg chg="mod">
          <ac:chgData name="shraddha mehta" userId="10296b30ba1cbf8a" providerId="LiveId" clId="{B085639E-C2DA-4819-81C4-94B8DFB36B8A}" dt="2023-10-16T13:11:29.484" v="5554"/>
          <ac:spMkLst>
            <pc:docMk/>
            <pc:sldMk cId="1450581832" sldId="312"/>
            <ac:spMk id="2" creationId="{9C73EA3B-0F26-2AD0-71C1-43873D9201B4}"/>
          </ac:spMkLst>
        </pc:spChg>
        <pc:spChg chg="mod">
          <ac:chgData name="shraddha mehta" userId="10296b30ba1cbf8a" providerId="LiveId" clId="{B085639E-C2DA-4819-81C4-94B8DFB36B8A}" dt="2023-10-16T13:11:29.484" v="5554"/>
          <ac:spMkLst>
            <pc:docMk/>
            <pc:sldMk cId="1450581832" sldId="312"/>
            <ac:spMk id="3" creationId="{A9E45607-7F14-7FBA-6F53-CB1C537938F4}"/>
          </ac:spMkLst>
        </pc:spChg>
      </pc:sldChg>
      <pc:sldChg chg="modSp new add del">
        <pc:chgData name="shraddha mehta" userId="10296b30ba1cbf8a" providerId="LiveId" clId="{B085639E-C2DA-4819-81C4-94B8DFB36B8A}" dt="2023-10-17T03:48:05.972" v="7505" actId="2696"/>
        <pc:sldMkLst>
          <pc:docMk/>
          <pc:sldMk cId="4106956119" sldId="313"/>
        </pc:sldMkLst>
        <pc:spChg chg="mod">
          <ac:chgData name="shraddha mehta" userId="10296b30ba1cbf8a" providerId="LiveId" clId="{B085639E-C2DA-4819-81C4-94B8DFB36B8A}" dt="2023-10-16T13:11:29.484" v="5554"/>
          <ac:spMkLst>
            <pc:docMk/>
            <pc:sldMk cId="4106956119" sldId="313"/>
            <ac:spMk id="2" creationId="{540B5CF1-1BBF-3B5D-1E72-2C224F3AFEDB}"/>
          </ac:spMkLst>
        </pc:spChg>
        <pc:spChg chg="mod">
          <ac:chgData name="shraddha mehta" userId="10296b30ba1cbf8a" providerId="LiveId" clId="{B085639E-C2DA-4819-81C4-94B8DFB36B8A}" dt="2023-10-16T13:11:29.484" v="5554"/>
          <ac:spMkLst>
            <pc:docMk/>
            <pc:sldMk cId="4106956119" sldId="313"/>
            <ac:spMk id="3" creationId="{3724F33A-A021-3F67-6FA8-9B5527518115}"/>
          </ac:spMkLst>
        </pc:spChg>
      </pc:sldChg>
      <pc:sldChg chg="modSp new add del">
        <pc:chgData name="shraddha mehta" userId="10296b30ba1cbf8a" providerId="LiveId" clId="{B085639E-C2DA-4819-81C4-94B8DFB36B8A}" dt="2023-10-17T03:48:05.972" v="7505" actId="2696"/>
        <pc:sldMkLst>
          <pc:docMk/>
          <pc:sldMk cId="17196592" sldId="314"/>
        </pc:sldMkLst>
        <pc:spChg chg="mod">
          <ac:chgData name="shraddha mehta" userId="10296b30ba1cbf8a" providerId="LiveId" clId="{B085639E-C2DA-4819-81C4-94B8DFB36B8A}" dt="2023-10-16T13:11:29.484" v="5554"/>
          <ac:spMkLst>
            <pc:docMk/>
            <pc:sldMk cId="17196592" sldId="314"/>
            <ac:spMk id="2" creationId="{C10A72D3-9880-1A5E-2658-A0AAA32FFE16}"/>
          </ac:spMkLst>
        </pc:spChg>
        <pc:spChg chg="mod">
          <ac:chgData name="shraddha mehta" userId="10296b30ba1cbf8a" providerId="LiveId" clId="{B085639E-C2DA-4819-81C4-94B8DFB36B8A}" dt="2023-10-16T13:11:29.484" v="5554"/>
          <ac:spMkLst>
            <pc:docMk/>
            <pc:sldMk cId="17196592" sldId="314"/>
            <ac:spMk id="3" creationId="{9FFAEA42-51ED-AA7F-1A0F-4DD930DF38AD}"/>
          </ac:spMkLst>
        </pc:spChg>
      </pc:sldChg>
      <pc:sldChg chg="modSp new add del">
        <pc:chgData name="shraddha mehta" userId="10296b30ba1cbf8a" providerId="LiveId" clId="{B085639E-C2DA-4819-81C4-94B8DFB36B8A}" dt="2023-10-17T03:48:05.972" v="7505" actId="2696"/>
        <pc:sldMkLst>
          <pc:docMk/>
          <pc:sldMk cId="2811336640" sldId="315"/>
        </pc:sldMkLst>
        <pc:spChg chg="mod">
          <ac:chgData name="shraddha mehta" userId="10296b30ba1cbf8a" providerId="LiveId" clId="{B085639E-C2DA-4819-81C4-94B8DFB36B8A}" dt="2023-10-16T13:11:29.484" v="5554"/>
          <ac:spMkLst>
            <pc:docMk/>
            <pc:sldMk cId="2811336640" sldId="315"/>
            <ac:spMk id="2" creationId="{7D95FA4C-BFB6-2D6A-99D2-ED86078FE9FF}"/>
          </ac:spMkLst>
        </pc:spChg>
        <pc:spChg chg="mod">
          <ac:chgData name="shraddha mehta" userId="10296b30ba1cbf8a" providerId="LiveId" clId="{B085639E-C2DA-4819-81C4-94B8DFB36B8A}" dt="2023-10-16T13:11:29.484" v="5554"/>
          <ac:spMkLst>
            <pc:docMk/>
            <pc:sldMk cId="2811336640" sldId="315"/>
            <ac:spMk id="3" creationId="{4E829737-66E5-8F46-AFE5-D999096139CE}"/>
          </ac:spMkLst>
        </pc:spChg>
      </pc:sldChg>
      <pc:sldChg chg="modSp new add del">
        <pc:chgData name="shraddha mehta" userId="10296b30ba1cbf8a" providerId="LiveId" clId="{B085639E-C2DA-4819-81C4-94B8DFB36B8A}" dt="2023-10-17T03:48:05.972" v="7505" actId="2696"/>
        <pc:sldMkLst>
          <pc:docMk/>
          <pc:sldMk cId="704417460" sldId="316"/>
        </pc:sldMkLst>
        <pc:spChg chg="mod">
          <ac:chgData name="shraddha mehta" userId="10296b30ba1cbf8a" providerId="LiveId" clId="{B085639E-C2DA-4819-81C4-94B8DFB36B8A}" dt="2023-10-16T13:11:29.484" v="5554"/>
          <ac:spMkLst>
            <pc:docMk/>
            <pc:sldMk cId="704417460" sldId="316"/>
            <ac:spMk id="2" creationId="{143B5CC9-FA2C-4E7B-FA4D-B9A3567CDE22}"/>
          </ac:spMkLst>
        </pc:spChg>
        <pc:spChg chg="mod">
          <ac:chgData name="shraddha mehta" userId="10296b30ba1cbf8a" providerId="LiveId" clId="{B085639E-C2DA-4819-81C4-94B8DFB36B8A}" dt="2023-10-16T13:11:29.484" v="5554"/>
          <ac:spMkLst>
            <pc:docMk/>
            <pc:sldMk cId="704417460" sldId="316"/>
            <ac:spMk id="3" creationId="{87C2ACCE-40D9-C238-BADC-3AD77B0D2CEB}"/>
          </ac:spMkLst>
        </pc:spChg>
      </pc:sldChg>
      <pc:sldChg chg="modSp new add del">
        <pc:chgData name="shraddha mehta" userId="10296b30ba1cbf8a" providerId="LiveId" clId="{B085639E-C2DA-4819-81C4-94B8DFB36B8A}" dt="2023-10-17T03:47:41.484" v="7504" actId="2696"/>
        <pc:sldMkLst>
          <pc:docMk/>
          <pc:sldMk cId="4116394914" sldId="317"/>
        </pc:sldMkLst>
        <pc:spChg chg="mod">
          <ac:chgData name="shraddha mehta" userId="10296b30ba1cbf8a" providerId="LiveId" clId="{B085639E-C2DA-4819-81C4-94B8DFB36B8A}" dt="2023-10-16T13:11:29.484" v="5554"/>
          <ac:spMkLst>
            <pc:docMk/>
            <pc:sldMk cId="4116394914" sldId="317"/>
            <ac:spMk id="2" creationId="{C02C58C6-A37E-CD45-FDAF-D2D92F5CC514}"/>
          </ac:spMkLst>
        </pc:spChg>
        <pc:spChg chg="mod">
          <ac:chgData name="shraddha mehta" userId="10296b30ba1cbf8a" providerId="LiveId" clId="{B085639E-C2DA-4819-81C4-94B8DFB36B8A}" dt="2023-10-16T13:11:29.484" v="5554"/>
          <ac:spMkLst>
            <pc:docMk/>
            <pc:sldMk cId="4116394914" sldId="317"/>
            <ac:spMk id="3" creationId="{0DD62A6B-1B7D-2575-AAFA-D0740A1A543C}"/>
          </ac:spMkLst>
        </pc:spChg>
      </pc:sldChg>
      <pc:sldChg chg="modSp new add del">
        <pc:chgData name="shraddha mehta" userId="10296b30ba1cbf8a" providerId="LiveId" clId="{B085639E-C2DA-4819-81C4-94B8DFB36B8A}" dt="2023-10-17T03:47:41.484" v="7504" actId="2696"/>
        <pc:sldMkLst>
          <pc:docMk/>
          <pc:sldMk cId="2988107264" sldId="318"/>
        </pc:sldMkLst>
        <pc:spChg chg="mod">
          <ac:chgData name="shraddha mehta" userId="10296b30ba1cbf8a" providerId="LiveId" clId="{B085639E-C2DA-4819-81C4-94B8DFB36B8A}" dt="2023-10-16T13:11:29.484" v="5554"/>
          <ac:spMkLst>
            <pc:docMk/>
            <pc:sldMk cId="2988107264" sldId="318"/>
            <ac:spMk id="2" creationId="{4419DF37-805D-DDFE-9D95-7F8760E1F6C4}"/>
          </ac:spMkLst>
        </pc:spChg>
        <pc:spChg chg="mod">
          <ac:chgData name="shraddha mehta" userId="10296b30ba1cbf8a" providerId="LiveId" clId="{B085639E-C2DA-4819-81C4-94B8DFB36B8A}" dt="2023-10-16T13:11:29.484" v="5554"/>
          <ac:spMkLst>
            <pc:docMk/>
            <pc:sldMk cId="2988107264" sldId="318"/>
            <ac:spMk id="3" creationId="{05C7F05C-7710-DBE7-0921-9A050DEBF3A7}"/>
          </ac:spMkLst>
        </pc:spChg>
      </pc:sldChg>
      <pc:sldChg chg="modSp new del">
        <pc:chgData name="shraddha mehta" userId="10296b30ba1cbf8a" providerId="LiveId" clId="{B085639E-C2DA-4819-81C4-94B8DFB36B8A}" dt="2023-10-17T03:47:23.536" v="7500" actId="2696"/>
        <pc:sldMkLst>
          <pc:docMk/>
          <pc:sldMk cId="1888796555" sldId="319"/>
        </pc:sldMkLst>
        <pc:spChg chg="mod">
          <ac:chgData name="shraddha mehta" userId="10296b30ba1cbf8a" providerId="LiveId" clId="{B085639E-C2DA-4819-81C4-94B8DFB36B8A}" dt="2023-10-16T13:11:29.484" v="5554"/>
          <ac:spMkLst>
            <pc:docMk/>
            <pc:sldMk cId="1888796555" sldId="319"/>
            <ac:spMk id="2" creationId="{A20CFBAB-EEA3-7800-CFD1-F8E99C00F5AF}"/>
          </ac:spMkLst>
        </pc:spChg>
        <pc:spChg chg="mod">
          <ac:chgData name="shraddha mehta" userId="10296b30ba1cbf8a" providerId="LiveId" clId="{B085639E-C2DA-4819-81C4-94B8DFB36B8A}" dt="2023-10-16T13:11:29.484" v="5554"/>
          <ac:spMkLst>
            <pc:docMk/>
            <pc:sldMk cId="1888796555" sldId="319"/>
            <ac:spMk id="3" creationId="{A0FAD8FF-EE43-77F5-EE61-559E32ABA5DB}"/>
          </ac:spMkLst>
        </pc:spChg>
      </pc:sldChg>
      <pc:sldChg chg="modSp new del">
        <pc:chgData name="shraddha mehta" userId="10296b30ba1cbf8a" providerId="LiveId" clId="{B085639E-C2DA-4819-81C4-94B8DFB36B8A}" dt="2023-10-17T03:47:23.536" v="7500" actId="2696"/>
        <pc:sldMkLst>
          <pc:docMk/>
          <pc:sldMk cId="58506348" sldId="320"/>
        </pc:sldMkLst>
        <pc:spChg chg="mod">
          <ac:chgData name="shraddha mehta" userId="10296b30ba1cbf8a" providerId="LiveId" clId="{B085639E-C2DA-4819-81C4-94B8DFB36B8A}" dt="2023-10-16T13:11:29.484" v="5554"/>
          <ac:spMkLst>
            <pc:docMk/>
            <pc:sldMk cId="58506348" sldId="320"/>
            <ac:spMk id="2" creationId="{178CE430-73B7-2A00-D4FF-99A0F2F29EF0}"/>
          </ac:spMkLst>
        </pc:spChg>
        <pc:spChg chg="mod">
          <ac:chgData name="shraddha mehta" userId="10296b30ba1cbf8a" providerId="LiveId" clId="{B085639E-C2DA-4819-81C4-94B8DFB36B8A}" dt="2023-10-16T13:11:29.484" v="5554"/>
          <ac:spMkLst>
            <pc:docMk/>
            <pc:sldMk cId="58506348" sldId="320"/>
            <ac:spMk id="3" creationId="{694D6B56-D2B6-AE11-D629-A574834175FA}"/>
          </ac:spMkLst>
        </pc:spChg>
      </pc:sldChg>
      <pc:sldChg chg="modSp new del">
        <pc:chgData name="shraddha mehta" userId="10296b30ba1cbf8a" providerId="LiveId" clId="{B085639E-C2DA-4819-81C4-94B8DFB36B8A}" dt="2023-10-17T03:47:23.536" v="7500" actId="2696"/>
        <pc:sldMkLst>
          <pc:docMk/>
          <pc:sldMk cId="1026355024" sldId="321"/>
        </pc:sldMkLst>
        <pc:spChg chg="mod">
          <ac:chgData name="shraddha mehta" userId="10296b30ba1cbf8a" providerId="LiveId" clId="{B085639E-C2DA-4819-81C4-94B8DFB36B8A}" dt="2023-10-16T13:11:29.484" v="5554"/>
          <ac:spMkLst>
            <pc:docMk/>
            <pc:sldMk cId="1026355024" sldId="321"/>
            <ac:spMk id="2" creationId="{B1C40367-10B3-CE20-E79E-8248B3EF7081}"/>
          </ac:spMkLst>
        </pc:spChg>
        <pc:spChg chg="mod">
          <ac:chgData name="shraddha mehta" userId="10296b30ba1cbf8a" providerId="LiveId" clId="{B085639E-C2DA-4819-81C4-94B8DFB36B8A}" dt="2023-10-16T13:11:29.484" v="5554"/>
          <ac:spMkLst>
            <pc:docMk/>
            <pc:sldMk cId="1026355024" sldId="321"/>
            <ac:spMk id="3" creationId="{1063D8C1-23A6-5785-56A8-411E83D74821}"/>
          </ac:spMkLst>
        </pc:spChg>
      </pc:sldChg>
      <pc:sldChg chg="modSp new del">
        <pc:chgData name="shraddha mehta" userId="10296b30ba1cbf8a" providerId="LiveId" clId="{B085639E-C2DA-4819-81C4-94B8DFB36B8A}" dt="2023-10-16T19:13:53.620" v="6934" actId="2696"/>
        <pc:sldMkLst>
          <pc:docMk/>
          <pc:sldMk cId="5888209" sldId="322"/>
        </pc:sldMkLst>
        <pc:spChg chg="mod">
          <ac:chgData name="shraddha mehta" userId="10296b30ba1cbf8a" providerId="LiveId" clId="{B085639E-C2DA-4819-81C4-94B8DFB36B8A}" dt="2023-10-16T13:11:29.484" v="5554"/>
          <ac:spMkLst>
            <pc:docMk/>
            <pc:sldMk cId="5888209" sldId="322"/>
            <ac:spMk id="2" creationId="{8C458E78-C2BA-C16B-DF49-BABFAE7E9FA4}"/>
          </ac:spMkLst>
        </pc:spChg>
        <pc:spChg chg="mod">
          <ac:chgData name="shraddha mehta" userId="10296b30ba1cbf8a" providerId="LiveId" clId="{B085639E-C2DA-4819-81C4-94B8DFB36B8A}" dt="2023-10-16T13:11:29.484" v="5554"/>
          <ac:spMkLst>
            <pc:docMk/>
            <pc:sldMk cId="5888209" sldId="322"/>
            <ac:spMk id="3" creationId="{420E4C43-3B9F-F56A-F555-4F69762D2617}"/>
          </ac:spMkLst>
        </pc:spChg>
      </pc:sldChg>
      <pc:sldChg chg="modSp new del">
        <pc:chgData name="shraddha mehta" userId="10296b30ba1cbf8a" providerId="LiveId" clId="{B085639E-C2DA-4819-81C4-94B8DFB36B8A}" dt="2023-10-16T19:13:53.620" v="6934" actId="2696"/>
        <pc:sldMkLst>
          <pc:docMk/>
          <pc:sldMk cId="299681740" sldId="323"/>
        </pc:sldMkLst>
        <pc:spChg chg="mod">
          <ac:chgData name="shraddha mehta" userId="10296b30ba1cbf8a" providerId="LiveId" clId="{B085639E-C2DA-4819-81C4-94B8DFB36B8A}" dt="2023-10-16T13:11:29.484" v="5554"/>
          <ac:spMkLst>
            <pc:docMk/>
            <pc:sldMk cId="299681740" sldId="323"/>
            <ac:spMk id="2" creationId="{67E47A93-6BF6-5253-B80E-46112571529B}"/>
          </ac:spMkLst>
        </pc:spChg>
        <pc:spChg chg="mod">
          <ac:chgData name="shraddha mehta" userId="10296b30ba1cbf8a" providerId="LiveId" clId="{B085639E-C2DA-4819-81C4-94B8DFB36B8A}" dt="2023-10-16T13:11:29.484" v="5554"/>
          <ac:spMkLst>
            <pc:docMk/>
            <pc:sldMk cId="299681740" sldId="323"/>
            <ac:spMk id="3" creationId="{2E0A334A-EC5A-E2E5-A87A-00A61382FEB2}"/>
          </ac:spMkLst>
        </pc:spChg>
      </pc:sldChg>
      <pc:sldChg chg="modSp new del">
        <pc:chgData name="shraddha mehta" userId="10296b30ba1cbf8a" providerId="LiveId" clId="{B085639E-C2DA-4819-81C4-94B8DFB36B8A}" dt="2023-10-16T19:13:53.620" v="6934" actId="2696"/>
        <pc:sldMkLst>
          <pc:docMk/>
          <pc:sldMk cId="3634042392" sldId="324"/>
        </pc:sldMkLst>
        <pc:spChg chg="mod">
          <ac:chgData name="shraddha mehta" userId="10296b30ba1cbf8a" providerId="LiveId" clId="{B085639E-C2DA-4819-81C4-94B8DFB36B8A}" dt="2023-10-16T13:11:29.484" v="5554"/>
          <ac:spMkLst>
            <pc:docMk/>
            <pc:sldMk cId="3634042392" sldId="324"/>
            <ac:spMk id="2" creationId="{E2D7AC60-580E-CCD2-3F3D-1DEDCCD75D99}"/>
          </ac:spMkLst>
        </pc:spChg>
        <pc:spChg chg="mod">
          <ac:chgData name="shraddha mehta" userId="10296b30ba1cbf8a" providerId="LiveId" clId="{B085639E-C2DA-4819-81C4-94B8DFB36B8A}" dt="2023-10-16T13:11:29.484" v="5554"/>
          <ac:spMkLst>
            <pc:docMk/>
            <pc:sldMk cId="3634042392" sldId="324"/>
            <ac:spMk id="3" creationId="{30AB60DF-9582-92A5-0849-BFA8AB927870}"/>
          </ac:spMkLst>
        </pc:spChg>
      </pc:sldChg>
      <pc:sldChg chg="modSp new del">
        <pc:chgData name="shraddha mehta" userId="10296b30ba1cbf8a" providerId="LiveId" clId="{B085639E-C2DA-4819-81C4-94B8DFB36B8A}" dt="2023-10-16T19:13:53.620" v="6934" actId="2696"/>
        <pc:sldMkLst>
          <pc:docMk/>
          <pc:sldMk cId="2812589581" sldId="325"/>
        </pc:sldMkLst>
        <pc:spChg chg="mod">
          <ac:chgData name="shraddha mehta" userId="10296b30ba1cbf8a" providerId="LiveId" clId="{B085639E-C2DA-4819-81C4-94B8DFB36B8A}" dt="2023-10-16T13:11:29.484" v="5554"/>
          <ac:spMkLst>
            <pc:docMk/>
            <pc:sldMk cId="2812589581" sldId="325"/>
            <ac:spMk id="2" creationId="{16FDA359-F7F4-8B59-8325-AAD602448A0E}"/>
          </ac:spMkLst>
        </pc:spChg>
        <pc:spChg chg="mod">
          <ac:chgData name="shraddha mehta" userId="10296b30ba1cbf8a" providerId="LiveId" clId="{B085639E-C2DA-4819-81C4-94B8DFB36B8A}" dt="2023-10-16T13:11:29.484" v="5554"/>
          <ac:spMkLst>
            <pc:docMk/>
            <pc:sldMk cId="2812589581" sldId="325"/>
            <ac:spMk id="3" creationId="{EB986229-22E6-34B3-E772-8F879F164973}"/>
          </ac:spMkLst>
        </pc:spChg>
      </pc:sldChg>
      <pc:sldChg chg="modSp new del">
        <pc:chgData name="shraddha mehta" userId="10296b30ba1cbf8a" providerId="LiveId" clId="{B085639E-C2DA-4819-81C4-94B8DFB36B8A}" dt="2023-10-16T19:13:53.620" v="6934" actId="2696"/>
        <pc:sldMkLst>
          <pc:docMk/>
          <pc:sldMk cId="3841062311" sldId="326"/>
        </pc:sldMkLst>
        <pc:spChg chg="mod">
          <ac:chgData name="shraddha mehta" userId="10296b30ba1cbf8a" providerId="LiveId" clId="{B085639E-C2DA-4819-81C4-94B8DFB36B8A}" dt="2023-10-16T13:11:29.484" v="5554"/>
          <ac:spMkLst>
            <pc:docMk/>
            <pc:sldMk cId="3841062311" sldId="326"/>
            <ac:spMk id="2" creationId="{77592183-7879-A78B-A4E5-6910BC1E863D}"/>
          </ac:spMkLst>
        </pc:spChg>
        <pc:spChg chg="mod">
          <ac:chgData name="shraddha mehta" userId="10296b30ba1cbf8a" providerId="LiveId" clId="{B085639E-C2DA-4819-81C4-94B8DFB36B8A}" dt="2023-10-16T13:11:29.484" v="5554"/>
          <ac:spMkLst>
            <pc:docMk/>
            <pc:sldMk cId="3841062311" sldId="326"/>
            <ac:spMk id="3" creationId="{24440CEE-A819-E20B-6999-A578E98C9C71}"/>
          </ac:spMkLst>
        </pc:spChg>
      </pc:sldChg>
      <pc:sldChg chg="modSp new del">
        <pc:chgData name="shraddha mehta" userId="10296b30ba1cbf8a" providerId="LiveId" clId="{B085639E-C2DA-4819-81C4-94B8DFB36B8A}" dt="2023-10-16T19:13:53.620" v="6934" actId="2696"/>
        <pc:sldMkLst>
          <pc:docMk/>
          <pc:sldMk cId="2352188095" sldId="327"/>
        </pc:sldMkLst>
        <pc:spChg chg="mod">
          <ac:chgData name="shraddha mehta" userId="10296b30ba1cbf8a" providerId="LiveId" clId="{B085639E-C2DA-4819-81C4-94B8DFB36B8A}" dt="2023-10-16T13:11:29.484" v="5554"/>
          <ac:spMkLst>
            <pc:docMk/>
            <pc:sldMk cId="2352188095" sldId="327"/>
            <ac:spMk id="2" creationId="{6A0EB8F7-A06F-A43E-B2FA-CFAFF7FF00AA}"/>
          </ac:spMkLst>
        </pc:spChg>
        <pc:spChg chg="mod">
          <ac:chgData name="shraddha mehta" userId="10296b30ba1cbf8a" providerId="LiveId" clId="{B085639E-C2DA-4819-81C4-94B8DFB36B8A}" dt="2023-10-16T13:11:29.484" v="5554"/>
          <ac:spMkLst>
            <pc:docMk/>
            <pc:sldMk cId="2352188095" sldId="327"/>
            <ac:spMk id="3" creationId="{5101DAD5-D7ED-1DE3-9ADA-D2A7327E02E2}"/>
          </ac:spMkLst>
        </pc:spChg>
      </pc:sldChg>
      <pc:sldChg chg="modSp new del">
        <pc:chgData name="shraddha mehta" userId="10296b30ba1cbf8a" providerId="LiveId" clId="{B085639E-C2DA-4819-81C4-94B8DFB36B8A}" dt="2023-10-16T19:13:53.620" v="6934" actId="2696"/>
        <pc:sldMkLst>
          <pc:docMk/>
          <pc:sldMk cId="2719669192" sldId="328"/>
        </pc:sldMkLst>
        <pc:spChg chg="mod">
          <ac:chgData name="shraddha mehta" userId="10296b30ba1cbf8a" providerId="LiveId" clId="{B085639E-C2DA-4819-81C4-94B8DFB36B8A}" dt="2023-10-16T13:11:29.484" v="5554"/>
          <ac:spMkLst>
            <pc:docMk/>
            <pc:sldMk cId="2719669192" sldId="328"/>
            <ac:spMk id="2" creationId="{A2D7B421-72FB-4AAD-1191-A327D43A34B6}"/>
          </ac:spMkLst>
        </pc:spChg>
        <pc:spChg chg="mod">
          <ac:chgData name="shraddha mehta" userId="10296b30ba1cbf8a" providerId="LiveId" clId="{B085639E-C2DA-4819-81C4-94B8DFB36B8A}" dt="2023-10-16T13:11:29.484" v="5554"/>
          <ac:spMkLst>
            <pc:docMk/>
            <pc:sldMk cId="2719669192" sldId="328"/>
            <ac:spMk id="3" creationId="{9193D600-F118-750C-261D-3CCF2369393A}"/>
          </ac:spMkLst>
        </pc:spChg>
      </pc:sldChg>
      <pc:sldChg chg="modSp new del">
        <pc:chgData name="shraddha mehta" userId="10296b30ba1cbf8a" providerId="LiveId" clId="{B085639E-C2DA-4819-81C4-94B8DFB36B8A}" dt="2023-10-16T19:13:53.620" v="6934" actId="2696"/>
        <pc:sldMkLst>
          <pc:docMk/>
          <pc:sldMk cId="1658820966" sldId="329"/>
        </pc:sldMkLst>
        <pc:spChg chg="mod">
          <ac:chgData name="shraddha mehta" userId="10296b30ba1cbf8a" providerId="LiveId" clId="{B085639E-C2DA-4819-81C4-94B8DFB36B8A}" dt="2023-10-16T13:11:29.484" v="5554"/>
          <ac:spMkLst>
            <pc:docMk/>
            <pc:sldMk cId="1658820966" sldId="329"/>
            <ac:spMk id="2" creationId="{DAD86D98-D223-D4C0-83CA-1DF5F5BE3B68}"/>
          </ac:spMkLst>
        </pc:spChg>
        <pc:spChg chg="mod">
          <ac:chgData name="shraddha mehta" userId="10296b30ba1cbf8a" providerId="LiveId" clId="{B085639E-C2DA-4819-81C4-94B8DFB36B8A}" dt="2023-10-16T13:11:29.484" v="5554"/>
          <ac:spMkLst>
            <pc:docMk/>
            <pc:sldMk cId="1658820966" sldId="329"/>
            <ac:spMk id="3" creationId="{296247A9-C53B-8AA5-5771-5D4AE15AFEF3}"/>
          </ac:spMkLst>
        </pc:spChg>
      </pc:sldChg>
      <pc:sldChg chg="modSp new del">
        <pc:chgData name="shraddha mehta" userId="10296b30ba1cbf8a" providerId="LiveId" clId="{B085639E-C2DA-4819-81C4-94B8DFB36B8A}" dt="2023-10-16T19:13:53.620" v="6934" actId="2696"/>
        <pc:sldMkLst>
          <pc:docMk/>
          <pc:sldMk cId="1192562637" sldId="330"/>
        </pc:sldMkLst>
        <pc:spChg chg="mod">
          <ac:chgData name="shraddha mehta" userId="10296b30ba1cbf8a" providerId="LiveId" clId="{B085639E-C2DA-4819-81C4-94B8DFB36B8A}" dt="2023-10-16T13:11:29.484" v="5554"/>
          <ac:spMkLst>
            <pc:docMk/>
            <pc:sldMk cId="1192562637" sldId="330"/>
            <ac:spMk id="2" creationId="{C3A3FE1C-4B38-48D1-BBEC-CC72536CBB3A}"/>
          </ac:spMkLst>
        </pc:spChg>
        <pc:spChg chg="mod">
          <ac:chgData name="shraddha mehta" userId="10296b30ba1cbf8a" providerId="LiveId" clId="{B085639E-C2DA-4819-81C4-94B8DFB36B8A}" dt="2023-10-16T13:11:29.484" v="5554"/>
          <ac:spMkLst>
            <pc:docMk/>
            <pc:sldMk cId="1192562637" sldId="330"/>
            <ac:spMk id="3" creationId="{53495075-9766-FF49-6EEC-45FB7E5F7CA6}"/>
          </ac:spMkLst>
        </pc:spChg>
      </pc:sldChg>
      <pc:sldChg chg="addSp delSp modSp new add del mod">
        <pc:chgData name="shraddha mehta" userId="10296b30ba1cbf8a" providerId="LiveId" clId="{B085639E-C2DA-4819-81C4-94B8DFB36B8A}" dt="2023-10-17T03:47:41.484" v="7504" actId="2696"/>
        <pc:sldMkLst>
          <pc:docMk/>
          <pc:sldMk cId="480110763" sldId="331"/>
        </pc:sldMkLst>
        <pc:spChg chg="mod">
          <ac:chgData name="shraddha mehta" userId="10296b30ba1cbf8a" providerId="LiveId" clId="{B085639E-C2DA-4819-81C4-94B8DFB36B8A}" dt="2023-10-16T13:11:29.484" v="5554"/>
          <ac:spMkLst>
            <pc:docMk/>
            <pc:sldMk cId="480110763" sldId="331"/>
            <ac:spMk id="2" creationId="{B77CD8B1-27F1-C070-70C1-B51F48A0FEF7}"/>
          </ac:spMkLst>
        </pc:spChg>
        <pc:spChg chg="del mod">
          <ac:chgData name="shraddha mehta" userId="10296b30ba1cbf8a" providerId="LiveId" clId="{B085639E-C2DA-4819-81C4-94B8DFB36B8A}" dt="2023-10-16T13:35:13.364" v="5709" actId="931"/>
          <ac:spMkLst>
            <pc:docMk/>
            <pc:sldMk cId="480110763" sldId="331"/>
            <ac:spMk id="3" creationId="{68AC536E-3146-329B-7A6E-D998676A0027}"/>
          </ac:spMkLst>
        </pc:spChg>
        <pc:picChg chg="add mod">
          <ac:chgData name="shraddha mehta" userId="10296b30ba1cbf8a" providerId="LiveId" clId="{B085639E-C2DA-4819-81C4-94B8DFB36B8A}" dt="2023-10-16T13:35:34.856" v="5714" actId="14100"/>
          <ac:picMkLst>
            <pc:docMk/>
            <pc:sldMk cId="480110763" sldId="331"/>
            <ac:picMk id="5" creationId="{7E645A35-8B46-8FCF-3DF3-40CEF3B6F5A2}"/>
          </ac:picMkLst>
        </pc:picChg>
      </pc:sldChg>
      <pc:sldChg chg="modSp new mod">
        <pc:chgData name="shraddha mehta" userId="10296b30ba1cbf8a" providerId="LiveId" clId="{B085639E-C2DA-4819-81C4-94B8DFB36B8A}" dt="2023-10-16T13:24:30.876" v="5633" actId="27636"/>
        <pc:sldMkLst>
          <pc:docMk/>
          <pc:sldMk cId="2276779581" sldId="332"/>
        </pc:sldMkLst>
        <pc:spChg chg="mod">
          <ac:chgData name="shraddha mehta" userId="10296b30ba1cbf8a" providerId="LiveId" clId="{B085639E-C2DA-4819-81C4-94B8DFB36B8A}" dt="2023-10-16T13:24:15.868" v="5628" actId="207"/>
          <ac:spMkLst>
            <pc:docMk/>
            <pc:sldMk cId="2276779581" sldId="332"/>
            <ac:spMk id="2" creationId="{C98FDE35-8AC7-4F25-954A-58D0458B97F3}"/>
          </ac:spMkLst>
        </pc:spChg>
        <pc:spChg chg="mod">
          <ac:chgData name="shraddha mehta" userId="10296b30ba1cbf8a" providerId="LiveId" clId="{B085639E-C2DA-4819-81C4-94B8DFB36B8A}" dt="2023-10-16T13:24:30.876" v="5633" actId="27636"/>
          <ac:spMkLst>
            <pc:docMk/>
            <pc:sldMk cId="2276779581" sldId="332"/>
            <ac:spMk id="3" creationId="{2A1EEF79-758A-14B4-D626-C422F5D966C1}"/>
          </ac:spMkLst>
        </pc:spChg>
      </pc:sldChg>
      <pc:sldChg chg="modSp new mod">
        <pc:chgData name="shraddha mehta" userId="10296b30ba1cbf8a" providerId="LiveId" clId="{B085639E-C2DA-4819-81C4-94B8DFB36B8A}" dt="2023-10-16T13:17:06.060" v="5583" actId="2711"/>
        <pc:sldMkLst>
          <pc:docMk/>
          <pc:sldMk cId="1218328268" sldId="333"/>
        </pc:sldMkLst>
        <pc:spChg chg="mod">
          <ac:chgData name="shraddha mehta" userId="10296b30ba1cbf8a" providerId="LiveId" clId="{B085639E-C2DA-4819-81C4-94B8DFB36B8A}" dt="2023-10-16T13:16:06.758" v="5577"/>
          <ac:spMkLst>
            <pc:docMk/>
            <pc:sldMk cId="1218328268" sldId="333"/>
            <ac:spMk id="2" creationId="{99841020-C9BF-56A8-AD6A-949A070A4879}"/>
          </ac:spMkLst>
        </pc:spChg>
        <pc:spChg chg="mod">
          <ac:chgData name="shraddha mehta" userId="10296b30ba1cbf8a" providerId="LiveId" clId="{B085639E-C2DA-4819-81C4-94B8DFB36B8A}" dt="2023-10-16T13:17:06.060" v="5583" actId="2711"/>
          <ac:spMkLst>
            <pc:docMk/>
            <pc:sldMk cId="1218328268" sldId="333"/>
            <ac:spMk id="3" creationId="{4D113D22-A44B-95F7-2D2E-84141D90AA94}"/>
          </ac:spMkLst>
        </pc:spChg>
      </pc:sldChg>
      <pc:sldChg chg="new del">
        <pc:chgData name="shraddha mehta" userId="10296b30ba1cbf8a" providerId="LiveId" clId="{B085639E-C2DA-4819-81C4-94B8DFB36B8A}" dt="2023-10-16T13:15:30.570" v="5573" actId="47"/>
        <pc:sldMkLst>
          <pc:docMk/>
          <pc:sldMk cId="2595702425" sldId="333"/>
        </pc:sldMkLst>
      </pc:sldChg>
      <pc:sldChg chg="new del">
        <pc:chgData name="shraddha mehta" userId="10296b30ba1cbf8a" providerId="LiveId" clId="{B085639E-C2DA-4819-81C4-94B8DFB36B8A}" dt="2023-10-16T13:16:26.800" v="5580" actId="47"/>
        <pc:sldMkLst>
          <pc:docMk/>
          <pc:sldMk cId="2569676272" sldId="334"/>
        </pc:sldMkLst>
      </pc:sldChg>
      <pc:sldChg chg="modSp new mod">
        <pc:chgData name="shraddha mehta" userId="10296b30ba1cbf8a" providerId="LiveId" clId="{B085639E-C2DA-4819-81C4-94B8DFB36B8A}" dt="2023-10-16T13:25:22.709" v="5643"/>
        <pc:sldMkLst>
          <pc:docMk/>
          <pc:sldMk cId="3771761239" sldId="334"/>
        </pc:sldMkLst>
        <pc:spChg chg="mod">
          <ac:chgData name="shraddha mehta" userId="10296b30ba1cbf8a" providerId="LiveId" clId="{B085639E-C2DA-4819-81C4-94B8DFB36B8A}" dt="2023-10-16T13:25:22.709" v="5643"/>
          <ac:spMkLst>
            <pc:docMk/>
            <pc:sldMk cId="3771761239" sldId="334"/>
            <ac:spMk id="2" creationId="{26034107-8C3A-AA0A-0EB3-B154AA74D085}"/>
          </ac:spMkLst>
        </pc:spChg>
        <pc:spChg chg="mod">
          <ac:chgData name="shraddha mehta" userId="10296b30ba1cbf8a" providerId="LiveId" clId="{B085639E-C2DA-4819-81C4-94B8DFB36B8A}" dt="2023-10-16T13:25:13.528" v="5642" actId="27636"/>
          <ac:spMkLst>
            <pc:docMk/>
            <pc:sldMk cId="3771761239" sldId="334"/>
            <ac:spMk id="3" creationId="{7C61B633-6875-D967-C446-4D83A5196034}"/>
          </ac:spMkLst>
        </pc:spChg>
      </pc:sldChg>
      <pc:sldChg chg="addSp delSp modSp new mod ord">
        <pc:chgData name="shraddha mehta" userId="10296b30ba1cbf8a" providerId="LiveId" clId="{B085639E-C2DA-4819-81C4-94B8DFB36B8A}" dt="2023-10-17T03:04:57.143" v="6957" actId="14100"/>
        <pc:sldMkLst>
          <pc:docMk/>
          <pc:sldMk cId="2648152317" sldId="335"/>
        </pc:sldMkLst>
        <pc:spChg chg="mod">
          <ac:chgData name="shraddha mehta" userId="10296b30ba1cbf8a" providerId="LiveId" clId="{B085639E-C2DA-4819-81C4-94B8DFB36B8A}" dt="2023-10-17T03:03:58.200" v="6952" actId="14100"/>
          <ac:spMkLst>
            <pc:docMk/>
            <pc:sldMk cId="2648152317" sldId="335"/>
            <ac:spMk id="2" creationId="{0CAD99BC-081F-5F06-7BAB-3ECF9A7D20F1}"/>
          </ac:spMkLst>
        </pc:spChg>
        <pc:spChg chg="mod">
          <ac:chgData name="shraddha mehta" userId="10296b30ba1cbf8a" providerId="LiveId" clId="{B085639E-C2DA-4819-81C4-94B8DFB36B8A}" dt="2023-10-17T03:04:57.143" v="6957" actId="14100"/>
          <ac:spMkLst>
            <pc:docMk/>
            <pc:sldMk cId="2648152317" sldId="335"/>
            <ac:spMk id="3" creationId="{BBF89F56-E300-B10D-BED1-EBBAE136DB18}"/>
          </ac:spMkLst>
        </pc:spChg>
        <pc:spChg chg="add del">
          <ac:chgData name="shraddha mehta" userId="10296b30ba1cbf8a" providerId="LiveId" clId="{B085639E-C2DA-4819-81C4-94B8DFB36B8A}" dt="2023-10-16T18:33:58.004" v="6108" actId="11529"/>
          <ac:spMkLst>
            <pc:docMk/>
            <pc:sldMk cId="2648152317" sldId="335"/>
            <ac:spMk id="4" creationId="{905FA605-DF27-F5EE-DEC4-7C3EA923E358}"/>
          </ac:spMkLst>
        </pc:spChg>
        <pc:spChg chg="add mod">
          <ac:chgData name="shraddha mehta" userId="10296b30ba1cbf8a" providerId="LiveId" clId="{B085639E-C2DA-4819-81C4-94B8DFB36B8A}" dt="2023-10-17T03:04:52.613" v="6956" actId="1076"/>
          <ac:spMkLst>
            <pc:docMk/>
            <pc:sldMk cId="2648152317" sldId="335"/>
            <ac:spMk id="5" creationId="{84D9A8FA-E670-522B-E6B5-E8B2D12D7B5B}"/>
          </ac:spMkLst>
        </pc:spChg>
      </pc:sldChg>
      <pc:sldChg chg="addSp delSp modSp new del mod ord">
        <pc:chgData name="shraddha mehta" userId="10296b30ba1cbf8a" providerId="LiveId" clId="{B085639E-C2DA-4819-81C4-94B8DFB36B8A}" dt="2023-10-16T19:04:29.978" v="6824" actId="2696"/>
        <pc:sldMkLst>
          <pc:docMk/>
          <pc:sldMk cId="4040178669" sldId="336"/>
        </pc:sldMkLst>
        <pc:spChg chg="del mod">
          <ac:chgData name="shraddha mehta" userId="10296b30ba1cbf8a" providerId="LiveId" clId="{B085639E-C2DA-4819-81C4-94B8DFB36B8A}" dt="2023-10-16T19:00:13.756" v="6818" actId="21"/>
          <ac:spMkLst>
            <pc:docMk/>
            <pc:sldMk cId="4040178669" sldId="336"/>
            <ac:spMk id="2" creationId="{4020E445-BCA8-7647-1E01-47779D456163}"/>
          </ac:spMkLst>
        </pc:spChg>
        <pc:spChg chg="del mod">
          <ac:chgData name="shraddha mehta" userId="10296b30ba1cbf8a" providerId="LiveId" clId="{B085639E-C2DA-4819-81C4-94B8DFB36B8A}" dt="2023-10-16T19:00:08.892" v="6816" actId="21"/>
          <ac:spMkLst>
            <pc:docMk/>
            <pc:sldMk cId="4040178669" sldId="336"/>
            <ac:spMk id="3" creationId="{6AD826AB-97E9-F458-99F4-8B02675EBA9B}"/>
          </ac:spMkLst>
        </pc:spChg>
        <pc:spChg chg="add del mod">
          <ac:chgData name="shraddha mehta" userId="10296b30ba1cbf8a" providerId="LiveId" clId="{B085639E-C2DA-4819-81C4-94B8DFB36B8A}" dt="2023-10-16T19:04:20.252" v="6820" actId="21"/>
          <ac:spMkLst>
            <pc:docMk/>
            <pc:sldMk cId="4040178669" sldId="336"/>
            <ac:spMk id="4" creationId="{78854823-1461-FFA8-DFA5-4D84E7B4922F}"/>
          </ac:spMkLst>
        </pc:spChg>
        <pc:spChg chg="add del mod">
          <ac:chgData name="shraddha mehta" userId="10296b30ba1cbf8a" providerId="LiveId" clId="{B085639E-C2DA-4819-81C4-94B8DFB36B8A}" dt="2023-10-16T19:00:11.397" v="6817" actId="21"/>
          <ac:spMkLst>
            <pc:docMk/>
            <pc:sldMk cId="4040178669" sldId="336"/>
            <ac:spMk id="6" creationId="{3297B7D0-B550-8A7A-4458-0CD69A6CD7C9}"/>
          </ac:spMkLst>
        </pc:spChg>
      </pc:sldChg>
      <pc:sldChg chg="delSp modSp new del mod ord">
        <pc:chgData name="shraddha mehta" userId="10296b30ba1cbf8a" providerId="LiveId" clId="{B085639E-C2DA-4819-81C4-94B8DFB36B8A}" dt="2023-10-17T03:16:02.047" v="7425" actId="2696"/>
        <pc:sldMkLst>
          <pc:docMk/>
          <pc:sldMk cId="972557980" sldId="337"/>
        </pc:sldMkLst>
        <pc:spChg chg="del">
          <ac:chgData name="shraddha mehta" userId="10296b30ba1cbf8a" providerId="LiveId" clId="{B085639E-C2DA-4819-81C4-94B8DFB36B8A}" dt="2023-10-16T19:04:42.956" v="6852" actId="21"/>
          <ac:spMkLst>
            <pc:docMk/>
            <pc:sldMk cId="972557980" sldId="337"/>
            <ac:spMk id="2" creationId="{561C5FF1-2997-5130-0622-B9D418C50284}"/>
          </ac:spMkLst>
        </pc:spChg>
        <pc:spChg chg="mod">
          <ac:chgData name="shraddha mehta" userId="10296b30ba1cbf8a" providerId="LiveId" clId="{B085639E-C2DA-4819-81C4-94B8DFB36B8A}" dt="2023-10-17T03:02:51.582" v="6943" actId="20577"/>
          <ac:spMkLst>
            <pc:docMk/>
            <pc:sldMk cId="972557980" sldId="337"/>
            <ac:spMk id="3" creationId="{9CCFF471-4957-13DC-50CD-A736D819C4AF}"/>
          </ac:spMkLst>
        </pc:spChg>
      </pc:sldChg>
      <pc:sldChg chg="modSp new mod ord">
        <pc:chgData name="shraddha mehta" userId="10296b30ba1cbf8a" providerId="LiveId" clId="{B085639E-C2DA-4819-81C4-94B8DFB36B8A}" dt="2023-10-17T03:37:34.323" v="7432" actId="20577"/>
        <pc:sldMkLst>
          <pc:docMk/>
          <pc:sldMk cId="2607333208" sldId="338"/>
        </pc:sldMkLst>
        <pc:spChg chg="mod">
          <ac:chgData name="shraddha mehta" userId="10296b30ba1cbf8a" providerId="LiveId" clId="{B085639E-C2DA-4819-81C4-94B8DFB36B8A}" dt="2023-10-17T03:06:53.922" v="6962" actId="27636"/>
          <ac:spMkLst>
            <pc:docMk/>
            <pc:sldMk cId="2607333208" sldId="338"/>
            <ac:spMk id="2" creationId="{246AF37D-5EB3-39A3-85CF-D034EAD14F82}"/>
          </ac:spMkLst>
        </pc:spChg>
        <pc:spChg chg="mod">
          <ac:chgData name="shraddha mehta" userId="10296b30ba1cbf8a" providerId="LiveId" clId="{B085639E-C2DA-4819-81C4-94B8DFB36B8A}" dt="2023-10-17T03:37:34.323" v="7432" actId="20577"/>
          <ac:spMkLst>
            <pc:docMk/>
            <pc:sldMk cId="2607333208" sldId="338"/>
            <ac:spMk id="3" creationId="{35405AC6-24F7-2461-6015-49DF8B5D5A7C}"/>
          </ac:spMkLst>
        </pc:spChg>
      </pc:sldChg>
      <pc:sldChg chg="addSp delSp modSp new mod">
        <pc:chgData name="shraddha mehta" userId="10296b30ba1cbf8a" providerId="LiveId" clId="{B085639E-C2DA-4819-81C4-94B8DFB36B8A}" dt="2023-10-17T03:38:26.561" v="7441" actId="14100"/>
        <pc:sldMkLst>
          <pc:docMk/>
          <pc:sldMk cId="2666063506" sldId="339"/>
        </pc:sldMkLst>
        <pc:spChg chg="del">
          <ac:chgData name="shraddha mehta" userId="10296b30ba1cbf8a" providerId="LiveId" clId="{B085639E-C2DA-4819-81C4-94B8DFB36B8A}" dt="2023-10-17T03:37:58.453" v="7435" actId="21"/>
          <ac:spMkLst>
            <pc:docMk/>
            <pc:sldMk cId="2666063506" sldId="339"/>
            <ac:spMk id="2" creationId="{9A080D4D-7CB6-42FD-2057-3F1617F8EB96}"/>
          </ac:spMkLst>
        </pc:spChg>
        <pc:spChg chg="del">
          <ac:chgData name="shraddha mehta" userId="10296b30ba1cbf8a" providerId="LiveId" clId="{B085639E-C2DA-4819-81C4-94B8DFB36B8A}" dt="2023-10-17T03:38:02.712" v="7436" actId="21"/>
          <ac:spMkLst>
            <pc:docMk/>
            <pc:sldMk cId="2666063506" sldId="339"/>
            <ac:spMk id="3" creationId="{7E4934D8-2637-2A0C-E4A6-B27145FC342F}"/>
          </ac:spMkLst>
        </pc:spChg>
        <pc:picChg chg="add mod">
          <ac:chgData name="shraddha mehta" userId="10296b30ba1cbf8a" providerId="LiveId" clId="{B085639E-C2DA-4819-81C4-94B8DFB36B8A}" dt="2023-10-17T03:38:26.561" v="7441" actId="14100"/>
          <ac:picMkLst>
            <pc:docMk/>
            <pc:sldMk cId="2666063506" sldId="339"/>
            <ac:picMk id="5" creationId="{02C3D6F7-D7A9-8B7A-43DC-C09DAA3C2C4B}"/>
          </ac:picMkLst>
        </pc:picChg>
      </pc:sldChg>
      <pc:sldChg chg="addSp delSp modSp new mod">
        <pc:chgData name="shraddha mehta" userId="10296b30ba1cbf8a" providerId="LiveId" clId="{B085639E-C2DA-4819-81C4-94B8DFB36B8A}" dt="2023-10-17T03:39:57.657" v="7458" actId="14100"/>
        <pc:sldMkLst>
          <pc:docMk/>
          <pc:sldMk cId="843236514" sldId="340"/>
        </pc:sldMkLst>
        <pc:spChg chg="del">
          <ac:chgData name="shraddha mehta" userId="10296b30ba1cbf8a" providerId="LiveId" clId="{B085639E-C2DA-4819-81C4-94B8DFB36B8A}" dt="2023-10-17T03:38:34.805" v="7442" actId="21"/>
          <ac:spMkLst>
            <pc:docMk/>
            <pc:sldMk cId="843236514" sldId="340"/>
            <ac:spMk id="2" creationId="{DFEDC936-AA1F-812F-8FE2-F41DD3C21332}"/>
          </ac:spMkLst>
        </pc:spChg>
        <pc:spChg chg="del">
          <ac:chgData name="shraddha mehta" userId="10296b30ba1cbf8a" providerId="LiveId" clId="{B085639E-C2DA-4819-81C4-94B8DFB36B8A}" dt="2023-10-17T03:38:36.741" v="7443" actId="21"/>
          <ac:spMkLst>
            <pc:docMk/>
            <pc:sldMk cId="843236514" sldId="340"/>
            <ac:spMk id="3" creationId="{AA7AE6DF-D602-E627-4A6F-80FD445A20F7}"/>
          </ac:spMkLst>
        </pc:spChg>
        <pc:picChg chg="add mod">
          <ac:chgData name="shraddha mehta" userId="10296b30ba1cbf8a" providerId="LiveId" clId="{B085639E-C2DA-4819-81C4-94B8DFB36B8A}" dt="2023-10-17T03:39:19.791" v="7452" actId="14100"/>
          <ac:picMkLst>
            <pc:docMk/>
            <pc:sldMk cId="843236514" sldId="340"/>
            <ac:picMk id="5" creationId="{A084F1BE-0F8D-491E-3826-73B16C9EC82C}"/>
          </ac:picMkLst>
        </pc:picChg>
        <pc:picChg chg="add mod">
          <ac:chgData name="shraddha mehta" userId="10296b30ba1cbf8a" providerId="LiveId" clId="{B085639E-C2DA-4819-81C4-94B8DFB36B8A}" dt="2023-10-17T03:39:57.657" v="7458" actId="14100"/>
          <ac:picMkLst>
            <pc:docMk/>
            <pc:sldMk cId="843236514" sldId="340"/>
            <ac:picMk id="7" creationId="{69EEB2E1-3859-EA3A-DFE8-2C30ECA8D7A0}"/>
          </ac:picMkLst>
        </pc:picChg>
      </pc:sldChg>
      <pc:sldChg chg="addSp delSp modSp new del mod">
        <pc:chgData name="shraddha mehta" userId="10296b30ba1cbf8a" providerId="LiveId" clId="{B085639E-C2DA-4819-81C4-94B8DFB36B8A}" dt="2023-10-17T03:40:05.695" v="7459" actId="2696"/>
        <pc:sldMkLst>
          <pc:docMk/>
          <pc:sldMk cId="1392896124" sldId="341"/>
        </pc:sldMkLst>
        <pc:spChg chg="del">
          <ac:chgData name="shraddha mehta" userId="10296b30ba1cbf8a" providerId="LiveId" clId="{B085639E-C2DA-4819-81C4-94B8DFB36B8A}" dt="2023-10-17T03:39:11.400" v="7451" actId="21"/>
          <ac:spMkLst>
            <pc:docMk/>
            <pc:sldMk cId="1392896124" sldId="341"/>
            <ac:spMk id="2" creationId="{273CADE9-9DD8-E218-8454-7DFD2F2F4D56}"/>
          </ac:spMkLst>
        </pc:spChg>
        <pc:spChg chg="del">
          <ac:chgData name="shraddha mehta" userId="10296b30ba1cbf8a" providerId="LiveId" clId="{B085639E-C2DA-4819-81C4-94B8DFB36B8A}" dt="2023-10-17T03:39:08.664" v="7450" actId="931"/>
          <ac:spMkLst>
            <pc:docMk/>
            <pc:sldMk cId="1392896124" sldId="341"/>
            <ac:spMk id="3" creationId="{1EB7678A-3543-3C3D-9625-564DCD0B7A22}"/>
          </ac:spMkLst>
        </pc:spChg>
        <pc:picChg chg="add mod">
          <ac:chgData name="shraddha mehta" userId="10296b30ba1cbf8a" providerId="LiveId" clId="{B085639E-C2DA-4819-81C4-94B8DFB36B8A}" dt="2023-10-17T03:39:08.664" v="7450" actId="931"/>
          <ac:picMkLst>
            <pc:docMk/>
            <pc:sldMk cId="1392896124" sldId="341"/>
            <ac:picMk id="5" creationId="{F14B2B53-CA9D-FE5F-7C82-529DB1871725}"/>
          </ac:picMkLst>
        </pc:picChg>
      </pc:sldChg>
      <pc:sldChg chg="new del">
        <pc:chgData name="shraddha mehta" userId="10296b30ba1cbf8a" providerId="LiveId" clId="{B085639E-C2DA-4819-81C4-94B8DFB36B8A}" dt="2023-10-17T03:41:51.540" v="7462" actId="2696"/>
        <pc:sldMkLst>
          <pc:docMk/>
          <pc:sldMk cId="1481813633" sldId="341"/>
        </pc:sldMkLst>
      </pc:sldChg>
      <pc:sldChg chg="addSp modSp new mod ord">
        <pc:chgData name="shraddha mehta" userId="10296b30ba1cbf8a" providerId="LiveId" clId="{B085639E-C2DA-4819-81C4-94B8DFB36B8A}" dt="2023-10-17T03:42:32.418" v="7471"/>
        <pc:sldMkLst>
          <pc:docMk/>
          <pc:sldMk cId="2413022222" sldId="342"/>
        </pc:sldMkLst>
        <pc:picChg chg="add mod">
          <ac:chgData name="shraddha mehta" userId="10296b30ba1cbf8a" providerId="LiveId" clId="{B085639E-C2DA-4819-81C4-94B8DFB36B8A}" dt="2023-10-17T03:42:13.037" v="7469" actId="14100"/>
          <ac:picMkLst>
            <pc:docMk/>
            <pc:sldMk cId="2413022222" sldId="342"/>
            <ac:picMk id="3" creationId="{E3F077B9-DF4A-E666-F57B-8B01C895D57F}"/>
          </ac:picMkLst>
        </pc:picChg>
      </pc:sldChg>
      <pc:sldChg chg="addSp modSp new mod">
        <pc:chgData name="shraddha mehta" userId="10296b30ba1cbf8a" providerId="LiveId" clId="{B085639E-C2DA-4819-81C4-94B8DFB36B8A}" dt="2023-10-17T03:47:02.297" v="7499" actId="14100"/>
        <pc:sldMkLst>
          <pc:docMk/>
          <pc:sldMk cId="3134099248" sldId="343"/>
        </pc:sldMkLst>
        <pc:picChg chg="add mod">
          <ac:chgData name="shraddha mehta" userId="10296b30ba1cbf8a" providerId="LiveId" clId="{B085639E-C2DA-4819-81C4-94B8DFB36B8A}" dt="2023-10-17T03:47:02.297" v="7499" actId="14100"/>
          <ac:picMkLst>
            <pc:docMk/>
            <pc:sldMk cId="3134099248" sldId="343"/>
            <ac:picMk id="3" creationId="{E80689D0-B671-31E4-047D-4501504D4B7E}"/>
          </ac:picMkLst>
        </pc:picChg>
      </pc:sldChg>
      <pc:sldChg chg="addSp modSp new mod">
        <pc:chgData name="shraddha mehta" userId="10296b30ba1cbf8a" providerId="LiveId" clId="{B085639E-C2DA-4819-81C4-94B8DFB36B8A}" dt="2023-10-17T03:46:53.080" v="7496" actId="14100"/>
        <pc:sldMkLst>
          <pc:docMk/>
          <pc:sldMk cId="4202684575" sldId="344"/>
        </pc:sldMkLst>
        <pc:picChg chg="add mod">
          <ac:chgData name="shraddha mehta" userId="10296b30ba1cbf8a" providerId="LiveId" clId="{B085639E-C2DA-4819-81C4-94B8DFB36B8A}" dt="2023-10-17T03:46:53.080" v="7496" actId="14100"/>
          <ac:picMkLst>
            <pc:docMk/>
            <pc:sldMk cId="4202684575" sldId="344"/>
            <ac:picMk id="3" creationId="{911CE7DA-6468-4D3F-BCF8-3F695C56676F}"/>
          </ac:picMkLst>
        </pc:picChg>
      </pc:sldChg>
      <pc:sldChg chg="addSp modSp new mod">
        <pc:chgData name="shraddha mehta" userId="10296b30ba1cbf8a" providerId="LiveId" clId="{B085639E-C2DA-4819-81C4-94B8DFB36B8A}" dt="2023-10-17T03:46:43.531" v="7494" actId="14100"/>
        <pc:sldMkLst>
          <pc:docMk/>
          <pc:sldMk cId="3712960913" sldId="345"/>
        </pc:sldMkLst>
        <pc:picChg chg="add mod">
          <ac:chgData name="shraddha mehta" userId="10296b30ba1cbf8a" providerId="LiveId" clId="{B085639E-C2DA-4819-81C4-94B8DFB36B8A}" dt="2023-10-17T03:46:43.531" v="7494" actId="14100"/>
          <ac:picMkLst>
            <pc:docMk/>
            <pc:sldMk cId="3712960913" sldId="345"/>
            <ac:picMk id="3" creationId="{276A8D7C-8026-5553-4464-AD74C28A46A1}"/>
          </ac:picMkLst>
        </pc:picChg>
      </pc:sldChg>
      <pc:sldMasterChg chg="setBg modSldLayout">
        <pc:chgData name="shraddha mehta" userId="10296b30ba1cbf8a" providerId="LiveId" clId="{B085639E-C2DA-4819-81C4-94B8DFB36B8A}" dt="2023-10-16T13:10:31.162" v="5553" actId="123"/>
        <pc:sldMasterMkLst>
          <pc:docMk/>
          <pc:sldMasterMk cId="692947996" sldId="2147484090"/>
        </pc:sldMasterMkLst>
        <pc:sldLayoutChg chg="setBg">
          <pc:chgData name="shraddha mehta" userId="10296b30ba1cbf8a" providerId="LiveId" clId="{B085639E-C2DA-4819-81C4-94B8DFB36B8A}" dt="2023-10-16T13:09:21.282" v="5545"/>
          <pc:sldLayoutMkLst>
            <pc:docMk/>
            <pc:sldMasterMk cId="692947996" sldId="2147484090"/>
            <pc:sldLayoutMk cId="1450474150" sldId="2147484091"/>
          </pc:sldLayoutMkLst>
        </pc:sldLayoutChg>
        <pc:sldLayoutChg chg="modSp setBg">
          <pc:chgData name="shraddha mehta" userId="10296b30ba1cbf8a" providerId="LiveId" clId="{B085639E-C2DA-4819-81C4-94B8DFB36B8A}" dt="2023-10-16T13:10:31.162" v="5553" actId="123"/>
          <pc:sldLayoutMkLst>
            <pc:docMk/>
            <pc:sldMasterMk cId="692947996" sldId="2147484090"/>
            <pc:sldLayoutMk cId="1783648558" sldId="2147484092"/>
          </pc:sldLayoutMkLst>
          <pc:spChg chg="mod">
            <ac:chgData name="shraddha mehta" userId="10296b30ba1cbf8a" providerId="LiveId" clId="{B085639E-C2DA-4819-81C4-94B8DFB36B8A}" dt="2023-10-16T13:10:00.969" v="5549" actId="115"/>
            <ac:spMkLst>
              <pc:docMk/>
              <pc:sldMasterMk cId="692947996" sldId="2147484090"/>
              <pc:sldLayoutMk cId="1783648558" sldId="2147484092"/>
              <ac:spMk id="2" creationId="{E554BF3D-A4D0-E537-EA02-19442BDBB9C5}"/>
            </ac:spMkLst>
          </pc:spChg>
          <pc:spChg chg="mod">
            <ac:chgData name="shraddha mehta" userId="10296b30ba1cbf8a" providerId="LiveId" clId="{B085639E-C2DA-4819-81C4-94B8DFB36B8A}" dt="2023-10-16T13:10:31.162" v="5553" actId="123"/>
            <ac:spMkLst>
              <pc:docMk/>
              <pc:sldMasterMk cId="692947996" sldId="2147484090"/>
              <pc:sldLayoutMk cId="1783648558" sldId="2147484092"/>
              <ac:spMk id="3" creationId="{30A91956-76FC-E3B6-9890-7570257569DF}"/>
            </ac:spMkLst>
          </pc:spChg>
        </pc:sldLayoutChg>
        <pc:sldLayoutChg chg="setBg">
          <pc:chgData name="shraddha mehta" userId="10296b30ba1cbf8a" providerId="LiveId" clId="{B085639E-C2DA-4819-81C4-94B8DFB36B8A}" dt="2023-10-16T13:09:21.282" v="5545"/>
          <pc:sldLayoutMkLst>
            <pc:docMk/>
            <pc:sldMasterMk cId="692947996" sldId="2147484090"/>
            <pc:sldLayoutMk cId="4173545278" sldId="2147484093"/>
          </pc:sldLayoutMkLst>
        </pc:sldLayoutChg>
        <pc:sldLayoutChg chg="setBg">
          <pc:chgData name="shraddha mehta" userId="10296b30ba1cbf8a" providerId="LiveId" clId="{B085639E-C2DA-4819-81C4-94B8DFB36B8A}" dt="2023-10-16T13:09:21.282" v="5545"/>
          <pc:sldLayoutMkLst>
            <pc:docMk/>
            <pc:sldMasterMk cId="692947996" sldId="2147484090"/>
            <pc:sldLayoutMk cId="869887196" sldId="2147484094"/>
          </pc:sldLayoutMkLst>
        </pc:sldLayoutChg>
        <pc:sldLayoutChg chg="setBg">
          <pc:chgData name="shraddha mehta" userId="10296b30ba1cbf8a" providerId="LiveId" clId="{B085639E-C2DA-4819-81C4-94B8DFB36B8A}" dt="2023-10-16T13:09:21.282" v="5545"/>
          <pc:sldLayoutMkLst>
            <pc:docMk/>
            <pc:sldMasterMk cId="692947996" sldId="2147484090"/>
            <pc:sldLayoutMk cId="2415307007" sldId="2147484095"/>
          </pc:sldLayoutMkLst>
        </pc:sldLayoutChg>
        <pc:sldLayoutChg chg="setBg">
          <pc:chgData name="shraddha mehta" userId="10296b30ba1cbf8a" providerId="LiveId" clId="{B085639E-C2DA-4819-81C4-94B8DFB36B8A}" dt="2023-10-16T13:09:21.282" v="5545"/>
          <pc:sldLayoutMkLst>
            <pc:docMk/>
            <pc:sldMasterMk cId="692947996" sldId="2147484090"/>
            <pc:sldLayoutMk cId="4190222916" sldId="2147484096"/>
          </pc:sldLayoutMkLst>
        </pc:sldLayoutChg>
        <pc:sldLayoutChg chg="setBg">
          <pc:chgData name="shraddha mehta" userId="10296b30ba1cbf8a" providerId="LiveId" clId="{B085639E-C2DA-4819-81C4-94B8DFB36B8A}" dt="2023-10-16T13:09:21.282" v="5545"/>
          <pc:sldLayoutMkLst>
            <pc:docMk/>
            <pc:sldMasterMk cId="692947996" sldId="2147484090"/>
            <pc:sldLayoutMk cId="804679977" sldId="2147484097"/>
          </pc:sldLayoutMkLst>
        </pc:sldLayoutChg>
        <pc:sldLayoutChg chg="setBg">
          <pc:chgData name="shraddha mehta" userId="10296b30ba1cbf8a" providerId="LiveId" clId="{B085639E-C2DA-4819-81C4-94B8DFB36B8A}" dt="2023-10-16T13:09:21.282" v="5545"/>
          <pc:sldLayoutMkLst>
            <pc:docMk/>
            <pc:sldMasterMk cId="692947996" sldId="2147484090"/>
            <pc:sldLayoutMk cId="4287757766" sldId="2147484098"/>
          </pc:sldLayoutMkLst>
        </pc:sldLayoutChg>
        <pc:sldLayoutChg chg="setBg">
          <pc:chgData name="shraddha mehta" userId="10296b30ba1cbf8a" providerId="LiveId" clId="{B085639E-C2DA-4819-81C4-94B8DFB36B8A}" dt="2023-10-16T13:09:21.282" v="5545"/>
          <pc:sldLayoutMkLst>
            <pc:docMk/>
            <pc:sldMasterMk cId="692947996" sldId="2147484090"/>
            <pc:sldLayoutMk cId="3869369589" sldId="2147484099"/>
          </pc:sldLayoutMkLst>
        </pc:sldLayoutChg>
        <pc:sldLayoutChg chg="setBg">
          <pc:chgData name="shraddha mehta" userId="10296b30ba1cbf8a" providerId="LiveId" clId="{B085639E-C2DA-4819-81C4-94B8DFB36B8A}" dt="2023-10-16T13:09:21.282" v="5545"/>
          <pc:sldLayoutMkLst>
            <pc:docMk/>
            <pc:sldMasterMk cId="692947996" sldId="2147484090"/>
            <pc:sldLayoutMk cId="3567698638" sldId="2147484100"/>
          </pc:sldLayoutMkLst>
        </pc:sldLayoutChg>
        <pc:sldLayoutChg chg="setBg">
          <pc:chgData name="shraddha mehta" userId="10296b30ba1cbf8a" providerId="LiveId" clId="{B085639E-C2DA-4819-81C4-94B8DFB36B8A}" dt="2023-10-16T13:09:21.282" v="5545"/>
          <pc:sldLayoutMkLst>
            <pc:docMk/>
            <pc:sldMasterMk cId="692947996" sldId="2147484090"/>
            <pc:sldLayoutMk cId="3663337018" sldId="2147484101"/>
          </pc:sldLayoutMkLst>
        </pc:sldLayoutChg>
      </pc:sldMasterChg>
      <pc:sldMasterChg chg="setBg modSldLayout">
        <pc:chgData name="shraddha mehta" userId="10296b30ba1cbf8a" providerId="LiveId" clId="{B085639E-C2DA-4819-81C4-94B8DFB36B8A}" dt="2023-10-16T13:14:43.693" v="5566"/>
        <pc:sldMasterMkLst>
          <pc:docMk/>
          <pc:sldMasterMk cId="4224756135" sldId="2147484102"/>
        </pc:sldMasterMkLst>
        <pc:sldLayoutChg chg="setBg">
          <pc:chgData name="shraddha mehta" userId="10296b30ba1cbf8a" providerId="LiveId" clId="{B085639E-C2DA-4819-81C4-94B8DFB36B8A}" dt="2023-10-16T13:14:43.693" v="5566"/>
          <pc:sldLayoutMkLst>
            <pc:docMk/>
            <pc:sldMasterMk cId="4224756135" sldId="2147484102"/>
            <pc:sldLayoutMk cId="1629420587" sldId="2147484103"/>
          </pc:sldLayoutMkLst>
        </pc:sldLayoutChg>
        <pc:sldLayoutChg chg="modSp setBg">
          <pc:chgData name="shraddha mehta" userId="10296b30ba1cbf8a" providerId="LiveId" clId="{B085639E-C2DA-4819-81C4-94B8DFB36B8A}" dt="2023-10-16T13:14:43.693" v="5566"/>
          <pc:sldLayoutMkLst>
            <pc:docMk/>
            <pc:sldMasterMk cId="4224756135" sldId="2147484102"/>
            <pc:sldLayoutMk cId="1757797303" sldId="2147484104"/>
          </pc:sldLayoutMkLst>
          <pc:spChg chg="mod">
            <ac:chgData name="shraddha mehta" userId="10296b30ba1cbf8a" providerId="LiveId" clId="{B085639E-C2DA-4819-81C4-94B8DFB36B8A}" dt="2023-10-16T13:12:53.936" v="5561" actId="207"/>
            <ac:spMkLst>
              <pc:docMk/>
              <pc:sldMasterMk cId="4224756135" sldId="2147484102"/>
              <pc:sldLayoutMk cId="1757797303" sldId="2147484104"/>
              <ac:spMk id="2" creationId="{E554BF3D-A4D0-E537-EA02-19442BDBB9C5}"/>
            </ac:spMkLst>
          </pc:spChg>
        </pc:sldLayoutChg>
        <pc:sldLayoutChg chg="setBg">
          <pc:chgData name="shraddha mehta" userId="10296b30ba1cbf8a" providerId="LiveId" clId="{B085639E-C2DA-4819-81C4-94B8DFB36B8A}" dt="2023-10-16T13:14:43.693" v="5566"/>
          <pc:sldLayoutMkLst>
            <pc:docMk/>
            <pc:sldMasterMk cId="4224756135" sldId="2147484102"/>
            <pc:sldLayoutMk cId="3120099166" sldId="2147484105"/>
          </pc:sldLayoutMkLst>
        </pc:sldLayoutChg>
        <pc:sldLayoutChg chg="setBg">
          <pc:chgData name="shraddha mehta" userId="10296b30ba1cbf8a" providerId="LiveId" clId="{B085639E-C2DA-4819-81C4-94B8DFB36B8A}" dt="2023-10-16T13:14:43.693" v="5566"/>
          <pc:sldLayoutMkLst>
            <pc:docMk/>
            <pc:sldMasterMk cId="4224756135" sldId="2147484102"/>
            <pc:sldLayoutMk cId="508805387" sldId="2147484106"/>
          </pc:sldLayoutMkLst>
        </pc:sldLayoutChg>
        <pc:sldLayoutChg chg="setBg">
          <pc:chgData name="shraddha mehta" userId="10296b30ba1cbf8a" providerId="LiveId" clId="{B085639E-C2DA-4819-81C4-94B8DFB36B8A}" dt="2023-10-16T13:14:43.693" v="5566"/>
          <pc:sldLayoutMkLst>
            <pc:docMk/>
            <pc:sldMasterMk cId="4224756135" sldId="2147484102"/>
            <pc:sldLayoutMk cId="1086683608" sldId="2147484107"/>
          </pc:sldLayoutMkLst>
        </pc:sldLayoutChg>
        <pc:sldLayoutChg chg="setBg">
          <pc:chgData name="shraddha mehta" userId="10296b30ba1cbf8a" providerId="LiveId" clId="{B085639E-C2DA-4819-81C4-94B8DFB36B8A}" dt="2023-10-16T13:14:43.693" v="5566"/>
          <pc:sldLayoutMkLst>
            <pc:docMk/>
            <pc:sldMasterMk cId="4224756135" sldId="2147484102"/>
            <pc:sldLayoutMk cId="688603159" sldId="2147484108"/>
          </pc:sldLayoutMkLst>
        </pc:sldLayoutChg>
        <pc:sldLayoutChg chg="setBg">
          <pc:chgData name="shraddha mehta" userId="10296b30ba1cbf8a" providerId="LiveId" clId="{B085639E-C2DA-4819-81C4-94B8DFB36B8A}" dt="2023-10-16T13:14:43.693" v="5566"/>
          <pc:sldLayoutMkLst>
            <pc:docMk/>
            <pc:sldMasterMk cId="4224756135" sldId="2147484102"/>
            <pc:sldLayoutMk cId="4009319068" sldId="2147484109"/>
          </pc:sldLayoutMkLst>
        </pc:sldLayoutChg>
        <pc:sldLayoutChg chg="setBg">
          <pc:chgData name="shraddha mehta" userId="10296b30ba1cbf8a" providerId="LiveId" clId="{B085639E-C2DA-4819-81C4-94B8DFB36B8A}" dt="2023-10-16T13:14:43.693" v="5566"/>
          <pc:sldLayoutMkLst>
            <pc:docMk/>
            <pc:sldMasterMk cId="4224756135" sldId="2147484102"/>
            <pc:sldLayoutMk cId="3887530666" sldId="2147484110"/>
          </pc:sldLayoutMkLst>
        </pc:sldLayoutChg>
        <pc:sldLayoutChg chg="setBg">
          <pc:chgData name="shraddha mehta" userId="10296b30ba1cbf8a" providerId="LiveId" clId="{B085639E-C2DA-4819-81C4-94B8DFB36B8A}" dt="2023-10-16T13:14:43.693" v="5566"/>
          <pc:sldLayoutMkLst>
            <pc:docMk/>
            <pc:sldMasterMk cId="4224756135" sldId="2147484102"/>
            <pc:sldLayoutMk cId="3766008420" sldId="2147484111"/>
          </pc:sldLayoutMkLst>
        </pc:sldLayoutChg>
        <pc:sldLayoutChg chg="setBg">
          <pc:chgData name="shraddha mehta" userId="10296b30ba1cbf8a" providerId="LiveId" clId="{B085639E-C2DA-4819-81C4-94B8DFB36B8A}" dt="2023-10-16T13:14:43.693" v="5566"/>
          <pc:sldLayoutMkLst>
            <pc:docMk/>
            <pc:sldMasterMk cId="4224756135" sldId="2147484102"/>
            <pc:sldLayoutMk cId="794231639" sldId="2147484112"/>
          </pc:sldLayoutMkLst>
        </pc:sldLayoutChg>
        <pc:sldLayoutChg chg="setBg">
          <pc:chgData name="shraddha mehta" userId="10296b30ba1cbf8a" providerId="LiveId" clId="{B085639E-C2DA-4819-81C4-94B8DFB36B8A}" dt="2023-10-16T13:14:43.693" v="5566"/>
          <pc:sldLayoutMkLst>
            <pc:docMk/>
            <pc:sldMasterMk cId="4224756135" sldId="2147484102"/>
            <pc:sldLayoutMk cId="3942630292" sldId="21474841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168FA-0904-4E4C-B0DF-60B4137DBA9B}" type="datetimeFigureOut">
              <a:rPr lang="en-IN" smtClean="0"/>
              <a:t>17-10-2023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F2EB5-3394-4624-A17E-31750169DBF9}" type="slidenum">
              <a:rPr lang="en-IN" smtClean="0"/>
              <a:t>‹#›</a:t>
            </a:fld>
            <a:endParaRPr lang="en-IN"/>
          </a:p>
        </p:txBody>
      </p:sp>
    </p:spTree>
    <p:extLst>
      <p:ext uri="{BB962C8B-B14F-4D97-AF65-F5344CB8AC3E}">
        <p14:creationId xmlns:p14="http://schemas.microsoft.com/office/powerpoint/2010/main" val="59224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0BD7-0750-5807-6264-688450958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DF22FBB-BE25-A22B-121C-876C0A475A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7433B94-4B50-8511-9B6A-D8A6EDD7A732}"/>
              </a:ext>
            </a:extLst>
          </p:cNvPr>
          <p:cNvSpPr>
            <a:spLocks noGrp="1"/>
          </p:cNvSpPr>
          <p:nvPr>
            <p:ph type="dt" sz="half" idx="10"/>
          </p:nvPr>
        </p:nvSpPr>
        <p:spPr/>
        <p:txBody>
          <a:bodyPr/>
          <a:lstStyle/>
          <a:p>
            <a:fld id="{1229ACCD-3D8C-4EEB-8AB5-608DD60C6D19}" type="datetime1">
              <a:rPr lang="en-IN" smtClean="0"/>
              <a:t>17-10-2023</a:t>
            </a:fld>
            <a:endParaRPr lang="en-IN"/>
          </a:p>
        </p:txBody>
      </p:sp>
      <p:sp>
        <p:nvSpPr>
          <p:cNvPr id="5" name="Footer Placeholder 4">
            <a:extLst>
              <a:ext uri="{FF2B5EF4-FFF2-40B4-BE49-F238E27FC236}">
                <a16:creationId xmlns:a16="http://schemas.microsoft.com/office/drawing/2014/main" id="{79687D07-E8E1-73B6-DA9E-741EB34BFB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FB6AD9-EBF8-130A-F754-F5E775ADC22A}"/>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162942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DD18-2407-0C30-CA79-5EEC17E70E4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05693FB-C819-287E-09C1-03B7DD9C19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629ADC-484C-670C-DDEE-9831BF4AA839}"/>
              </a:ext>
            </a:extLst>
          </p:cNvPr>
          <p:cNvSpPr>
            <a:spLocks noGrp="1"/>
          </p:cNvSpPr>
          <p:nvPr>
            <p:ph type="dt" sz="half" idx="10"/>
          </p:nvPr>
        </p:nvSpPr>
        <p:spPr/>
        <p:txBody>
          <a:bodyPr/>
          <a:lstStyle/>
          <a:p>
            <a:fld id="{4AEDE696-91E1-4E4F-98A5-1541BDD0DFF1}" type="datetime1">
              <a:rPr lang="en-IN" smtClean="0"/>
              <a:t>17-10-2023</a:t>
            </a:fld>
            <a:endParaRPr lang="en-IN"/>
          </a:p>
        </p:txBody>
      </p:sp>
      <p:sp>
        <p:nvSpPr>
          <p:cNvPr id="5" name="Footer Placeholder 4">
            <a:extLst>
              <a:ext uri="{FF2B5EF4-FFF2-40B4-BE49-F238E27FC236}">
                <a16:creationId xmlns:a16="http://schemas.microsoft.com/office/drawing/2014/main" id="{571BDF70-D0FE-33FA-F696-16C4223FD41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0CD8FE-AF3B-F3AE-7D4B-A4EC166627F2}"/>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79423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B216E-2B3D-3F61-B17D-B201C9AF53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7BA3C07-6D19-86EA-2322-7D97AE1C73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5637B4-6473-99DD-2069-6403E486B593}"/>
              </a:ext>
            </a:extLst>
          </p:cNvPr>
          <p:cNvSpPr>
            <a:spLocks noGrp="1"/>
          </p:cNvSpPr>
          <p:nvPr>
            <p:ph type="dt" sz="half" idx="10"/>
          </p:nvPr>
        </p:nvSpPr>
        <p:spPr/>
        <p:txBody>
          <a:bodyPr/>
          <a:lstStyle/>
          <a:p>
            <a:fld id="{B6920376-7245-462F-9704-02D4669C067E}" type="datetime1">
              <a:rPr lang="en-IN" smtClean="0"/>
              <a:t>17-10-2023</a:t>
            </a:fld>
            <a:endParaRPr lang="en-IN"/>
          </a:p>
        </p:txBody>
      </p:sp>
      <p:sp>
        <p:nvSpPr>
          <p:cNvPr id="5" name="Footer Placeholder 4">
            <a:extLst>
              <a:ext uri="{FF2B5EF4-FFF2-40B4-BE49-F238E27FC236}">
                <a16:creationId xmlns:a16="http://schemas.microsoft.com/office/drawing/2014/main" id="{C94D8FDF-8F21-2E80-5FF3-8CDF2A3DFA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FD2D9F9-71D7-7FED-547B-F11DDD1FEF35}"/>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394263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BF3D-A4D0-E537-EA02-19442BDBB9C5}"/>
              </a:ext>
            </a:extLst>
          </p:cNvPr>
          <p:cNvSpPr>
            <a:spLocks noGrp="1"/>
          </p:cNvSpPr>
          <p:nvPr>
            <p:ph type="title"/>
          </p:nvPr>
        </p:nvSpPr>
        <p:spPr/>
        <p:txBody>
          <a:bodyPr>
            <a:normAutofit/>
          </a:bodyPr>
          <a:lstStyle>
            <a:lvl1pPr algn="ctr">
              <a:defRPr sz="4400" b="1" u="sng">
                <a:solidFill>
                  <a:srgbClr val="0070C0"/>
                </a:solidFill>
                <a:latin typeface="Baskerville Old Face" panose="02020602080505020303" pitchFamily="18"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30A91956-76FC-E3B6-9890-7570257569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541717-D69B-EADB-0B6B-BF341DC606FA}"/>
              </a:ext>
            </a:extLst>
          </p:cNvPr>
          <p:cNvSpPr>
            <a:spLocks noGrp="1"/>
          </p:cNvSpPr>
          <p:nvPr>
            <p:ph type="dt" sz="half" idx="10"/>
          </p:nvPr>
        </p:nvSpPr>
        <p:spPr/>
        <p:txBody>
          <a:bodyPr/>
          <a:lstStyle/>
          <a:p>
            <a:fld id="{E499554D-CE9B-45A0-B550-C8B1D9610CE5}" type="datetime1">
              <a:rPr lang="en-IN" smtClean="0"/>
              <a:t>17-10-2023</a:t>
            </a:fld>
            <a:endParaRPr lang="en-IN"/>
          </a:p>
        </p:txBody>
      </p:sp>
      <p:sp>
        <p:nvSpPr>
          <p:cNvPr id="5" name="Footer Placeholder 4">
            <a:extLst>
              <a:ext uri="{FF2B5EF4-FFF2-40B4-BE49-F238E27FC236}">
                <a16:creationId xmlns:a16="http://schemas.microsoft.com/office/drawing/2014/main" id="{0EF9E38D-E307-3EC1-CD18-D3A12498B0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BD583DA-DDB8-41C3-7A7F-6A2D8737B3B2}"/>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175779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138F-61D5-A7B4-7937-FC0914AFA7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A964D2D-8E6D-E8EE-8CA2-5FD6CE332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687B4-D43E-BE4D-9713-60A057339DE9}"/>
              </a:ext>
            </a:extLst>
          </p:cNvPr>
          <p:cNvSpPr>
            <a:spLocks noGrp="1"/>
          </p:cNvSpPr>
          <p:nvPr>
            <p:ph type="dt" sz="half" idx="10"/>
          </p:nvPr>
        </p:nvSpPr>
        <p:spPr/>
        <p:txBody>
          <a:bodyPr/>
          <a:lstStyle/>
          <a:p>
            <a:fld id="{7927F1D8-8E5B-4520-B56E-EBFFDA9057A4}" type="datetime1">
              <a:rPr lang="en-IN" smtClean="0"/>
              <a:t>17-10-2023</a:t>
            </a:fld>
            <a:endParaRPr lang="en-IN"/>
          </a:p>
        </p:txBody>
      </p:sp>
      <p:sp>
        <p:nvSpPr>
          <p:cNvPr id="5" name="Footer Placeholder 4">
            <a:extLst>
              <a:ext uri="{FF2B5EF4-FFF2-40B4-BE49-F238E27FC236}">
                <a16:creationId xmlns:a16="http://schemas.microsoft.com/office/drawing/2014/main" id="{B5D4D7D4-4203-1A59-243B-3667B4BAE2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69127D-B38D-201B-B05E-D17864A175B5}"/>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312009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2172-8AC3-7DC8-326D-21A08BBD214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003B8F7-836C-683D-ED07-446DE31D2D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C6736EC-C222-7E26-4B62-6527CF95A7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F92E165-819B-263B-2E76-146D9FBB9FF6}"/>
              </a:ext>
            </a:extLst>
          </p:cNvPr>
          <p:cNvSpPr>
            <a:spLocks noGrp="1"/>
          </p:cNvSpPr>
          <p:nvPr>
            <p:ph type="dt" sz="half" idx="10"/>
          </p:nvPr>
        </p:nvSpPr>
        <p:spPr/>
        <p:txBody>
          <a:bodyPr/>
          <a:lstStyle/>
          <a:p>
            <a:fld id="{66D0362E-0D2D-47D3-9763-3BDF6A98F0DC}" type="datetime1">
              <a:rPr lang="en-IN" smtClean="0"/>
              <a:t>17-10-2023</a:t>
            </a:fld>
            <a:endParaRPr lang="en-IN"/>
          </a:p>
        </p:txBody>
      </p:sp>
      <p:sp>
        <p:nvSpPr>
          <p:cNvPr id="6" name="Footer Placeholder 5">
            <a:extLst>
              <a:ext uri="{FF2B5EF4-FFF2-40B4-BE49-F238E27FC236}">
                <a16:creationId xmlns:a16="http://schemas.microsoft.com/office/drawing/2014/main" id="{E5A95E36-8322-F521-42BD-BF90FFD904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09B8FFF-E40C-E09E-C5A3-1F010A810DD2}"/>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50880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93DC-09A3-9C20-F4AD-4A0B5391FE0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2E9D82-5A54-892B-EB9A-7FF12C9ED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5D237-757A-A138-1162-C1CE7F38F7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4982BFE-0087-3BD1-D212-61537A2C0D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1D4F18-FAE0-EED0-EE14-88207ACCF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2376082-4D0C-13B2-85EC-282D32370797}"/>
              </a:ext>
            </a:extLst>
          </p:cNvPr>
          <p:cNvSpPr>
            <a:spLocks noGrp="1"/>
          </p:cNvSpPr>
          <p:nvPr>
            <p:ph type="dt" sz="half" idx="10"/>
          </p:nvPr>
        </p:nvSpPr>
        <p:spPr/>
        <p:txBody>
          <a:bodyPr/>
          <a:lstStyle/>
          <a:p>
            <a:fld id="{F7DC9904-1878-412E-9707-DDA00DE095EC}" type="datetime1">
              <a:rPr lang="en-IN" smtClean="0"/>
              <a:t>17-10-2023</a:t>
            </a:fld>
            <a:endParaRPr lang="en-IN"/>
          </a:p>
        </p:txBody>
      </p:sp>
      <p:sp>
        <p:nvSpPr>
          <p:cNvPr id="8" name="Footer Placeholder 7">
            <a:extLst>
              <a:ext uri="{FF2B5EF4-FFF2-40B4-BE49-F238E27FC236}">
                <a16:creationId xmlns:a16="http://schemas.microsoft.com/office/drawing/2014/main" id="{038C6BFD-5D0E-4115-9904-AAB1A5ED9AB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3640AFA-A6D5-756D-6DD1-A5A9DB2063DE}"/>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108668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3519-7A02-5FF0-0560-0DA4F2F4020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FF10280-8228-F7F3-0B8E-3E193CA3B5AE}"/>
              </a:ext>
            </a:extLst>
          </p:cNvPr>
          <p:cNvSpPr>
            <a:spLocks noGrp="1"/>
          </p:cNvSpPr>
          <p:nvPr>
            <p:ph type="dt" sz="half" idx="10"/>
          </p:nvPr>
        </p:nvSpPr>
        <p:spPr/>
        <p:txBody>
          <a:bodyPr/>
          <a:lstStyle/>
          <a:p>
            <a:fld id="{43D68602-9C7A-40F1-B616-499452E2CDF5}" type="datetime1">
              <a:rPr lang="en-IN" smtClean="0"/>
              <a:t>17-10-2023</a:t>
            </a:fld>
            <a:endParaRPr lang="en-IN"/>
          </a:p>
        </p:txBody>
      </p:sp>
      <p:sp>
        <p:nvSpPr>
          <p:cNvPr id="4" name="Footer Placeholder 3">
            <a:extLst>
              <a:ext uri="{FF2B5EF4-FFF2-40B4-BE49-F238E27FC236}">
                <a16:creationId xmlns:a16="http://schemas.microsoft.com/office/drawing/2014/main" id="{C4BDDB98-B20E-2E46-F260-86C82E62B0C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E10212D-0360-E6CB-9857-D7832373B400}"/>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68860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BD8E0C-4383-856E-69B3-34505544C7A0}"/>
              </a:ext>
            </a:extLst>
          </p:cNvPr>
          <p:cNvSpPr>
            <a:spLocks noGrp="1"/>
          </p:cNvSpPr>
          <p:nvPr>
            <p:ph type="dt" sz="half" idx="10"/>
          </p:nvPr>
        </p:nvSpPr>
        <p:spPr/>
        <p:txBody>
          <a:bodyPr/>
          <a:lstStyle/>
          <a:p>
            <a:fld id="{04CE60A5-18A1-4225-B403-E2222108984E}" type="datetime1">
              <a:rPr lang="en-IN" smtClean="0"/>
              <a:t>17-10-2023</a:t>
            </a:fld>
            <a:endParaRPr lang="en-IN"/>
          </a:p>
        </p:txBody>
      </p:sp>
      <p:sp>
        <p:nvSpPr>
          <p:cNvPr id="3" name="Footer Placeholder 2">
            <a:extLst>
              <a:ext uri="{FF2B5EF4-FFF2-40B4-BE49-F238E27FC236}">
                <a16:creationId xmlns:a16="http://schemas.microsoft.com/office/drawing/2014/main" id="{E5702602-8EA2-CA21-3D2E-D647F8757FA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8773B9-91DF-AF24-BE25-B11E39148132}"/>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400931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97FB-88A5-D2D6-963E-F5C82C7DC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BE1D6F0-10BC-5862-D220-7890D3145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B2433B4-682E-7C0C-91AB-A0A661BAB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DBE2F-4611-8C07-F021-C005051161E7}"/>
              </a:ext>
            </a:extLst>
          </p:cNvPr>
          <p:cNvSpPr>
            <a:spLocks noGrp="1"/>
          </p:cNvSpPr>
          <p:nvPr>
            <p:ph type="dt" sz="half" idx="10"/>
          </p:nvPr>
        </p:nvSpPr>
        <p:spPr/>
        <p:txBody>
          <a:bodyPr/>
          <a:lstStyle/>
          <a:p>
            <a:fld id="{65F9BA64-EBB6-4957-B57D-D3F1C81D524E}" type="datetime1">
              <a:rPr lang="en-IN" smtClean="0"/>
              <a:t>17-10-2023</a:t>
            </a:fld>
            <a:endParaRPr lang="en-IN"/>
          </a:p>
        </p:txBody>
      </p:sp>
      <p:sp>
        <p:nvSpPr>
          <p:cNvPr id="6" name="Footer Placeholder 5">
            <a:extLst>
              <a:ext uri="{FF2B5EF4-FFF2-40B4-BE49-F238E27FC236}">
                <a16:creationId xmlns:a16="http://schemas.microsoft.com/office/drawing/2014/main" id="{CAD80A14-C3D1-283F-D45F-509FB7695A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2A3999-1215-7751-CCE5-B7D230269431}"/>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388753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51C1-0753-4E14-CE09-8C7C14AE5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AC94AEF-EC0C-0A4F-964B-D2D7517CD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D9830C9-ADDA-399B-F6BB-0745F6934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5E5DA-32E0-7CAD-0B23-8F1ED3AE4E38}"/>
              </a:ext>
            </a:extLst>
          </p:cNvPr>
          <p:cNvSpPr>
            <a:spLocks noGrp="1"/>
          </p:cNvSpPr>
          <p:nvPr>
            <p:ph type="dt" sz="half" idx="10"/>
          </p:nvPr>
        </p:nvSpPr>
        <p:spPr/>
        <p:txBody>
          <a:bodyPr/>
          <a:lstStyle/>
          <a:p>
            <a:fld id="{8FE2DC3C-345C-4825-A32A-5A529123CF38}" type="datetime1">
              <a:rPr lang="en-IN" smtClean="0"/>
              <a:t>17-10-2023</a:t>
            </a:fld>
            <a:endParaRPr lang="en-IN"/>
          </a:p>
        </p:txBody>
      </p:sp>
      <p:sp>
        <p:nvSpPr>
          <p:cNvPr id="6" name="Footer Placeholder 5">
            <a:extLst>
              <a:ext uri="{FF2B5EF4-FFF2-40B4-BE49-F238E27FC236}">
                <a16:creationId xmlns:a16="http://schemas.microsoft.com/office/drawing/2014/main" id="{338FFD1C-C06B-9D9E-6C5C-E242AA8538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C52481-3672-7926-D248-943B3D91ECAB}"/>
              </a:ext>
            </a:extLst>
          </p:cNvPr>
          <p:cNvSpPr>
            <a:spLocks noGrp="1"/>
          </p:cNvSpPr>
          <p:nvPr>
            <p:ph type="sldNum" sz="quarter" idx="12"/>
          </p:nvPr>
        </p:nvSpPr>
        <p:spPr/>
        <p:txBody>
          <a:bodyPr/>
          <a:lstStyle/>
          <a:p>
            <a:fld id="{BAC55F4D-B168-4B55-BD2D-3ECB77517885}" type="slidenum">
              <a:rPr lang="en-IN" smtClean="0"/>
              <a:t>‹#›</a:t>
            </a:fld>
            <a:endParaRPr lang="en-IN"/>
          </a:p>
        </p:txBody>
      </p:sp>
    </p:spTree>
    <p:extLst>
      <p:ext uri="{BB962C8B-B14F-4D97-AF65-F5344CB8AC3E}">
        <p14:creationId xmlns:p14="http://schemas.microsoft.com/office/powerpoint/2010/main" val="376600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D72A25-1A13-9434-DE17-E3B60D345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7C794F2-67FE-9575-514B-3BEA9081F1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B272AE-C4E5-749B-C682-617D481B5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3C29-1FF8-4813-995B-B4FF627935C3}" type="datetime1">
              <a:rPr lang="en-IN" smtClean="0"/>
              <a:t>17-10-2023</a:t>
            </a:fld>
            <a:endParaRPr lang="en-IN"/>
          </a:p>
        </p:txBody>
      </p:sp>
      <p:sp>
        <p:nvSpPr>
          <p:cNvPr id="5" name="Footer Placeholder 4">
            <a:extLst>
              <a:ext uri="{FF2B5EF4-FFF2-40B4-BE49-F238E27FC236}">
                <a16:creationId xmlns:a16="http://schemas.microsoft.com/office/drawing/2014/main" id="{13A8F29B-3369-6854-6561-7EC9441DD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F34C30D-35FF-AB30-32E1-BE18B7415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55F4D-B168-4B55-BD2D-3ECB77517885}" type="slidenum">
              <a:rPr lang="en-IN" smtClean="0"/>
              <a:t>‹#›</a:t>
            </a:fld>
            <a:endParaRPr lang="en-IN"/>
          </a:p>
        </p:txBody>
      </p:sp>
    </p:spTree>
    <p:extLst>
      <p:ext uri="{BB962C8B-B14F-4D97-AF65-F5344CB8AC3E}">
        <p14:creationId xmlns:p14="http://schemas.microsoft.com/office/powerpoint/2010/main" val="4224756135"/>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8C1255-8A19-A269-50BE-C1B000B164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825"/>
            <a:ext cx="12192000" cy="7285702"/>
          </a:xfrm>
        </p:spPr>
      </p:pic>
      <p:sp>
        <p:nvSpPr>
          <p:cNvPr id="2" name="Title 1">
            <a:extLst>
              <a:ext uri="{FF2B5EF4-FFF2-40B4-BE49-F238E27FC236}">
                <a16:creationId xmlns:a16="http://schemas.microsoft.com/office/drawing/2014/main" id="{5522BC95-D92A-0265-7924-D498B5EAA2B8}"/>
              </a:ext>
            </a:extLst>
          </p:cNvPr>
          <p:cNvSpPr>
            <a:spLocks noGrp="1"/>
          </p:cNvSpPr>
          <p:nvPr>
            <p:ph type="title"/>
          </p:nvPr>
        </p:nvSpPr>
        <p:spPr>
          <a:xfrm>
            <a:off x="196645" y="-68824"/>
            <a:ext cx="11995355" cy="2202424"/>
          </a:xfrm>
        </p:spPr>
        <p:txBody>
          <a:bodyPr>
            <a:noAutofit/>
          </a:bodyPr>
          <a:lstStyle/>
          <a:p>
            <a:r>
              <a:rPr lang="en-US" sz="5500" b="1" dirty="0">
                <a:solidFill>
                  <a:schemeClr val="bg2">
                    <a:lumMod val="10000"/>
                  </a:schemeClr>
                </a:solidFill>
                <a:latin typeface="Britannic Bold" panose="020B0903060703020204" pitchFamily="34" charset="0"/>
              </a:rPr>
              <a:t>PROJECT ALTERATION </a:t>
            </a:r>
            <a:br>
              <a:rPr lang="en-US" sz="5500" b="1" dirty="0">
                <a:solidFill>
                  <a:schemeClr val="bg2">
                    <a:lumMod val="10000"/>
                  </a:schemeClr>
                </a:solidFill>
                <a:latin typeface="Britannic Bold" panose="020B0903060703020204" pitchFamily="34" charset="0"/>
              </a:rPr>
            </a:br>
            <a:r>
              <a:rPr lang="en-US" sz="5500" b="1" dirty="0">
                <a:solidFill>
                  <a:schemeClr val="bg2">
                    <a:lumMod val="10000"/>
                  </a:schemeClr>
                </a:solidFill>
                <a:latin typeface="Britannic Bold" panose="020B0903060703020204" pitchFamily="34" charset="0"/>
              </a:rPr>
              <a:t>&amp; EXTENSION</a:t>
            </a:r>
            <a:endParaRPr lang="en-IN" sz="5500" b="1" dirty="0">
              <a:solidFill>
                <a:schemeClr val="bg2">
                  <a:lumMod val="10000"/>
                </a:schemeClr>
              </a:solidFill>
              <a:latin typeface="Britannic Bold" panose="020B0903060703020204" pitchFamily="34" charset="0"/>
            </a:endParaRPr>
          </a:p>
        </p:txBody>
      </p:sp>
    </p:spTree>
    <p:extLst>
      <p:ext uri="{BB962C8B-B14F-4D97-AF65-F5344CB8AC3E}">
        <p14:creationId xmlns:p14="http://schemas.microsoft.com/office/powerpoint/2010/main" val="22852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A1F228-7061-1E99-E946-88B295DDF0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7029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364B2E-00B3-7781-1E8F-FD780026F1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203948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E47DF6-0516-C82F-4784-4A35851C17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27111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8BA4E7-CE41-C60B-99F1-2283FE91C1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411699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B40A32-BBA9-2D86-E16F-1F193F2A91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303" y="0"/>
            <a:ext cx="12467303" cy="6858000"/>
          </a:xfrm>
        </p:spPr>
      </p:pic>
    </p:spTree>
    <p:extLst>
      <p:ext uri="{BB962C8B-B14F-4D97-AF65-F5344CB8AC3E}">
        <p14:creationId xmlns:p14="http://schemas.microsoft.com/office/powerpoint/2010/main" val="295502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02ED56-0093-4267-CE4A-EF57CEED60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99928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4D89-7C20-DFCD-E464-9661E5A6C44B}"/>
              </a:ext>
            </a:extLst>
          </p:cNvPr>
          <p:cNvSpPr>
            <a:spLocks noGrp="1"/>
          </p:cNvSpPr>
          <p:nvPr>
            <p:ph type="title"/>
          </p:nvPr>
        </p:nvSpPr>
        <p:spPr>
          <a:xfrm>
            <a:off x="1179511" y="98324"/>
            <a:ext cx="10018713" cy="1573160"/>
          </a:xfrm>
        </p:spPr>
        <p:txBody>
          <a:bodyPr>
            <a:normAutofit/>
          </a:bodyPr>
          <a:lstStyle/>
          <a:p>
            <a:r>
              <a:rPr lang="en-US" b="1" dirty="0">
                <a:solidFill>
                  <a:srgbClr val="0000CC"/>
                </a:solidFill>
                <a:cs typeface="Arial" panose="020B0604020202020204" pitchFamily="34" charset="0"/>
              </a:rPr>
              <a:t>Fees For Alteration Application</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4A9DC622-E344-42BB-A68C-84D8EA971845}"/>
              </a:ext>
            </a:extLst>
          </p:cNvPr>
          <p:cNvSpPr>
            <a:spLocks noGrp="1"/>
          </p:cNvSpPr>
          <p:nvPr>
            <p:ph idx="1"/>
          </p:nvPr>
        </p:nvSpPr>
        <p:spPr>
          <a:xfrm>
            <a:off x="993776" y="1671484"/>
            <a:ext cx="10018713" cy="5501145"/>
          </a:xfrm>
        </p:spPr>
        <p:txBody>
          <a:bodyPr>
            <a:normAutofit/>
          </a:bodyPr>
          <a:lstStyle/>
          <a:p>
            <a:pPr algn="just">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Notification </a:t>
            </a:r>
            <a:r>
              <a:rPr lang="en-US" b="1" dirty="0" err="1">
                <a:latin typeface="Times New Roman" panose="02020603050405020304" pitchFamily="18" charset="0"/>
                <a:cs typeface="Times New Roman" panose="02020603050405020304" pitchFamily="18" charset="0"/>
              </a:rPr>
              <a:t>dtd</a:t>
            </a:r>
            <a:r>
              <a:rPr lang="en-US" b="1" dirty="0">
                <a:latin typeface="Times New Roman" panose="02020603050405020304" pitchFamily="18" charset="0"/>
                <a:cs typeface="Times New Roman" panose="02020603050405020304" pitchFamily="18" charset="0"/>
              </a:rPr>
              <a:t>. 31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August, 2019</a:t>
            </a:r>
          </a:p>
          <a:p>
            <a:pPr algn="just"/>
            <a:r>
              <a:rPr lang="en-US" dirty="0">
                <a:latin typeface="Times New Roman" panose="02020603050405020304" pitchFamily="18" charset="0"/>
                <a:cs typeface="Times New Roman" panose="02020603050405020304" pitchFamily="18" charset="0"/>
              </a:rPr>
              <a:t>In case of Housing Project:-</a:t>
            </a:r>
            <a:r>
              <a:rPr lang="en-IN" dirty="0">
                <a:latin typeface="Times New Roman" panose="02020603050405020304" pitchFamily="18" charset="0"/>
                <a:cs typeface="Times New Roman" panose="02020603050405020304" pitchFamily="18" charset="0"/>
              </a:rPr>
              <a:t> Rs.8/- per carpet sq. mt. (Min. Rs.10000/- &amp; Max. Rs.10 Lakhs)</a:t>
            </a:r>
          </a:p>
          <a:p>
            <a:pPr algn="just"/>
            <a:r>
              <a:rPr lang="en-IN" dirty="0">
                <a:latin typeface="Times New Roman" panose="02020603050405020304" pitchFamily="18" charset="0"/>
                <a:cs typeface="Times New Roman" panose="02020603050405020304" pitchFamily="18" charset="0"/>
              </a:rPr>
              <a:t>In case of Mixed Project:- Rs.15/- per carpet sq. mt. (Min. Rs.12000/- &amp; Max. Rs.12 Lakhs)</a:t>
            </a:r>
          </a:p>
          <a:p>
            <a:pPr algn="just"/>
            <a:r>
              <a:rPr lang="en-IN" dirty="0">
                <a:latin typeface="Times New Roman" panose="02020603050405020304" pitchFamily="18" charset="0"/>
                <a:cs typeface="Times New Roman" panose="02020603050405020304" pitchFamily="18" charset="0"/>
              </a:rPr>
              <a:t>In case of Commercial Project:- Rs.20/- per carpet sq. mt. (Min. Rs.15000/- &amp; Max. Rs.15 Lakhs)</a:t>
            </a:r>
          </a:p>
          <a:p>
            <a:pPr algn="just"/>
            <a:r>
              <a:rPr lang="en-IN" dirty="0">
                <a:latin typeface="Times New Roman" panose="02020603050405020304" pitchFamily="18" charset="0"/>
                <a:cs typeface="Times New Roman" panose="02020603050405020304" pitchFamily="18" charset="0"/>
              </a:rPr>
              <a:t>In case of Plotted Development Project:- Rs.10/- per carpet sq. mt. (Min. Rs.5000/- &amp; Max. Rs.5 Lakhs)</a:t>
            </a:r>
          </a:p>
          <a:p>
            <a:endParaRPr lang="en-IN" sz="2800" dirty="0">
              <a:latin typeface="Times New Roman" panose="02020603050405020304" pitchFamily="18" charset="0"/>
              <a:cs typeface="Times New Roman" panose="02020603050405020304" pitchFamily="18" charset="0"/>
            </a:endParaRPr>
          </a:p>
          <a:p>
            <a:endParaRPr lang="en-IN"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174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B0E3-2635-84CA-30DE-9E6F7C439061}"/>
              </a:ext>
            </a:extLst>
          </p:cNvPr>
          <p:cNvSpPr>
            <a:spLocks noGrp="1"/>
          </p:cNvSpPr>
          <p:nvPr>
            <p:ph type="title"/>
          </p:nvPr>
        </p:nvSpPr>
        <p:spPr>
          <a:xfrm>
            <a:off x="1484311" y="0"/>
            <a:ext cx="10018713" cy="1297859"/>
          </a:xfrm>
        </p:spPr>
        <p:txBody>
          <a:bodyPr/>
          <a:lstStyle/>
          <a:p>
            <a:r>
              <a:rPr lang="en-US" b="1" dirty="0">
                <a:solidFill>
                  <a:srgbClr val="0000CC"/>
                </a:solidFill>
                <a:cs typeface="Arial" panose="020B0604020202020204" pitchFamily="34" charset="0"/>
              </a:rPr>
              <a:t>Time Limit for Project Alteration</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0E3631D6-2E33-40C6-8FBD-C84CA0E49227}"/>
              </a:ext>
            </a:extLst>
          </p:cNvPr>
          <p:cNvSpPr>
            <a:spLocks noGrp="1"/>
          </p:cNvSpPr>
          <p:nvPr>
            <p:ph idx="1"/>
          </p:nvPr>
        </p:nvSpPr>
        <p:spPr>
          <a:xfrm>
            <a:off x="1867769" y="1297859"/>
            <a:ext cx="10018713" cy="1140539"/>
          </a:xfrm>
        </p:spPr>
        <p:txBody>
          <a:bodyPr>
            <a:noAutofit/>
          </a:bodyPr>
          <a:lstStyle/>
          <a:p>
            <a:r>
              <a:rPr lang="en-US" b="1" dirty="0">
                <a:latin typeface="Times New Roman" panose="02020603050405020304" pitchFamily="18" charset="0"/>
                <a:cs typeface="Times New Roman" panose="02020603050405020304" pitchFamily="18" charset="0"/>
              </a:rPr>
              <a:t>Order 52 dtd.16.09.2021 </a:t>
            </a:r>
            <a:r>
              <a:rPr lang="en-US" dirty="0">
                <a:latin typeface="Times New Roman" panose="02020603050405020304" pitchFamily="18" charset="0"/>
                <a:cs typeface="Times New Roman" panose="02020603050405020304" pitchFamily="18" charset="0"/>
              </a:rPr>
              <a:t>– Maximum time limit one month</a:t>
            </a:r>
          </a:p>
          <a:p>
            <a:r>
              <a:rPr lang="en-IN" b="1" dirty="0">
                <a:latin typeface="Times New Roman" panose="02020603050405020304" pitchFamily="18" charset="0"/>
                <a:cs typeface="Times New Roman" panose="02020603050405020304" pitchFamily="18" charset="0"/>
              </a:rPr>
              <a:t>Order 71 </a:t>
            </a:r>
            <a:r>
              <a:rPr lang="en-IN" b="1" dirty="0" err="1">
                <a:latin typeface="Times New Roman" panose="02020603050405020304" pitchFamily="18" charset="0"/>
                <a:cs typeface="Times New Roman" panose="02020603050405020304" pitchFamily="18" charset="0"/>
              </a:rPr>
              <a:t>dtd</a:t>
            </a:r>
            <a:r>
              <a:rPr lang="en-IN" b="1" dirty="0">
                <a:latin typeface="Times New Roman" panose="02020603050405020304" pitchFamily="18" charset="0"/>
                <a:cs typeface="Times New Roman" panose="02020603050405020304" pitchFamily="18" charset="0"/>
              </a:rPr>
              <a:t>. 24.08.2022 </a:t>
            </a:r>
            <a:r>
              <a:rPr lang="en-IN" dirty="0">
                <a:latin typeface="Times New Roman" panose="02020603050405020304" pitchFamily="18" charset="0"/>
                <a:cs typeface="Times New Roman" panose="02020603050405020304" pitchFamily="18" charset="0"/>
              </a:rPr>
              <a:t>– Revised Time Limit </a:t>
            </a:r>
          </a:p>
        </p:txBody>
      </p:sp>
      <p:graphicFrame>
        <p:nvGraphicFramePr>
          <p:cNvPr id="13" name="Table 12">
            <a:extLst>
              <a:ext uri="{FF2B5EF4-FFF2-40B4-BE49-F238E27FC236}">
                <a16:creationId xmlns:a16="http://schemas.microsoft.com/office/drawing/2014/main" id="{363A6A5C-BC97-360B-C8B3-F0FABFC123EF}"/>
              </a:ext>
            </a:extLst>
          </p:cNvPr>
          <p:cNvGraphicFramePr>
            <a:graphicFrameLocks noGrp="1"/>
          </p:cNvGraphicFramePr>
          <p:nvPr>
            <p:extLst>
              <p:ext uri="{D42A27DB-BD31-4B8C-83A1-F6EECF244321}">
                <p14:modId xmlns:p14="http://schemas.microsoft.com/office/powerpoint/2010/main" val="1874470979"/>
              </p:ext>
            </p:extLst>
          </p:nvPr>
        </p:nvGraphicFramePr>
        <p:xfrm>
          <a:off x="1484311" y="2757949"/>
          <a:ext cx="9301317" cy="3323307"/>
        </p:xfrm>
        <a:graphic>
          <a:graphicData uri="http://schemas.openxmlformats.org/drawingml/2006/table">
            <a:tbl>
              <a:tblPr>
                <a:tableStyleId>{5C22544A-7EE6-4342-B048-85BDC9FD1C3A}</a:tableStyleId>
              </a:tblPr>
              <a:tblGrid>
                <a:gridCol w="928136">
                  <a:extLst>
                    <a:ext uri="{9D8B030D-6E8A-4147-A177-3AD203B41FA5}">
                      <a16:colId xmlns:a16="http://schemas.microsoft.com/office/drawing/2014/main" val="2217196351"/>
                    </a:ext>
                  </a:extLst>
                </a:gridCol>
                <a:gridCol w="3622723">
                  <a:extLst>
                    <a:ext uri="{9D8B030D-6E8A-4147-A177-3AD203B41FA5}">
                      <a16:colId xmlns:a16="http://schemas.microsoft.com/office/drawing/2014/main" val="3456357982"/>
                    </a:ext>
                  </a:extLst>
                </a:gridCol>
                <a:gridCol w="1576833">
                  <a:extLst>
                    <a:ext uri="{9D8B030D-6E8A-4147-A177-3AD203B41FA5}">
                      <a16:colId xmlns:a16="http://schemas.microsoft.com/office/drawing/2014/main" val="504084244"/>
                    </a:ext>
                  </a:extLst>
                </a:gridCol>
                <a:gridCol w="1776432">
                  <a:extLst>
                    <a:ext uri="{9D8B030D-6E8A-4147-A177-3AD203B41FA5}">
                      <a16:colId xmlns:a16="http://schemas.microsoft.com/office/drawing/2014/main" val="345786157"/>
                    </a:ext>
                  </a:extLst>
                </a:gridCol>
                <a:gridCol w="1397193">
                  <a:extLst>
                    <a:ext uri="{9D8B030D-6E8A-4147-A177-3AD203B41FA5}">
                      <a16:colId xmlns:a16="http://schemas.microsoft.com/office/drawing/2014/main" val="2788913156"/>
                    </a:ext>
                  </a:extLst>
                </a:gridCol>
              </a:tblGrid>
              <a:tr h="383901">
                <a:tc rowSpan="2">
                  <a:txBody>
                    <a:bodyPr/>
                    <a:lstStyle/>
                    <a:p>
                      <a:pPr algn="ctr" fontAlgn="ctr"/>
                      <a:r>
                        <a:rPr lang="en-IN" sz="2000" b="1" i="0" u="none" strike="noStrike" dirty="0">
                          <a:effectLst/>
                          <a:latin typeface="Times New Roman" panose="02020603050405020304" pitchFamily="18" charset="0"/>
                          <a:cs typeface="Times New Roman" panose="02020603050405020304" pitchFamily="18" charset="0"/>
                        </a:rPr>
                        <a:t>Sr. No.</a:t>
                      </a:r>
                      <a:endParaRPr lang="en-I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en-IN" sz="2000" b="1" i="0" u="none" strike="noStrike" dirty="0">
                          <a:effectLst/>
                          <a:latin typeface="Times New Roman" panose="02020603050405020304" pitchFamily="18" charset="0"/>
                          <a:cs typeface="Times New Roman" panose="02020603050405020304" pitchFamily="18" charset="0"/>
                        </a:rPr>
                        <a:t>Time Limit from Revised Plan</a:t>
                      </a:r>
                      <a:endParaRPr lang="en-I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b"/>
                      <a:r>
                        <a:rPr lang="en-IN" sz="2000" b="1" i="0" u="none" strike="noStrike" dirty="0">
                          <a:effectLst/>
                          <a:latin typeface="Times New Roman" panose="02020603050405020304" pitchFamily="18" charset="0"/>
                          <a:cs typeface="Times New Roman" panose="02020603050405020304" pitchFamily="18" charset="0"/>
                        </a:rPr>
                        <a:t>Project Cost</a:t>
                      </a:r>
                      <a:endParaRPr lang="en-I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95205951"/>
                  </a:ext>
                </a:extLst>
              </a:tr>
              <a:tr h="643467">
                <a:tc vMerge="1">
                  <a:txBody>
                    <a:bodyPr/>
                    <a:lstStyle/>
                    <a:p>
                      <a:endParaRPr lang="en-IN"/>
                    </a:p>
                  </a:txBody>
                  <a:tcPr/>
                </a:tc>
                <a:tc vMerge="1">
                  <a:txBody>
                    <a:bodyPr/>
                    <a:lstStyle/>
                    <a:p>
                      <a:endParaRPr lang="en-IN"/>
                    </a:p>
                  </a:txBody>
                  <a:tcPr/>
                </a:tc>
                <a:tc>
                  <a:txBody>
                    <a:bodyPr/>
                    <a:lstStyle/>
                    <a:p>
                      <a:pPr algn="ctr" fontAlgn="b"/>
                      <a:r>
                        <a:rPr lang="en-IN" sz="2000" b="1" i="0" u="none" strike="noStrike" dirty="0" err="1">
                          <a:effectLst/>
                          <a:latin typeface="Times New Roman" panose="02020603050405020304" pitchFamily="18" charset="0"/>
                          <a:cs typeface="Times New Roman" panose="02020603050405020304" pitchFamily="18" charset="0"/>
                        </a:rPr>
                        <a:t>Upto</a:t>
                      </a:r>
                      <a:r>
                        <a:rPr lang="en-IN" sz="2000" b="1" i="0" u="none" strike="noStrike" dirty="0">
                          <a:effectLst/>
                          <a:latin typeface="Times New Roman" panose="02020603050405020304" pitchFamily="18" charset="0"/>
                          <a:cs typeface="Times New Roman" panose="02020603050405020304" pitchFamily="18" charset="0"/>
                        </a:rPr>
                        <a:t> 50 crores</a:t>
                      </a:r>
                      <a:endParaRPr lang="en-I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b="1" i="0" u="none" strike="noStrike" dirty="0">
                          <a:effectLst/>
                          <a:latin typeface="Times New Roman" panose="02020603050405020304" pitchFamily="18" charset="0"/>
                          <a:cs typeface="Times New Roman" panose="02020603050405020304" pitchFamily="18" charset="0"/>
                        </a:rPr>
                        <a:t>From 50 to </a:t>
                      </a:r>
                    </a:p>
                    <a:p>
                      <a:pPr algn="ctr" fontAlgn="b"/>
                      <a:r>
                        <a:rPr lang="en-IN" sz="2000" b="1" i="0" u="none" strike="noStrike" dirty="0">
                          <a:effectLst/>
                          <a:latin typeface="Times New Roman" panose="02020603050405020304" pitchFamily="18" charset="0"/>
                          <a:cs typeface="Times New Roman" panose="02020603050405020304" pitchFamily="18" charset="0"/>
                        </a:rPr>
                        <a:t>100 crores</a:t>
                      </a:r>
                      <a:endParaRPr lang="en-I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b="1" i="0" u="none" strike="noStrike" dirty="0">
                          <a:effectLst/>
                          <a:latin typeface="Times New Roman" panose="02020603050405020304" pitchFamily="18" charset="0"/>
                          <a:cs typeface="Times New Roman" panose="02020603050405020304" pitchFamily="18" charset="0"/>
                        </a:rPr>
                        <a:t>Above 100 crores</a:t>
                      </a:r>
                      <a:endParaRPr lang="en-I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01285991"/>
                  </a:ext>
                </a:extLst>
              </a:tr>
              <a:tr h="405719">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1</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2000" u="none" strike="noStrike" dirty="0" err="1">
                          <a:effectLst/>
                          <a:latin typeface="Times New Roman" panose="02020603050405020304" pitchFamily="18" charset="0"/>
                          <a:cs typeface="Times New Roman" panose="02020603050405020304" pitchFamily="18" charset="0"/>
                        </a:rPr>
                        <a:t>Upto</a:t>
                      </a:r>
                      <a:r>
                        <a:rPr lang="en-US" sz="2000" u="none" strike="noStrike" dirty="0">
                          <a:effectLst/>
                          <a:latin typeface="Times New Roman" panose="02020603050405020304" pitchFamily="18" charset="0"/>
                          <a:cs typeface="Times New Roman" panose="02020603050405020304" pitchFamily="18" charset="0"/>
                        </a:rPr>
                        <a:t> 3 months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85484498"/>
                  </a:ext>
                </a:extLst>
              </a:tr>
              <a:tr h="610548">
                <a:tc>
                  <a:txBody>
                    <a:bodyPr/>
                    <a:lstStyle/>
                    <a:p>
                      <a:pPr algn="ctr" fontAlgn="b"/>
                      <a:r>
                        <a:rPr lang="en-IN" sz="2000" u="none" strike="noStrike">
                          <a:effectLst/>
                          <a:latin typeface="Times New Roman" panose="02020603050405020304" pitchFamily="18" charset="0"/>
                          <a:cs typeface="Times New Roman" panose="02020603050405020304" pitchFamily="18" charset="0"/>
                        </a:rPr>
                        <a:t>2</a:t>
                      </a:r>
                      <a:endParaRPr lang="en-I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From 3 to 4 months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15000/-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25000/-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50000/-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53486443"/>
                  </a:ext>
                </a:extLst>
              </a:tr>
              <a:tr h="639836">
                <a:tc>
                  <a:txBody>
                    <a:bodyPr/>
                    <a:lstStyle/>
                    <a:p>
                      <a:pPr algn="ctr" fontAlgn="b"/>
                      <a:r>
                        <a:rPr lang="en-IN" sz="2000" u="none" strike="noStrike">
                          <a:effectLst/>
                          <a:latin typeface="Times New Roman" panose="02020603050405020304" pitchFamily="18" charset="0"/>
                          <a:cs typeface="Times New Roman" panose="02020603050405020304" pitchFamily="18" charset="0"/>
                        </a:rPr>
                        <a:t>3</a:t>
                      </a:r>
                      <a:endParaRPr lang="en-I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From 4 to 6 months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30000/-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50000/-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75000/-</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91515984"/>
                  </a:ext>
                </a:extLst>
              </a:tr>
              <a:tr h="639836">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4</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Above 6 months</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b"/>
                      <a:r>
                        <a:rPr lang="en-IN" sz="2000" u="none" strike="noStrike" dirty="0">
                          <a:effectLst/>
                          <a:latin typeface="Times New Roman" panose="02020603050405020304" pitchFamily="18" charset="0"/>
                          <a:cs typeface="Times New Roman" panose="02020603050405020304" pitchFamily="18" charset="0"/>
                        </a:rPr>
                        <a:t>As per Suo-moto Proceedings</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1090442"/>
                  </a:ext>
                </a:extLst>
              </a:tr>
            </a:tbl>
          </a:graphicData>
        </a:graphic>
      </p:graphicFrame>
    </p:spTree>
    <p:extLst>
      <p:ext uri="{BB962C8B-B14F-4D97-AF65-F5344CB8AC3E}">
        <p14:creationId xmlns:p14="http://schemas.microsoft.com/office/powerpoint/2010/main" val="2273850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99BC-081F-5F06-7BAB-3ECF9A7D20F1}"/>
              </a:ext>
            </a:extLst>
          </p:cNvPr>
          <p:cNvSpPr>
            <a:spLocks noGrp="1"/>
          </p:cNvSpPr>
          <p:nvPr>
            <p:ph type="title"/>
          </p:nvPr>
        </p:nvSpPr>
        <p:spPr>
          <a:xfrm>
            <a:off x="838200" y="0"/>
            <a:ext cx="10515600" cy="1230086"/>
          </a:xfrm>
        </p:spPr>
        <p:txBody>
          <a:bodyPr/>
          <a:lstStyle/>
          <a:p>
            <a:r>
              <a:rPr lang="en-US" dirty="0">
                <a:solidFill>
                  <a:srgbClr val="0000CC"/>
                </a:solidFill>
              </a:rPr>
              <a:t>Documents Required</a:t>
            </a:r>
            <a:endParaRPr lang="en-IN" dirty="0">
              <a:solidFill>
                <a:srgbClr val="0000CC"/>
              </a:solidFill>
            </a:endParaRPr>
          </a:p>
        </p:txBody>
      </p:sp>
      <p:sp>
        <p:nvSpPr>
          <p:cNvPr id="3" name="Content Placeholder 2">
            <a:extLst>
              <a:ext uri="{FF2B5EF4-FFF2-40B4-BE49-F238E27FC236}">
                <a16:creationId xmlns:a16="http://schemas.microsoft.com/office/drawing/2014/main" id="{BBF89F56-E300-B10D-BED1-EBBAE136DB18}"/>
              </a:ext>
            </a:extLst>
          </p:cNvPr>
          <p:cNvSpPr>
            <a:spLocks noGrp="1"/>
          </p:cNvSpPr>
          <p:nvPr>
            <p:ph idx="1"/>
          </p:nvPr>
        </p:nvSpPr>
        <p:spPr>
          <a:xfrm>
            <a:off x="1037303" y="1305002"/>
            <a:ext cx="4635910" cy="4633680"/>
          </a:xfrm>
        </p:spPr>
        <p:txBody>
          <a:bodyPr>
            <a:normAutofit/>
          </a:bodyPr>
          <a:lstStyle/>
          <a:p>
            <a:r>
              <a:rPr lang="en-US" dirty="0">
                <a:latin typeface="Times New Roman" panose="02020603050405020304" pitchFamily="18" charset="0"/>
                <a:cs typeface="Times New Roman" panose="02020603050405020304" pitchFamily="18" charset="0"/>
              </a:rPr>
              <a:t>Encumbrance certificate</a:t>
            </a:r>
          </a:p>
          <a:p>
            <a:r>
              <a:rPr lang="en-US" dirty="0">
                <a:latin typeface="Times New Roman" panose="02020603050405020304" pitchFamily="18" charset="0"/>
                <a:cs typeface="Times New Roman" panose="02020603050405020304" pitchFamily="18" charset="0"/>
              </a:rPr>
              <a:t>Commencement Certificate</a:t>
            </a:r>
          </a:p>
          <a:p>
            <a:r>
              <a:rPr lang="en-US" dirty="0">
                <a:latin typeface="Times New Roman" panose="02020603050405020304" pitchFamily="18" charset="0"/>
                <a:cs typeface="Times New Roman" panose="02020603050405020304" pitchFamily="18" charset="0"/>
              </a:rPr>
              <a:t>Building plans</a:t>
            </a:r>
          </a:p>
          <a:p>
            <a:r>
              <a:rPr lang="en-US" dirty="0">
                <a:latin typeface="Times New Roman" panose="02020603050405020304" pitchFamily="18" charset="0"/>
                <a:cs typeface="Times New Roman" panose="02020603050405020304" pitchFamily="18" charset="0"/>
              </a:rPr>
              <a:t>Layout</a:t>
            </a:r>
          </a:p>
          <a:p>
            <a:r>
              <a:rPr lang="en-US" dirty="0">
                <a:latin typeface="Times New Roman" panose="02020603050405020304" pitchFamily="18" charset="0"/>
                <a:cs typeface="Times New Roman" panose="02020603050405020304" pitchFamily="18" charset="0"/>
              </a:rPr>
              <a:t>Draft AFS </a:t>
            </a:r>
          </a:p>
          <a:p>
            <a:r>
              <a:rPr lang="en-US" dirty="0">
                <a:latin typeface="Times New Roman" panose="02020603050405020304" pitchFamily="18" charset="0"/>
                <a:cs typeface="Times New Roman" panose="02020603050405020304" pitchFamily="18" charset="0"/>
              </a:rPr>
              <a:t>Area development plan</a:t>
            </a:r>
          </a:p>
          <a:p>
            <a:r>
              <a:rPr lang="en-US" dirty="0">
                <a:latin typeface="Times New Roman" panose="02020603050405020304" pitchFamily="18" charset="0"/>
                <a:cs typeface="Times New Roman" panose="02020603050405020304" pitchFamily="18" charset="0"/>
              </a:rPr>
              <a:t>Draft Allotment letter</a:t>
            </a:r>
          </a:p>
          <a:p>
            <a:r>
              <a:rPr lang="en-US" dirty="0">
                <a:latin typeface="Times New Roman" panose="02020603050405020304" pitchFamily="18" charset="0"/>
                <a:cs typeface="Times New Roman" panose="02020603050405020304" pitchFamily="18" charset="0"/>
              </a:rPr>
              <a:t>Draft Sale deed</a:t>
            </a:r>
          </a:p>
          <a:p>
            <a:r>
              <a:rPr lang="en-US" dirty="0">
                <a:latin typeface="Times New Roman" panose="02020603050405020304" pitchFamily="18" charset="0"/>
                <a:cs typeface="Times New Roman" panose="02020603050405020304" pitchFamily="18" charset="0"/>
              </a:rPr>
              <a:t>Title clear report</a:t>
            </a:r>
            <a:endParaRPr lang="en-IN" dirty="0">
              <a:latin typeface="Times New Roman" panose="02020603050405020304" pitchFamily="18" charset="0"/>
              <a:cs typeface="Times New Roman" panose="02020603050405020304" pitchFamily="18" charset="0"/>
            </a:endParaRPr>
          </a:p>
          <a:p>
            <a:endParaRPr lang="en-US" dirty="0"/>
          </a:p>
        </p:txBody>
      </p:sp>
      <p:sp>
        <p:nvSpPr>
          <p:cNvPr id="5" name="Content Placeholder 2">
            <a:extLst>
              <a:ext uri="{FF2B5EF4-FFF2-40B4-BE49-F238E27FC236}">
                <a16:creationId xmlns:a16="http://schemas.microsoft.com/office/drawing/2014/main" id="{84D9A8FA-E670-522B-E6B5-E8B2D12D7B5B}"/>
              </a:ext>
            </a:extLst>
          </p:cNvPr>
          <p:cNvSpPr txBox="1">
            <a:spLocks/>
          </p:cNvSpPr>
          <p:nvPr/>
        </p:nvSpPr>
        <p:spPr>
          <a:xfrm>
            <a:off x="6717890" y="1305002"/>
            <a:ext cx="4635910" cy="42479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spcAft>
                <a:spcPts val="800"/>
              </a:spcAft>
              <a:tabLst>
                <a:tab pos="457200" algn="l"/>
              </a:tabLst>
            </a:pPr>
            <a:r>
              <a:rPr lang="en-US" dirty="0">
                <a:latin typeface="Times New Roman" panose="02020603050405020304" pitchFamily="18" charset="0"/>
                <a:cs typeface="Times New Roman" panose="02020603050405020304" pitchFamily="18" charset="0"/>
              </a:rPr>
              <a:t>Draft Brochure </a:t>
            </a:r>
            <a:endParaRPr lang="en-IN" dirty="0">
              <a:latin typeface="Times New Roman" panose="02020603050405020304" pitchFamily="18" charset="0"/>
              <a:cs typeface="Times New Roman" panose="02020603050405020304" pitchFamily="18" charset="0"/>
            </a:endParaRPr>
          </a:p>
          <a:p>
            <a:pPr marR="0" lvl="0">
              <a:spcAft>
                <a:spcPts val="800"/>
              </a:spcAft>
              <a:tabLst>
                <a:tab pos="457200" algn="l"/>
              </a:tabLst>
            </a:pPr>
            <a:r>
              <a:rPr lang="en-US" dirty="0">
                <a:latin typeface="Times New Roman" panose="02020603050405020304" pitchFamily="18" charset="0"/>
                <a:cs typeface="Times New Roman" panose="02020603050405020304" pitchFamily="18" charset="0"/>
              </a:rPr>
              <a:t>All NOC (Revised EC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marR="0" lvl="0">
              <a:spcAft>
                <a:spcPts val="800"/>
              </a:spcAft>
              <a:tabLst>
                <a:tab pos="457200" algn="l"/>
              </a:tabLst>
            </a:pPr>
            <a:r>
              <a:rPr lang="en-US" dirty="0">
                <a:latin typeface="Times New Roman" panose="02020603050405020304" pitchFamily="18" charset="0"/>
                <a:cs typeface="Times New Roman" panose="02020603050405020304" pitchFamily="18" charset="0"/>
              </a:rPr>
              <a:t>RERA Bank statement </a:t>
            </a:r>
            <a:endParaRPr lang="en-IN" dirty="0">
              <a:latin typeface="Times New Roman" panose="02020603050405020304" pitchFamily="18" charset="0"/>
              <a:cs typeface="Times New Roman" panose="02020603050405020304" pitchFamily="18" charset="0"/>
            </a:endParaRPr>
          </a:p>
          <a:p>
            <a:pPr marR="0" lvl="0">
              <a:spcAft>
                <a:spcPts val="800"/>
              </a:spcAft>
              <a:tabLst>
                <a:tab pos="457200" algn="l"/>
              </a:tabLst>
            </a:pPr>
            <a:r>
              <a:rPr lang="en-US" dirty="0">
                <a:latin typeface="Times New Roman" panose="02020603050405020304" pitchFamily="18" charset="0"/>
                <a:cs typeface="Times New Roman" panose="02020603050405020304" pitchFamily="18" charset="0"/>
              </a:rPr>
              <a:t>Affidavits from promoter</a:t>
            </a:r>
            <a:endParaRPr lang="en-IN" dirty="0">
              <a:latin typeface="Times New Roman" panose="02020603050405020304" pitchFamily="18" charset="0"/>
              <a:cs typeface="Times New Roman" panose="02020603050405020304" pitchFamily="18" charset="0"/>
            </a:endParaRPr>
          </a:p>
          <a:p>
            <a:pPr marR="0" lvl="0">
              <a:spcAft>
                <a:spcPts val="800"/>
              </a:spcAft>
              <a:tabLst>
                <a:tab pos="457200" algn="l"/>
              </a:tabLst>
            </a:pPr>
            <a:r>
              <a:rPr lang="en-US" dirty="0">
                <a:latin typeface="Times New Roman" panose="02020603050405020304" pitchFamily="18" charset="0"/>
                <a:cs typeface="Times New Roman" panose="02020603050405020304" pitchFamily="18" charset="0"/>
              </a:rPr>
              <a:t>Consent letter</a:t>
            </a:r>
            <a:endParaRPr lang="en-IN" dirty="0">
              <a:latin typeface="Times New Roman" panose="02020603050405020304" pitchFamily="18" charset="0"/>
              <a:cs typeface="Times New Roman" panose="02020603050405020304" pitchFamily="18" charset="0"/>
            </a:endParaRPr>
          </a:p>
          <a:p>
            <a:pPr marR="0" lvl="0">
              <a:spcAft>
                <a:spcPts val="800"/>
              </a:spcAft>
              <a:tabLst>
                <a:tab pos="457200" algn="l"/>
              </a:tabLst>
            </a:pPr>
            <a:r>
              <a:rPr lang="en-US" dirty="0">
                <a:latin typeface="Times New Roman" panose="02020603050405020304" pitchFamily="18" charset="0"/>
                <a:cs typeface="Times New Roman" panose="02020603050405020304" pitchFamily="18" charset="0"/>
              </a:rPr>
              <a:t>Parking plan/details</a:t>
            </a:r>
          </a:p>
          <a:p>
            <a:pPr marR="0" lvl="0">
              <a:spcAft>
                <a:spcPts val="800"/>
              </a:spcAft>
              <a:tabLst>
                <a:tab pos="457200" algn="l"/>
              </a:tabLst>
            </a:pPr>
            <a:r>
              <a:rPr lang="en-US" dirty="0">
                <a:latin typeface="Times New Roman" panose="02020603050405020304" pitchFamily="18" charset="0"/>
                <a:cs typeface="Times New Roman" panose="02020603050405020304" pitchFamily="18" charset="0"/>
              </a:rPr>
              <a:t>GANTT Chart</a:t>
            </a:r>
          </a:p>
          <a:p>
            <a:pPr marR="0" lvl="0">
              <a:spcAft>
                <a:spcPts val="800"/>
              </a:spcAft>
              <a:tabLst>
                <a:tab pos="457200" algn="l"/>
              </a:tabLst>
            </a:pPr>
            <a:r>
              <a:rPr lang="en-IN" dirty="0">
                <a:latin typeface="Times New Roman" panose="02020603050405020304" pitchFamily="18" charset="0"/>
                <a:cs typeface="Times New Roman" panose="02020603050405020304" pitchFamily="18" charset="0"/>
              </a:rPr>
              <a:t>Means of finance </a:t>
            </a:r>
          </a:p>
          <a:p>
            <a:pPr marR="0" lvl="0">
              <a:spcAft>
                <a:spcPts val="800"/>
              </a:spcAft>
              <a:tabLst>
                <a:tab pos="457200" algn="l"/>
              </a:tabLst>
            </a:pPr>
            <a:r>
              <a:rPr lang="en-IN" dirty="0">
                <a:latin typeface="Times New Roman" panose="02020603050405020304" pitchFamily="18" charset="0"/>
                <a:cs typeface="Times New Roman" panose="02020603050405020304" pitchFamily="18" charset="0"/>
              </a:rPr>
              <a:t>Form 1-2-2Annexure -3</a:t>
            </a:r>
          </a:p>
        </p:txBody>
      </p:sp>
    </p:spTree>
    <p:extLst>
      <p:ext uri="{BB962C8B-B14F-4D97-AF65-F5344CB8AC3E}">
        <p14:creationId xmlns:p14="http://schemas.microsoft.com/office/powerpoint/2010/main" val="264815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27177-ECC8-928B-A881-5B50DA4BD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48" y="501444"/>
            <a:ext cx="11927503" cy="1966452"/>
          </a:xfrm>
          <a:prstGeom prst="rect">
            <a:avLst/>
          </a:prstGeom>
        </p:spPr>
      </p:pic>
      <p:pic>
        <p:nvPicPr>
          <p:cNvPr id="5" name="Picture 4">
            <a:extLst>
              <a:ext uri="{FF2B5EF4-FFF2-40B4-BE49-F238E27FC236}">
                <a16:creationId xmlns:a16="http://schemas.microsoft.com/office/drawing/2014/main" id="{8F794327-D7F2-0BD5-CA07-44987DB5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09" y="2900517"/>
            <a:ext cx="11820042" cy="2502311"/>
          </a:xfrm>
          <a:prstGeom prst="rect">
            <a:avLst/>
          </a:prstGeom>
        </p:spPr>
      </p:pic>
    </p:spTree>
    <p:extLst>
      <p:ext uri="{BB962C8B-B14F-4D97-AF65-F5344CB8AC3E}">
        <p14:creationId xmlns:p14="http://schemas.microsoft.com/office/powerpoint/2010/main" val="102092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F290A-6FC8-CB04-F86C-B15F0DCF9318}"/>
              </a:ext>
            </a:extLst>
          </p:cNvPr>
          <p:cNvSpPr>
            <a:spLocks noGrp="1"/>
          </p:cNvSpPr>
          <p:nvPr>
            <p:ph type="title"/>
          </p:nvPr>
        </p:nvSpPr>
        <p:spPr>
          <a:xfrm>
            <a:off x="1484311" y="255640"/>
            <a:ext cx="10018713" cy="1317521"/>
          </a:xfrm>
        </p:spPr>
        <p:txBody>
          <a:bodyPr/>
          <a:lstStyle/>
          <a:p>
            <a:r>
              <a:rPr lang="en-US" b="1" dirty="0">
                <a:solidFill>
                  <a:srgbClr val="0000CC"/>
                </a:solidFill>
                <a:cs typeface="Arial" panose="020B0604020202020204" pitchFamily="34" charset="0"/>
              </a:rPr>
              <a:t>LAWS GOVERNING RERA</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3122CE76-49EB-F73A-8E2B-85937AF7CDB9}"/>
              </a:ext>
            </a:extLst>
          </p:cNvPr>
          <p:cNvSpPr>
            <a:spLocks noGrp="1"/>
          </p:cNvSpPr>
          <p:nvPr>
            <p:ph idx="1"/>
          </p:nvPr>
        </p:nvSpPr>
        <p:spPr>
          <a:xfrm>
            <a:off x="1484310" y="1573161"/>
            <a:ext cx="10018713" cy="4208207"/>
          </a:xfrm>
        </p:spPr>
        <p:txBody>
          <a:bodyPr>
            <a:norm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Real Estate (Regulation and Development) Act, 2016</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Gujarat Real Estate (Regulation and Development) (General) Rules, 2017</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Various  Departmental Circulars and Orders</a:t>
            </a:r>
          </a:p>
          <a:p>
            <a:pPr>
              <a:buFont typeface="Wingdings" panose="05000000000000000000" pitchFamily="2" charset="2"/>
              <a:buChar char="Ø"/>
            </a:pPr>
            <a:r>
              <a:rPr lang="en-IN" dirty="0">
                <a:solidFill>
                  <a:srgbClr val="FF0000"/>
                </a:solidFill>
                <a:latin typeface="Times New Roman" panose="02020603050405020304" pitchFamily="18" charset="0"/>
                <a:cs typeface="Times New Roman" panose="02020603050405020304" pitchFamily="18" charset="0"/>
              </a:rPr>
              <a:t>Portal Law/ Officer Law</a:t>
            </a:r>
          </a:p>
        </p:txBody>
      </p:sp>
    </p:spTree>
    <p:extLst>
      <p:ext uri="{BB962C8B-B14F-4D97-AF65-F5344CB8AC3E}">
        <p14:creationId xmlns:p14="http://schemas.microsoft.com/office/powerpoint/2010/main" val="2791199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286AA-5BFE-C43C-51EB-C2B9B4F2A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952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2E46A1-E8A8-A0AF-8F1D-F7FC312AC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081696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43678-B10B-63FB-8AAC-89FB1E57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427831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47BFA-FEB0-035B-34E2-71ED5B531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981" y="137652"/>
            <a:ext cx="10087896" cy="2481291"/>
          </a:xfrm>
          <a:prstGeom prst="rect">
            <a:avLst/>
          </a:prstGeom>
        </p:spPr>
      </p:pic>
      <p:pic>
        <p:nvPicPr>
          <p:cNvPr id="6" name="Picture 5">
            <a:extLst>
              <a:ext uri="{FF2B5EF4-FFF2-40B4-BE49-F238E27FC236}">
                <a16:creationId xmlns:a16="http://schemas.microsoft.com/office/drawing/2014/main" id="{7A50D92A-1242-A86B-D4F6-78548327D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981" y="2719502"/>
            <a:ext cx="10087896" cy="4000847"/>
          </a:xfrm>
          <a:prstGeom prst="rect">
            <a:avLst/>
          </a:prstGeom>
        </p:spPr>
      </p:pic>
    </p:spTree>
    <p:extLst>
      <p:ext uri="{BB962C8B-B14F-4D97-AF65-F5344CB8AC3E}">
        <p14:creationId xmlns:p14="http://schemas.microsoft.com/office/powerpoint/2010/main" val="186560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9AB27C-7326-55BE-FF60-92587DEA1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71" y="0"/>
            <a:ext cx="8827327" cy="6874903"/>
          </a:xfrm>
          <a:prstGeom prst="rect">
            <a:avLst/>
          </a:prstGeom>
        </p:spPr>
      </p:pic>
    </p:spTree>
    <p:extLst>
      <p:ext uri="{BB962C8B-B14F-4D97-AF65-F5344CB8AC3E}">
        <p14:creationId xmlns:p14="http://schemas.microsoft.com/office/powerpoint/2010/main" val="422581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7F723B-DA2B-F129-796B-0FFEA1AF8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954" y="0"/>
            <a:ext cx="7739460" cy="6858000"/>
          </a:xfrm>
          <a:prstGeom prst="rect">
            <a:avLst/>
          </a:prstGeom>
        </p:spPr>
      </p:pic>
    </p:spTree>
    <p:extLst>
      <p:ext uri="{BB962C8B-B14F-4D97-AF65-F5344CB8AC3E}">
        <p14:creationId xmlns:p14="http://schemas.microsoft.com/office/powerpoint/2010/main" val="1531793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0A2C2-6F68-42A4-7633-E54AE432B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11" y="0"/>
            <a:ext cx="9863982" cy="6858000"/>
          </a:xfrm>
          <a:prstGeom prst="rect">
            <a:avLst/>
          </a:prstGeom>
        </p:spPr>
      </p:pic>
    </p:spTree>
    <p:extLst>
      <p:ext uri="{BB962C8B-B14F-4D97-AF65-F5344CB8AC3E}">
        <p14:creationId xmlns:p14="http://schemas.microsoft.com/office/powerpoint/2010/main" val="380916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F37D-5EB3-39A3-85CF-D034EAD14F82}"/>
              </a:ext>
            </a:extLst>
          </p:cNvPr>
          <p:cNvSpPr>
            <a:spLocks noGrp="1"/>
          </p:cNvSpPr>
          <p:nvPr>
            <p:ph type="title"/>
          </p:nvPr>
        </p:nvSpPr>
        <p:spPr/>
        <p:txBody>
          <a:bodyPr>
            <a:normAutofit fontScale="90000"/>
          </a:bodyPr>
          <a:lstStyle/>
          <a:p>
            <a:r>
              <a:rPr lang="en-US" sz="4400" b="1" dirty="0">
                <a:solidFill>
                  <a:srgbClr val="0000CC"/>
                </a:solidFill>
                <a:latin typeface="Baskerville Old Face" panose="02020602080505020303" pitchFamily="18" charset="0"/>
              </a:rPr>
              <a:t>QUERIES AND NOTICES YOU MAY FACE</a:t>
            </a:r>
            <a:br>
              <a:rPr lang="en-IN" sz="4400" b="1" dirty="0">
                <a:solidFill>
                  <a:srgbClr val="0000CC"/>
                </a:solidFill>
                <a:latin typeface="Baskerville Old Face" panose="02020602080505020303" pitchFamily="18" charset="0"/>
              </a:rPr>
            </a:br>
            <a:endParaRPr lang="en-IN" dirty="0"/>
          </a:p>
        </p:txBody>
      </p:sp>
      <p:sp>
        <p:nvSpPr>
          <p:cNvPr id="3" name="Content Placeholder 2">
            <a:extLst>
              <a:ext uri="{FF2B5EF4-FFF2-40B4-BE49-F238E27FC236}">
                <a16:creationId xmlns:a16="http://schemas.microsoft.com/office/drawing/2014/main" id="{35405AC6-24F7-2461-6015-49DF8B5D5A7C}"/>
              </a:ext>
            </a:extLst>
          </p:cNvPr>
          <p:cNvSpPr>
            <a:spLocks noGrp="1"/>
          </p:cNvSpPr>
          <p:nvPr>
            <p:ph idx="1"/>
          </p:nvPr>
        </p:nvSpPr>
        <p:spPr>
          <a:xfrm>
            <a:off x="838200" y="1825625"/>
            <a:ext cx="10515600" cy="3802290"/>
          </a:xfrm>
        </p:spPr>
        <p:txBody>
          <a:bodyPr/>
          <a:lstStyle/>
          <a:p>
            <a:pPr algn="just"/>
            <a:r>
              <a:rPr lang="en-US" dirty="0">
                <a:latin typeface="Times New Roman" panose="02020603050405020304" pitchFamily="18" charset="0"/>
                <a:cs typeface="Times New Roman" panose="02020603050405020304" pitchFamily="18" charset="0"/>
              </a:rPr>
              <a:t>Notice for Non-execution of AFS</a:t>
            </a:r>
          </a:p>
          <a:p>
            <a:pPr algn="just"/>
            <a:r>
              <a:rPr lang="en-US" dirty="0">
                <a:latin typeface="Times New Roman" panose="02020603050405020304" pitchFamily="18" charset="0"/>
                <a:cs typeface="Times New Roman" panose="02020603050405020304" pitchFamily="18" charset="0"/>
              </a:rPr>
              <a:t>In case of </a:t>
            </a:r>
            <a:r>
              <a:rPr lang="en-US" b="1" i="1" dirty="0">
                <a:latin typeface="Times New Roman" panose="02020603050405020304" pitchFamily="18" charset="0"/>
                <a:cs typeface="Times New Roman" panose="02020603050405020304" pitchFamily="18" charset="0"/>
              </a:rPr>
              <a:t>Shaligram Properties LLP </a:t>
            </a:r>
            <a:r>
              <a:rPr lang="en-US" dirty="0">
                <a:latin typeface="Times New Roman" panose="02020603050405020304" pitchFamily="18" charset="0"/>
                <a:cs typeface="Times New Roman" panose="02020603050405020304" pitchFamily="18" charset="0"/>
              </a:rPr>
              <a:t>penalty was made for </a:t>
            </a:r>
            <a:r>
              <a:rPr lang="en-US" b="1" dirty="0">
                <a:latin typeface="Times New Roman" panose="02020603050405020304" pitchFamily="18" charset="0"/>
                <a:cs typeface="Times New Roman" panose="02020603050405020304" pitchFamily="18" charset="0"/>
              </a:rPr>
              <a:t>2 Lac  </a:t>
            </a:r>
            <a:r>
              <a:rPr lang="en-US" dirty="0">
                <a:latin typeface="Times New Roman" panose="02020603050405020304" pitchFamily="18" charset="0"/>
                <a:cs typeface="Times New Roman" panose="02020603050405020304" pitchFamily="18" charset="0"/>
              </a:rPr>
              <a:t>for non execution of AFS.</a:t>
            </a:r>
          </a:p>
          <a:p>
            <a:pPr algn="just"/>
            <a:r>
              <a:rPr lang="en-US" dirty="0">
                <a:latin typeface="Times New Roman" panose="02020603050405020304" pitchFamily="18" charset="0"/>
                <a:cs typeface="Times New Roman" panose="02020603050405020304" pitchFamily="18" charset="0"/>
              </a:rPr>
              <a:t>Notice for received in amount for altered units before approval</a:t>
            </a:r>
          </a:p>
          <a:p>
            <a:pPr algn="just"/>
            <a:r>
              <a:rPr lang="en-US" dirty="0">
                <a:latin typeface="Times New Roman" panose="02020603050405020304" pitchFamily="18" charset="0"/>
                <a:cs typeface="Times New Roman" panose="02020603050405020304" pitchFamily="18" charset="0"/>
              </a:rPr>
              <a:t>Bank name not as per guidelines.</a:t>
            </a:r>
          </a:p>
          <a:p>
            <a:pPr algn="just"/>
            <a:r>
              <a:rPr lang="en-US" dirty="0">
                <a:latin typeface="Times New Roman" panose="02020603050405020304" pitchFamily="18" charset="0"/>
                <a:cs typeface="Times New Roman" panose="02020603050405020304" pitchFamily="18" charset="0"/>
              </a:rPr>
              <a:t>Encumbrance revised not registered.</a:t>
            </a:r>
          </a:p>
          <a:p>
            <a:pPr algn="just"/>
            <a:r>
              <a:rPr lang="en-US" dirty="0">
                <a:latin typeface="Times New Roman" panose="02020603050405020304" pitchFamily="18" charset="0"/>
                <a:cs typeface="Times New Roman" panose="02020603050405020304" pitchFamily="18" charset="0"/>
              </a:rPr>
              <a:t>Mention loan amount in Draft AFS and Draft sale deed. </a:t>
            </a:r>
          </a:p>
          <a:p>
            <a:endParaRPr lang="en-US" dirty="0"/>
          </a:p>
          <a:p>
            <a:pPr marL="0" indent="0">
              <a:buNone/>
            </a:pPr>
            <a:endParaRPr lang="en-IN" dirty="0"/>
          </a:p>
        </p:txBody>
      </p:sp>
    </p:spTree>
    <p:extLst>
      <p:ext uri="{BB962C8B-B14F-4D97-AF65-F5344CB8AC3E}">
        <p14:creationId xmlns:p14="http://schemas.microsoft.com/office/powerpoint/2010/main" val="2607333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C8465-E2B6-BF0F-7176-B78DC6815174}"/>
              </a:ext>
            </a:extLst>
          </p:cNvPr>
          <p:cNvSpPr>
            <a:spLocks noGrp="1"/>
          </p:cNvSpPr>
          <p:nvPr>
            <p:ph type="title"/>
          </p:nvPr>
        </p:nvSpPr>
        <p:spPr>
          <a:xfrm>
            <a:off x="1484311" y="255640"/>
            <a:ext cx="10018713" cy="717754"/>
          </a:xfrm>
        </p:spPr>
        <p:txBody>
          <a:bodyPr>
            <a:normAutofit/>
          </a:bodyPr>
          <a:lstStyle/>
          <a:p>
            <a:r>
              <a:rPr lang="en-US" b="1" dirty="0">
                <a:solidFill>
                  <a:srgbClr val="0000CC"/>
                </a:solidFill>
                <a:cs typeface="Arial" panose="020B0604020202020204" pitchFamily="34" charset="0"/>
              </a:rPr>
              <a:t>EXTENSION OF RERA PROJECT</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937472E5-5D97-2D08-FD71-0D8E7DC99886}"/>
              </a:ext>
            </a:extLst>
          </p:cNvPr>
          <p:cNvSpPr>
            <a:spLocks noGrp="1"/>
          </p:cNvSpPr>
          <p:nvPr>
            <p:ph idx="1"/>
          </p:nvPr>
        </p:nvSpPr>
        <p:spPr>
          <a:xfrm>
            <a:off x="1484310" y="1494503"/>
            <a:ext cx="10018713" cy="2320413"/>
          </a:xfrm>
        </p:spPr>
        <p:txBody>
          <a:bodyPr>
            <a:noAutofit/>
          </a:bodyPr>
          <a:lstStyle/>
          <a:p>
            <a:pPr algn="just">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Section 6 of the RERA Act, 2016</a:t>
            </a:r>
          </a:p>
          <a:p>
            <a:pPr algn="just"/>
            <a:r>
              <a:rPr lang="en-US" dirty="0">
                <a:latin typeface="Times New Roman" panose="02020603050405020304" pitchFamily="18" charset="0"/>
                <a:cs typeface="Times New Roman" panose="02020603050405020304" pitchFamily="18" charset="0"/>
              </a:rPr>
              <a:t>The registration granted under section 5 may be extended by the Authority on an application made by the promoter due to force majeure, in such form and on payment of such fee as may be specified by regulations made by the Authority.</a:t>
            </a:r>
          </a:p>
          <a:p>
            <a:pPr algn="just"/>
            <a:r>
              <a:rPr lang="en-US" dirty="0">
                <a:latin typeface="Times New Roman" panose="02020603050405020304" pitchFamily="18" charset="0"/>
                <a:cs typeface="Times New Roman" panose="02020603050405020304" pitchFamily="18" charset="0"/>
              </a:rPr>
              <a:t>Provided that the Authority may in reasonable circumstances, without default on the part of the promoter, based on the facts of each case, and for reasons to be recorded in writing, extend the registration granted to a project for such time as it considers necessary, which shall, in aggregate, not exceed a period of one year.</a:t>
            </a:r>
          </a:p>
        </p:txBody>
      </p:sp>
    </p:spTree>
    <p:extLst>
      <p:ext uri="{BB962C8B-B14F-4D97-AF65-F5344CB8AC3E}">
        <p14:creationId xmlns:p14="http://schemas.microsoft.com/office/powerpoint/2010/main" val="128711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DE35-8AC7-4F25-954A-58D0458B97F3}"/>
              </a:ext>
            </a:extLst>
          </p:cNvPr>
          <p:cNvSpPr>
            <a:spLocks noGrp="1"/>
          </p:cNvSpPr>
          <p:nvPr>
            <p:ph type="title"/>
          </p:nvPr>
        </p:nvSpPr>
        <p:spPr>
          <a:xfrm>
            <a:off x="1484310" y="115530"/>
            <a:ext cx="10018713" cy="1290484"/>
          </a:xfrm>
        </p:spPr>
        <p:txBody>
          <a:bodyPr/>
          <a:lstStyle/>
          <a:p>
            <a:r>
              <a:rPr lang="en-US" b="1" dirty="0">
                <a:solidFill>
                  <a:srgbClr val="0000CC"/>
                </a:solidFill>
                <a:cs typeface="Arial" panose="020B0604020202020204" pitchFamily="34" charset="0"/>
              </a:rPr>
              <a:t>EXTENSION OF RERA PROJECT</a:t>
            </a:r>
            <a:endParaRPr lang="en-IN" dirty="0">
              <a:solidFill>
                <a:srgbClr val="0000CC"/>
              </a:solidFill>
            </a:endParaRPr>
          </a:p>
        </p:txBody>
      </p:sp>
      <p:sp>
        <p:nvSpPr>
          <p:cNvPr id="3" name="Content Placeholder 2">
            <a:extLst>
              <a:ext uri="{FF2B5EF4-FFF2-40B4-BE49-F238E27FC236}">
                <a16:creationId xmlns:a16="http://schemas.microsoft.com/office/drawing/2014/main" id="{2A1EEF79-758A-14B4-D626-C422F5D966C1}"/>
              </a:ext>
            </a:extLst>
          </p:cNvPr>
          <p:cNvSpPr>
            <a:spLocks noGrp="1"/>
          </p:cNvSpPr>
          <p:nvPr>
            <p:ph idx="1"/>
          </p:nvPr>
        </p:nvSpPr>
        <p:spPr>
          <a:xfrm>
            <a:off x="1484310" y="1592827"/>
            <a:ext cx="10018713" cy="2826772"/>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Provided further that no application for extension of registration shall be rejected unless the applicant has been given an opportunity of being heard in the matter. </a:t>
            </a:r>
          </a:p>
          <a:p>
            <a:pPr algn="just"/>
            <a:r>
              <a:rPr lang="en-US" dirty="0">
                <a:latin typeface="Times New Roman" panose="02020603050405020304" pitchFamily="18" charset="0"/>
                <a:cs typeface="Times New Roman" panose="02020603050405020304" pitchFamily="18" charset="0"/>
              </a:rPr>
              <a:t>Explanation.— For the purpose of this section, the expression "force majeure" shall mean a case of war, flood, drought, fire, cyclone, earthquake or any other calamity caused by nature affecting the regular development of the real estate project.</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27677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57E5-AF32-6A94-6C63-6AA503FA1594}"/>
              </a:ext>
            </a:extLst>
          </p:cNvPr>
          <p:cNvSpPr>
            <a:spLocks noGrp="1"/>
          </p:cNvSpPr>
          <p:nvPr>
            <p:ph type="title"/>
          </p:nvPr>
        </p:nvSpPr>
        <p:spPr>
          <a:xfrm>
            <a:off x="1484311" y="265471"/>
            <a:ext cx="10018713" cy="717755"/>
          </a:xfrm>
        </p:spPr>
        <p:txBody>
          <a:bodyPr>
            <a:normAutofit/>
          </a:bodyPr>
          <a:lstStyle/>
          <a:p>
            <a:r>
              <a:rPr lang="en-US" b="1" dirty="0">
                <a:solidFill>
                  <a:srgbClr val="0000CC"/>
                </a:solidFill>
                <a:cs typeface="Arial" panose="020B0604020202020204" pitchFamily="34" charset="0"/>
              </a:rPr>
              <a:t>Section 14(2)(ii) – Alteration of Project</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0C318C65-4B67-9D2C-8902-F6B5F10A0950}"/>
              </a:ext>
            </a:extLst>
          </p:cNvPr>
          <p:cNvSpPr>
            <a:spLocks noGrp="1"/>
          </p:cNvSpPr>
          <p:nvPr>
            <p:ph idx="1"/>
          </p:nvPr>
        </p:nvSpPr>
        <p:spPr>
          <a:xfrm>
            <a:off x="1484310" y="1209369"/>
            <a:ext cx="10018713" cy="5063612"/>
          </a:xfrm>
        </p:spPr>
        <p:txBody>
          <a:bodyPr>
            <a:noAutofit/>
          </a:bodyPr>
          <a:lstStyle/>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Section 14(2):</a:t>
            </a:r>
          </a:p>
          <a:p>
            <a:pPr algn="just"/>
            <a:r>
              <a:rPr lang="en-US" dirty="0">
                <a:latin typeface="Times New Roman" panose="02020603050405020304" pitchFamily="18" charset="0"/>
                <a:cs typeface="Times New Roman" panose="02020603050405020304" pitchFamily="18" charset="0"/>
              </a:rPr>
              <a:t>Notwithstanding anything contained in any law, contract or agreement, after the sanctioned plans, layout plans and specifications and the nature of the fixtures, fittings, amenities and common areas, of the apartment, plot or building, as the case may be, as approved by the competent authority, are disclosed or furnished to the person who agree to take one or more of the said apartment, plot or building, as the case may be, the promoter shall not make—</a:t>
            </a:r>
          </a:p>
        </p:txBody>
      </p:sp>
    </p:spTree>
    <p:extLst>
      <p:ext uri="{BB962C8B-B14F-4D97-AF65-F5344CB8AC3E}">
        <p14:creationId xmlns:p14="http://schemas.microsoft.com/office/powerpoint/2010/main" val="1069258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120F-C302-F814-77DA-CC2419FC66F6}"/>
              </a:ext>
            </a:extLst>
          </p:cNvPr>
          <p:cNvSpPr>
            <a:spLocks noGrp="1"/>
          </p:cNvSpPr>
          <p:nvPr>
            <p:ph type="title"/>
          </p:nvPr>
        </p:nvSpPr>
        <p:spPr>
          <a:xfrm>
            <a:off x="1484311" y="137653"/>
            <a:ext cx="10018713" cy="929148"/>
          </a:xfrm>
        </p:spPr>
        <p:txBody>
          <a:bodyPr/>
          <a:lstStyle/>
          <a:p>
            <a:r>
              <a:rPr lang="en-US" b="1" dirty="0">
                <a:solidFill>
                  <a:srgbClr val="0000CC"/>
                </a:solidFill>
                <a:cs typeface="Arial" panose="020B0604020202020204" pitchFamily="34" charset="0"/>
              </a:rPr>
              <a:t>EXTENSION OF RERA PROJECT</a:t>
            </a:r>
            <a:endParaRPr lang="en-IN" dirty="0">
              <a:solidFill>
                <a:srgbClr val="0000CC"/>
              </a:solidFill>
            </a:endParaRPr>
          </a:p>
        </p:txBody>
      </p:sp>
      <p:sp>
        <p:nvSpPr>
          <p:cNvPr id="3" name="Content Placeholder 2">
            <a:extLst>
              <a:ext uri="{FF2B5EF4-FFF2-40B4-BE49-F238E27FC236}">
                <a16:creationId xmlns:a16="http://schemas.microsoft.com/office/drawing/2014/main" id="{D1FA96C5-7A05-60F4-C4D3-724A6AA298B7}"/>
              </a:ext>
            </a:extLst>
          </p:cNvPr>
          <p:cNvSpPr>
            <a:spLocks noGrp="1"/>
          </p:cNvSpPr>
          <p:nvPr>
            <p:ph idx="1"/>
          </p:nvPr>
        </p:nvSpPr>
        <p:spPr>
          <a:xfrm>
            <a:off x="1484310" y="1553497"/>
            <a:ext cx="10018713" cy="4237703"/>
          </a:xfrm>
        </p:spPr>
        <p:txBody>
          <a:bodyPr>
            <a:noAutofit/>
          </a:bodyPr>
          <a:lstStyle/>
          <a:p>
            <a:pPr algn="just">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Rule 7 of Gujarat Real Estate Rules, 2017</a:t>
            </a:r>
          </a:p>
          <a:p>
            <a:pPr algn="just"/>
            <a:r>
              <a:rPr lang="en-US" dirty="0">
                <a:latin typeface="Times New Roman" panose="02020603050405020304" pitchFamily="18" charset="0"/>
                <a:cs typeface="Times New Roman" panose="02020603050405020304" pitchFamily="18" charset="0"/>
              </a:rPr>
              <a:t>(1) An application for extension of the real estate project shall be made to the Authority, in Form “E”, along with an explanatory note setting out the grounds and reasons for delay in the completion of the real estate project and the need for extension, along with documents supporting such grounds and reasons: Provided that, where extension of registration is due to force majeure the Authority may at its discretion waive the fee for such extension granted to any real estate project. </a:t>
            </a:r>
          </a:p>
        </p:txBody>
      </p:sp>
    </p:spTree>
    <p:extLst>
      <p:ext uri="{BB962C8B-B14F-4D97-AF65-F5344CB8AC3E}">
        <p14:creationId xmlns:p14="http://schemas.microsoft.com/office/powerpoint/2010/main" val="3027146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4107-8C3A-AA0A-0EB3-B154AA74D085}"/>
              </a:ext>
            </a:extLst>
          </p:cNvPr>
          <p:cNvSpPr>
            <a:spLocks noGrp="1"/>
          </p:cNvSpPr>
          <p:nvPr>
            <p:ph type="title"/>
          </p:nvPr>
        </p:nvSpPr>
        <p:spPr/>
        <p:txBody>
          <a:bodyPr/>
          <a:lstStyle/>
          <a:p>
            <a:r>
              <a:rPr lang="en-US" b="1" dirty="0">
                <a:solidFill>
                  <a:srgbClr val="0000CC"/>
                </a:solidFill>
                <a:cs typeface="Arial" panose="020B0604020202020204" pitchFamily="34" charset="0"/>
              </a:rPr>
              <a:t>EXTENSION OF RERA PROJECT</a:t>
            </a:r>
            <a:endParaRPr lang="en-IN" dirty="0"/>
          </a:p>
        </p:txBody>
      </p:sp>
      <p:sp>
        <p:nvSpPr>
          <p:cNvPr id="3" name="Content Placeholder 2">
            <a:extLst>
              <a:ext uri="{FF2B5EF4-FFF2-40B4-BE49-F238E27FC236}">
                <a16:creationId xmlns:a16="http://schemas.microsoft.com/office/drawing/2014/main" id="{7C61B633-6875-D967-C446-4D83A5196034}"/>
              </a:ext>
            </a:extLst>
          </p:cNvPr>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(2) The grant of extension of registration to a real estate project, shall be in Form “F". The Authority shall supply a copy thereto to the Promoter and in case of rejection of the application for extension of registration, the authority shall, after giving to the applicant an opportunity of being heard as provided in the second proviso of section 6, inform the promoter about the same, in Form “D”. The intimation thereof shall also be given to the respective Competent Authority and Statutory Authorities. </a:t>
            </a:r>
          </a:p>
          <a:p>
            <a:pPr algn="just"/>
            <a:r>
              <a:rPr lang="en-US" dirty="0">
                <a:latin typeface="Times New Roman" panose="02020603050405020304" pitchFamily="18" charset="0"/>
                <a:cs typeface="Times New Roman" panose="02020603050405020304" pitchFamily="18" charset="0"/>
              </a:rPr>
              <a:t>(3) The application for extension of Real Estate Project shall be accompanied with fees for an amount equivalent to half the registration fees as prescribed under sub-rule (3) of rule-3.</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771761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EFD3-33C8-34F2-3895-EE0083049194}"/>
              </a:ext>
            </a:extLst>
          </p:cNvPr>
          <p:cNvSpPr>
            <a:spLocks noGrp="1"/>
          </p:cNvSpPr>
          <p:nvPr>
            <p:ph type="title"/>
          </p:nvPr>
        </p:nvSpPr>
        <p:spPr>
          <a:xfrm>
            <a:off x="1484311" y="265472"/>
            <a:ext cx="10018713" cy="757084"/>
          </a:xfrm>
        </p:spPr>
        <p:txBody>
          <a:bodyPr>
            <a:normAutofit/>
          </a:bodyPr>
          <a:lstStyle/>
          <a:p>
            <a:r>
              <a:rPr lang="en-US" b="1" dirty="0">
                <a:solidFill>
                  <a:srgbClr val="0000CC"/>
                </a:solidFill>
                <a:cs typeface="Arial" panose="020B0604020202020204" pitchFamily="34" charset="0"/>
              </a:rPr>
              <a:t>PROJECT DATE COMPLETION</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A0094402-5FE6-98EB-37D9-7C0EB4D203FF}"/>
              </a:ext>
            </a:extLst>
          </p:cNvPr>
          <p:cNvSpPr>
            <a:spLocks noGrp="1"/>
          </p:cNvSpPr>
          <p:nvPr>
            <p:ph idx="1"/>
          </p:nvPr>
        </p:nvSpPr>
        <p:spPr>
          <a:xfrm>
            <a:off x="1484310" y="1238865"/>
            <a:ext cx="10018713" cy="3903406"/>
          </a:xfrm>
        </p:spPr>
        <p:txBody>
          <a:bodyPr>
            <a:noAutofit/>
          </a:bodyPr>
          <a:lstStyle/>
          <a:p>
            <a:pPr algn="just">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Circular No.4/2017 dtd.16.09.2017</a:t>
            </a:r>
          </a:p>
          <a:p>
            <a:pPr algn="just"/>
            <a:r>
              <a:rPr lang="en-US" dirty="0">
                <a:latin typeface="Times New Roman" panose="02020603050405020304" pitchFamily="18" charset="0"/>
                <a:cs typeface="Times New Roman" panose="02020603050405020304" pitchFamily="18" charset="0"/>
              </a:rPr>
              <a:t>Date to be mentioned in Form B. </a:t>
            </a:r>
          </a:p>
          <a:p>
            <a:pPr algn="just"/>
            <a:r>
              <a:rPr lang="en-US" dirty="0">
                <a:latin typeface="Times New Roman" panose="02020603050405020304" pitchFamily="18" charset="0"/>
                <a:cs typeface="Times New Roman" panose="02020603050405020304" pitchFamily="18" charset="0"/>
              </a:rPr>
              <a:t>Section 4(2)(1)(C) of the Real Estate (Regulation and Development) Act, 2016 state the an affidavit cum declaration to be signed by the promoter or authorized person specifying the time period to complete the project.</a:t>
            </a:r>
          </a:p>
          <a:p>
            <a:pPr algn="just"/>
            <a:r>
              <a:rPr lang="en-US" dirty="0">
                <a:latin typeface="Times New Roman" panose="02020603050405020304" pitchFamily="18" charset="0"/>
                <a:cs typeface="Times New Roman" panose="02020603050405020304" pitchFamily="18" charset="0"/>
              </a:rPr>
              <a:t>Date of Completion of the project indicated in “Form B”.</a:t>
            </a:r>
          </a:p>
          <a:p>
            <a:pPr algn="just"/>
            <a:r>
              <a:rPr lang="en-US" dirty="0">
                <a:latin typeface="Times New Roman" panose="02020603050405020304" pitchFamily="18" charset="0"/>
                <a:cs typeface="Times New Roman" panose="02020603050405020304" pitchFamily="18" charset="0"/>
              </a:rPr>
              <a:t>Section 5(3) of the Real Estate (Regulation and Development) Act, 2016 state that registration granted under this section will valid for a period declared by promoter under Section 4(2)(1)(C) of this act. </a:t>
            </a:r>
          </a:p>
          <a:p>
            <a:endParaRPr lang="en-IN" dirty="0"/>
          </a:p>
        </p:txBody>
      </p:sp>
    </p:spTree>
    <p:extLst>
      <p:ext uri="{BB962C8B-B14F-4D97-AF65-F5344CB8AC3E}">
        <p14:creationId xmlns:p14="http://schemas.microsoft.com/office/powerpoint/2010/main" val="128698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F68B-337B-4F26-3E6B-93165AC82D51}"/>
              </a:ext>
            </a:extLst>
          </p:cNvPr>
          <p:cNvSpPr>
            <a:spLocks noGrp="1"/>
          </p:cNvSpPr>
          <p:nvPr>
            <p:ph type="title"/>
          </p:nvPr>
        </p:nvSpPr>
        <p:spPr>
          <a:xfrm>
            <a:off x="334297" y="294968"/>
            <a:ext cx="11168727" cy="1347019"/>
          </a:xfrm>
        </p:spPr>
        <p:txBody>
          <a:bodyPr/>
          <a:lstStyle/>
          <a:p>
            <a:r>
              <a:rPr lang="en-US" b="1" dirty="0">
                <a:solidFill>
                  <a:srgbClr val="0000CC"/>
                </a:solidFill>
                <a:cs typeface="Arial" panose="020B0604020202020204" pitchFamily="34" charset="0"/>
              </a:rPr>
              <a:t>WHEN IS PROJECT CONSIDERED AS COMPLETED?</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24317CB6-9EE0-4C73-5C5D-CCB2AC1BF26B}"/>
              </a:ext>
            </a:extLst>
          </p:cNvPr>
          <p:cNvSpPr>
            <a:spLocks noGrp="1"/>
          </p:cNvSpPr>
          <p:nvPr>
            <p:ph idx="1"/>
          </p:nvPr>
        </p:nvSpPr>
        <p:spPr>
          <a:xfrm>
            <a:off x="835742" y="1297858"/>
            <a:ext cx="10667281" cy="5633884"/>
          </a:xfrm>
        </p:spPr>
        <p:txBody>
          <a:bodyPr>
            <a:normAutofit/>
          </a:bodyPr>
          <a:lstStyle/>
          <a:p>
            <a:pPr algn="just"/>
            <a:endParaRPr lang="en-US" dirty="0">
              <a:latin typeface="Arial" panose="020B0604020202020204" pitchFamily="34" charset="0"/>
              <a:cs typeface="Arial" panose="020B0604020202020204" pitchFamily="34" charset="0"/>
            </a:endParaRPr>
          </a:p>
          <a:p>
            <a:pPr algn="just"/>
            <a:r>
              <a:rPr lang="en-US" dirty="0">
                <a:latin typeface="Times New Roman" panose="02020603050405020304" pitchFamily="18" charset="0"/>
                <a:cs typeface="Times New Roman" panose="02020603050405020304" pitchFamily="18" charset="0"/>
              </a:rPr>
              <a:t>Has finished the construction of whole project including common amenities.</a:t>
            </a:r>
          </a:p>
          <a:p>
            <a:pPr algn="just"/>
            <a:r>
              <a:rPr lang="en-US" dirty="0">
                <a:latin typeface="Times New Roman" panose="02020603050405020304" pitchFamily="18" charset="0"/>
                <a:cs typeface="Times New Roman" panose="02020603050405020304" pitchFamily="18" charset="0"/>
              </a:rPr>
              <a:t>Obtain Occupancy/Completion Certificate from Competent Authority.</a:t>
            </a:r>
          </a:p>
          <a:p>
            <a:pPr algn="just"/>
            <a:r>
              <a:rPr lang="en-US" dirty="0">
                <a:latin typeface="Times New Roman" panose="02020603050405020304" pitchFamily="18" charset="0"/>
                <a:cs typeface="Times New Roman" panose="02020603050405020304" pitchFamily="18" charset="0"/>
              </a:rPr>
              <a:t>Incorporated Society or Section 8 Company for association of allottees.</a:t>
            </a:r>
          </a:p>
          <a:p>
            <a:pPr algn="just"/>
            <a:r>
              <a:rPr lang="en-US" dirty="0">
                <a:latin typeface="Times New Roman" panose="02020603050405020304" pitchFamily="18" charset="0"/>
                <a:cs typeface="Times New Roman" panose="02020603050405020304" pitchFamily="18" charset="0"/>
              </a:rPr>
              <a:t>Handover the management of common areas and amenities to association of allottees (Section 17).</a:t>
            </a:r>
          </a:p>
          <a:p>
            <a:pPr algn="just"/>
            <a:r>
              <a:rPr lang="en-US" dirty="0">
                <a:latin typeface="Times New Roman" panose="02020603050405020304" pitchFamily="18" charset="0"/>
                <a:cs typeface="Times New Roman" panose="02020603050405020304" pitchFamily="18" charset="0"/>
              </a:rPr>
              <a:t>In case of Plotting scheme, Occupancy certificate to be taken from Architect.</a:t>
            </a:r>
          </a:p>
          <a:p>
            <a:pPr algn="just"/>
            <a:endParaRPr lang="en-US" dirty="0">
              <a:latin typeface="Arial" panose="020B0604020202020204" pitchFamily="34" charset="0"/>
              <a:cs typeface="Arial" panose="020B0604020202020204" pitchFamily="34" charset="0"/>
            </a:endParaRPr>
          </a:p>
          <a:p>
            <a:pPr algn="just"/>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619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D91B-6662-F95D-29D9-586F2426AB45}"/>
              </a:ext>
            </a:extLst>
          </p:cNvPr>
          <p:cNvSpPr>
            <a:spLocks noGrp="1"/>
          </p:cNvSpPr>
          <p:nvPr>
            <p:ph type="title"/>
          </p:nvPr>
        </p:nvSpPr>
        <p:spPr>
          <a:xfrm>
            <a:off x="235975" y="255641"/>
            <a:ext cx="11267050" cy="825908"/>
          </a:xfrm>
        </p:spPr>
        <p:txBody>
          <a:bodyPr>
            <a:noAutofit/>
          </a:bodyPr>
          <a:lstStyle/>
          <a:p>
            <a:r>
              <a:rPr lang="en-US" b="1" dirty="0">
                <a:solidFill>
                  <a:srgbClr val="0000CC"/>
                </a:solidFill>
                <a:cs typeface="Arial" panose="020B0604020202020204" pitchFamily="34" charset="0"/>
              </a:rPr>
              <a:t>DOCUMENT REQUIRED FOR FILING QE</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FDF3636F-939D-FC95-6CED-D51ED9450E51}"/>
              </a:ext>
            </a:extLst>
          </p:cNvPr>
          <p:cNvSpPr>
            <a:spLocks noGrp="1"/>
          </p:cNvSpPr>
          <p:nvPr>
            <p:ph idx="1"/>
          </p:nvPr>
        </p:nvSpPr>
        <p:spPr>
          <a:xfrm>
            <a:off x="860143" y="1426029"/>
            <a:ext cx="10406571" cy="5312228"/>
          </a:xfrm>
        </p:spPr>
        <p:txBody>
          <a:bodyPr>
            <a:normAutofit/>
          </a:bodyPr>
          <a:lstStyle/>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Order 30</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Form 1-2-2Annexure and 3</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NOC including lift </a:t>
            </a:r>
            <a:r>
              <a:rPr lang="en-US" dirty="0" err="1">
                <a:latin typeface="Times New Roman" panose="02020603050405020304" pitchFamily="18" charset="0"/>
                <a:cs typeface="Times New Roman" panose="02020603050405020304" pitchFamily="18" charset="0"/>
              </a:rPr>
              <a:t>Noc</a:t>
            </a:r>
            <a:r>
              <a:rPr lang="en-US" dirty="0">
                <a:latin typeface="Times New Roman" panose="02020603050405020304" pitchFamily="18" charset="0"/>
                <a:cs typeface="Times New Roman" panose="02020603050405020304" pitchFamily="18" charset="0"/>
              </a:rPr>
              <a:t>, fire </a:t>
            </a:r>
            <a:r>
              <a:rPr lang="en-US" dirty="0" err="1">
                <a:latin typeface="Times New Roman" panose="02020603050405020304" pitchFamily="18" charset="0"/>
                <a:cs typeface="Times New Roman" panose="02020603050405020304" pitchFamily="18" charset="0"/>
              </a:rPr>
              <a:t>Noc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to be uploaded with Form 1</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Form 4 certifying completion of construction and common amenities by architect</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 permission </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Society or section 8 company incorporation certificate as per order 18</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Affidavit as per order 11 with list of common areas and facilities</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Revenue record (property card etc.) in favor of association of allotees</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 Map if applicable</a:t>
            </a:r>
          </a:p>
          <a:p>
            <a:pPr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383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0689D0-B671-31E4-047D-4501504D4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913" y="0"/>
            <a:ext cx="7239001" cy="6857999"/>
          </a:xfrm>
          <a:prstGeom prst="rect">
            <a:avLst/>
          </a:prstGeom>
        </p:spPr>
      </p:pic>
    </p:spTree>
    <p:extLst>
      <p:ext uri="{BB962C8B-B14F-4D97-AF65-F5344CB8AC3E}">
        <p14:creationId xmlns:p14="http://schemas.microsoft.com/office/powerpoint/2010/main" val="3134099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1CE7DA-6468-4D3F-BCF8-3F695C566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258" y="0"/>
            <a:ext cx="6553200" cy="6857999"/>
          </a:xfrm>
          <a:prstGeom prst="rect">
            <a:avLst/>
          </a:prstGeom>
        </p:spPr>
      </p:pic>
    </p:spTree>
    <p:extLst>
      <p:ext uri="{BB962C8B-B14F-4D97-AF65-F5344CB8AC3E}">
        <p14:creationId xmlns:p14="http://schemas.microsoft.com/office/powerpoint/2010/main" val="4202684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6A8D7C-8026-5553-4464-AD74C28A4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1" y="0"/>
            <a:ext cx="6444342" cy="6858000"/>
          </a:xfrm>
          <a:prstGeom prst="rect">
            <a:avLst/>
          </a:prstGeom>
        </p:spPr>
      </p:pic>
    </p:spTree>
    <p:extLst>
      <p:ext uri="{BB962C8B-B14F-4D97-AF65-F5344CB8AC3E}">
        <p14:creationId xmlns:p14="http://schemas.microsoft.com/office/powerpoint/2010/main" val="3712960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18C59-A117-96CC-A42E-01A991C06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514" y="1066801"/>
            <a:ext cx="8371114" cy="5050971"/>
          </a:xfrm>
          <a:prstGeom prst="rect">
            <a:avLst/>
          </a:prstGeom>
        </p:spPr>
      </p:pic>
    </p:spTree>
    <p:extLst>
      <p:ext uri="{BB962C8B-B14F-4D97-AF65-F5344CB8AC3E}">
        <p14:creationId xmlns:p14="http://schemas.microsoft.com/office/powerpoint/2010/main" val="4148418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B0E3-2635-84CA-30DE-9E6F7C439061}"/>
              </a:ext>
            </a:extLst>
          </p:cNvPr>
          <p:cNvSpPr>
            <a:spLocks noGrp="1"/>
          </p:cNvSpPr>
          <p:nvPr>
            <p:ph type="title"/>
          </p:nvPr>
        </p:nvSpPr>
        <p:spPr>
          <a:xfrm>
            <a:off x="422787" y="442452"/>
            <a:ext cx="11080237" cy="875071"/>
          </a:xfrm>
        </p:spPr>
        <p:txBody>
          <a:bodyPr>
            <a:noAutofit/>
          </a:bodyPr>
          <a:lstStyle/>
          <a:p>
            <a:r>
              <a:rPr lang="en-US" b="1" dirty="0">
                <a:solidFill>
                  <a:srgbClr val="0000CC"/>
                </a:solidFill>
                <a:cs typeface="Arial" panose="020B0604020202020204" pitchFamily="34" charset="0"/>
              </a:rPr>
              <a:t>TIME LIMIT FOR EXTENSION APPLICATION</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0E3631D6-2E33-40C6-8FBD-C84CA0E49227}"/>
              </a:ext>
            </a:extLst>
          </p:cNvPr>
          <p:cNvSpPr>
            <a:spLocks noGrp="1"/>
          </p:cNvSpPr>
          <p:nvPr>
            <p:ph idx="1"/>
          </p:nvPr>
        </p:nvSpPr>
        <p:spPr>
          <a:xfrm>
            <a:off x="1484311" y="1877960"/>
            <a:ext cx="10018713" cy="806245"/>
          </a:xfrm>
        </p:spPr>
        <p:txBody>
          <a:bodyPr>
            <a:noAutofit/>
          </a:bodyPr>
          <a:lstStyle/>
          <a:p>
            <a:r>
              <a:rPr lang="en-IN" b="1" dirty="0">
                <a:latin typeface="Times New Roman" panose="02020603050405020304" pitchFamily="18" charset="0"/>
                <a:cs typeface="Times New Roman" panose="02020603050405020304" pitchFamily="18" charset="0"/>
              </a:rPr>
              <a:t>Order 71 </a:t>
            </a:r>
            <a:r>
              <a:rPr lang="en-IN" b="1" dirty="0" err="1">
                <a:latin typeface="Times New Roman" panose="02020603050405020304" pitchFamily="18" charset="0"/>
                <a:cs typeface="Times New Roman" panose="02020603050405020304" pitchFamily="18" charset="0"/>
              </a:rPr>
              <a:t>dtd</a:t>
            </a:r>
            <a:r>
              <a:rPr lang="en-IN" b="1" dirty="0">
                <a:latin typeface="Times New Roman" panose="02020603050405020304" pitchFamily="18" charset="0"/>
                <a:cs typeface="Times New Roman" panose="02020603050405020304" pitchFamily="18" charset="0"/>
              </a:rPr>
              <a:t>. 24.08.2022</a:t>
            </a:r>
          </a:p>
        </p:txBody>
      </p:sp>
      <p:graphicFrame>
        <p:nvGraphicFramePr>
          <p:cNvPr id="13" name="Table 12">
            <a:extLst>
              <a:ext uri="{FF2B5EF4-FFF2-40B4-BE49-F238E27FC236}">
                <a16:creationId xmlns:a16="http://schemas.microsoft.com/office/drawing/2014/main" id="{363A6A5C-BC97-360B-C8B3-F0FABFC123EF}"/>
              </a:ext>
            </a:extLst>
          </p:cNvPr>
          <p:cNvGraphicFramePr>
            <a:graphicFrameLocks noGrp="1"/>
          </p:cNvGraphicFramePr>
          <p:nvPr>
            <p:extLst>
              <p:ext uri="{D42A27DB-BD31-4B8C-83A1-F6EECF244321}">
                <p14:modId xmlns:p14="http://schemas.microsoft.com/office/powerpoint/2010/main" val="1761942079"/>
              </p:ext>
            </p:extLst>
          </p:nvPr>
        </p:nvGraphicFramePr>
        <p:xfrm>
          <a:off x="1273636" y="2812021"/>
          <a:ext cx="9644727" cy="3362636"/>
        </p:xfrm>
        <a:graphic>
          <a:graphicData uri="http://schemas.openxmlformats.org/drawingml/2006/table">
            <a:tbl>
              <a:tblPr>
                <a:tableStyleId>{5C22544A-7EE6-4342-B048-85BDC9FD1C3A}</a:tableStyleId>
              </a:tblPr>
              <a:tblGrid>
                <a:gridCol w="962403">
                  <a:extLst>
                    <a:ext uri="{9D8B030D-6E8A-4147-A177-3AD203B41FA5}">
                      <a16:colId xmlns:a16="http://schemas.microsoft.com/office/drawing/2014/main" val="2217196351"/>
                    </a:ext>
                  </a:extLst>
                </a:gridCol>
                <a:gridCol w="3756476">
                  <a:extLst>
                    <a:ext uri="{9D8B030D-6E8A-4147-A177-3AD203B41FA5}">
                      <a16:colId xmlns:a16="http://schemas.microsoft.com/office/drawing/2014/main" val="3456357982"/>
                    </a:ext>
                  </a:extLst>
                </a:gridCol>
                <a:gridCol w="1635051">
                  <a:extLst>
                    <a:ext uri="{9D8B030D-6E8A-4147-A177-3AD203B41FA5}">
                      <a16:colId xmlns:a16="http://schemas.microsoft.com/office/drawing/2014/main" val="504084244"/>
                    </a:ext>
                  </a:extLst>
                </a:gridCol>
                <a:gridCol w="1842019">
                  <a:extLst>
                    <a:ext uri="{9D8B030D-6E8A-4147-A177-3AD203B41FA5}">
                      <a16:colId xmlns:a16="http://schemas.microsoft.com/office/drawing/2014/main" val="345786157"/>
                    </a:ext>
                  </a:extLst>
                </a:gridCol>
                <a:gridCol w="1448778">
                  <a:extLst>
                    <a:ext uri="{9D8B030D-6E8A-4147-A177-3AD203B41FA5}">
                      <a16:colId xmlns:a16="http://schemas.microsoft.com/office/drawing/2014/main" val="2788913156"/>
                    </a:ext>
                  </a:extLst>
                </a:gridCol>
              </a:tblGrid>
              <a:tr h="388445">
                <a:tc rowSpan="2">
                  <a:txBody>
                    <a:bodyPr/>
                    <a:lstStyle/>
                    <a:p>
                      <a:pPr algn="ctr" fontAlgn="ctr"/>
                      <a:r>
                        <a:rPr lang="en-IN" sz="1800" b="1" i="0" u="none" strike="noStrike" dirty="0" err="1">
                          <a:effectLst/>
                          <a:latin typeface="Arial" panose="020B0604020202020204" pitchFamily="34" charset="0"/>
                          <a:cs typeface="Arial" panose="020B0604020202020204" pitchFamily="34" charset="0"/>
                        </a:rPr>
                        <a:t>Sr.No</a:t>
                      </a:r>
                      <a:r>
                        <a:rPr lang="en-IN" sz="1800" b="1" i="0" u="none" strike="noStrike" dirty="0">
                          <a:effectLst/>
                          <a:latin typeface="Arial" panose="020B0604020202020204" pitchFamily="34" charset="0"/>
                          <a:cs typeface="Arial" panose="020B0604020202020204" pitchFamily="34" charset="0"/>
                        </a:rPr>
                        <a:t>.</a:t>
                      </a:r>
                      <a:endParaRPr lang="en-IN"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en-IN" sz="1800" b="1" i="0" u="none" strike="noStrike" dirty="0">
                          <a:effectLst/>
                          <a:latin typeface="Arial" panose="020B0604020202020204" pitchFamily="34" charset="0"/>
                          <a:cs typeface="Arial" panose="020B0604020202020204" pitchFamily="34" charset="0"/>
                        </a:rPr>
                        <a:t>Time Limit from Project End Date</a:t>
                      </a:r>
                      <a:endParaRPr lang="en-IN"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b"/>
                      <a:r>
                        <a:rPr lang="en-IN" sz="1800" b="1" i="0" u="none" strike="noStrike" dirty="0">
                          <a:effectLst/>
                          <a:latin typeface="Arial" panose="020B0604020202020204" pitchFamily="34" charset="0"/>
                          <a:cs typeface="Arial" panose="020B0604020202020204" pitchFamily="34" charset="0"/>
                        </a:rPr>
                        <a:t>Project Cost</a:t>
                      </a:r>
                      <a:endParaRPr lang="en-IN"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95205951"/>
                  </a:ext>
                </a:extLst>
              </a:tr>
              <a:tr h="651082">
                <a:tc vMerge="1">
                  <a:txBody>
                    <a:bodyPr/>
                    <a:lstStyle/>
                    <a:p>
                      <a:endParaRPr lang="en-IN"/>
                    </a:p>
                  </a:txBody>
                  <a:tcPr/>
                </a:tc>
                <a:tc vMerge="1">
                  <a:txBody>
                    <a:bodyPr/>
                    <a:lstStyle/>
                    <a:p>
                      <a:endParaRPr lang="en-IN"/>
                    </a:p>
                  </a:txBody>
                  <a:tcPr/>
                </a:tc>
                <a:tc>
                  <a:txBody>
                    <a:bodyPr/>
                    <a:lstStyle/>
                    <a:p>
                      <a:pPr algn="ctr" fontAlgn="b"/>
                      <a:r>
                        <a:rPr lang="en-IN" sz="1800" b="1" i="0" u="none" strike="noStrike" dirty="0" err="1">
                          <a:effectLst/>
                          <a:latin typeface="Arial" panose="020B0604020202020204" pitchFamily="34" charset="0"/>
                          <a:cs typeface="Arial" panose="020B0604020202020204" pitchFamily="34" charset="0"/>
                        </a:rPr>
                        <a:t>Upto</a:t>
                      </a:r>
                      <a:r>
                        <a:rPr lang="en-IN" sz="1800" b="1" i="0" u="none" strike="noStrike" dirty="0">
                          <a:effectLst/>
                          <a:latin typeface="Arial" panose="020B0604020202020204" pitchFamily="34" charset="0"/>
                          <a:cs typeface="Arial" panose="020B0604020202020204" pitchFamily="34" charset="0"/>
                        </a:rPr>
                        <a:t> 50 crores</a:t>
                      </a:r>
                      <a:endParaRPr lang="en-IN"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b="1" i="0" u="none" strike="noStrike" dirty="0">
                          <a:effectLst/>
                          <a:latin typeface="Arial" panose="020B0604020202020204" pitchFamily="34" charset="0"/>
                          <a:cs typeface="Arial" panose="020B0604020202020204" pitchFamily="34" charset="0"/>
                        </a:rPr>
                        <a:t>From 50 to </a:t>
                      </a:r>
                    </a:p>
                    <a:p>
                      <a:pPr algn="ctr" fontAlgn="b"/>
                      <a:r>
                        <a:rPr lang="en-IN" sz="1800" b="1" i="0" u="none" strike="noStrike" dirty="0">
                          <a:effectLst/>
                          <a:latin typeface="Arial" panose="020B0604020202020204" pitchFamily="34" charset="0"/>
                          <a:cs typeface="Arial" panose="020B0604020202020204" pitchFamily="34" charset="0"/>
                        </a:rPr>
                        <a:t>100 crores</a:t>
                      </a:r>
                      <a:endParaRPr lang="en-IN"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b="1" i="0" u="none" strike="noStrike" dirty="0">
                          <a:effectLst/>
                          <a:latin typeface="Arial" panose="020B0604020202020204" pitchFamily="34" charset="0"/>
                          <a:cs typeface="Arial" panose="020B0604020202020204" pitchFamily="34" charset="0"/>
                        </a:rPr>
                        <a:t>Above 100 crores</a:t>
                      </a:r>
                      <a:endParaRPr lang="en-IN"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01285991"/>
                  </a:ext>
                </a:extLst>
              </a:tr>
              <a:tr h="410520">
                <a:tc>
                  <a:txBody>
                    <a:bodyPr/>
                    <a:lstStyle/>
                    <a:p>
                      <a:pPr algn="ctr" fontAlgn="b"/>
                      <a:r>
                        <a:rPr lang="en-IN" sz="1800" u="none" strike="noStrike" dirty="0">
                          <a:effectLst/>
                          <a:latin typeface="Arial" panose="020B0604020202020204" pitchFamily="34" charset="0"/>
                          <a:cs typeface="Arial" panose="020B0604020202020204" pitchFamily="34" charset="0"/>
                        </a:rPr>
                        <a:t>1</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Within 1 month</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5000/-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10000/-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25000/-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85484498"/>
                  </a:ext>
                </a:extLst>
              </a:tr>
              <a:tr h="617773">
                <a:tc>
                  <a:txBody>
                    <a:bodyPr/>
                    <a:lstStyle/>
                    <a:p>
                      <a:pPr algn="ctr" fontAlgn="b"/>
                      <a:r>
                        <a:rPr lang="en-IN" sz="1800" u="none" strike="noStrike">
                          <a:effectLst/>
                          <a:latin typeface="Arial" panose="020B0604020202020204" pitchFamily="34" charset="0"/>
                          <a:cs typeface="Arial" panose="020B0604020202020204" pitchFamily="34" charset="0"/>
                        </a:rPr>
                        <a:t>2</a:t>
                      </a:r>
                      <a:endParaRPr lang="en-IN"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Within 3 months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15000/-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25000/-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50000/-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53486443"/>
                  </a:ext>
                </a:extLst>
              </a:tr>
              <a:tr h="647408">
                <a:tc>
                  <a:txBody>
                    <a:bodyPr/>
                    <a:lstStyle/>
                    <a:p>
                      <a:pPr algn="ctr" fontAlgn="b"/>
                      <a:r>
                        <a:rPr lang="en-IN" sz="1800" u="none" strike="noStrike">
                          <a:effectLst/>
                          <a:latin typeface="Arial" panose="020B0604020202020204" pitchFamily="34" charset="0"/>
                          <a:cs typeface="Arial" panose="020B0604020202020204" pitchFamily="34" charset="0"/>
                        </a:rPr>
                        <a:t>3</a:t>
                      </a:r>
                      <a:endParaRPr lang="en-IN"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Within 6 months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30000/-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50000/-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75000/-</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91515984"/>
                  </a:ext>
                </a:extLst>
              </a:tr>
              <a:tr h="647408">
                <a:tc>
                  <a:txBody>
                    <a:bodyPr/>
                    <a:lstStyle/>
                    <a:p>
                      <a:pPr algn="ctr" fontAlgn="b"/>
                      <a:r>
                        <a:rPr lang="en-IN" sz="1800" u="none" strike="noStrike" dirty="0">
                          <a:effectLst/>
                          <a:latin typeface="Arial" panose="020B0604020202020204" pitchFamily="34" charset="0"/>
                          <a:cs typeface="Arial" panose="020B0604020202020204" pitchFamily="34" charset="0"/>
                        </a:rPr>
                        <a:t>4</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IN" sz="1800" u="none" strike="noStrike" dirty="0">
                          <a:effectLst/>
                          <a:latin typeface="Arial" panose="020B0604020202020204" pitchFamily="34" charset="0"/>
                          <a:cs typeface="Arial" panose="020B0604020202020204" pitchFamily="34" charset="0"/>
                        </a:rPr>
                        <a:t>Above 6 months</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b"/>
                      <a:r>
                        <a:rPr lang="en-IN" sz="1800" u="none" strike="noStrike" dirty="0">
                          <a:effectLst/>
                          <a:latin typeface="Arial" panose="020B0604020202020204" pitchFamily="34" charset="0"/>
                          <a:cs typeface="Arial" panose="020B0604020202020204" pitchFamily="34" charset="0"/>
                        </a:rPr>
                        <a:t>As per Suo-moto Proceedings</a:t>
                      </a:r>
                      <a:endParaRPr lang="en-I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1090442"/>
                  </a:ext>
                </a:extLst>
              </a:tr>
            </a:tbl>
          </a:graphicData>
        </a:graphic>
      </p:graphicFrame>
    </p:spTree>
    <p:extLst>
      <p:ext uri="{BB962C8B-B14F-4D97-AF65-F5344CB8AC3E}">
        <p14:creationId xmlns:p14="http://schemas.microsoft.com/office/powerpoint/2010/main" val="270019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1020-C9BF-56A8-AD6A-949A070A4879}"/>
              </a:ext>
            </a:extLst>
          </p:cNvPr>
          <p:cNvSpPr>
            <a:spLocks noGrp="1"/>
          </p:cNvSpPr>
          <p:nvPr>
            <p:ph type="title"/>
          </p:nvPr>
        </p:nvSpPr>
        <p:spPr/>
        <p:txBody>
          <a:bodyPr/>
          <a:lstStyle/>
          <a:p>
            <a:r>
              <a:rPr lang="en-US" b="1" dirty="0">
                <a:solidFill>
                  <a:srgbClr val="0000CC"/>
                </a:solidFill>
                <a:cs typeface="Arial" panose="020B0604020202020204" pitchFamily="34" charset="0"/>
              </a:rPr>
              <a:t>Section 14(2)(ii) – Alteration of Project</a:t>
            </a:r>
            <a:endParaRPr lang="en-IN" dirty="0"/>
          </a:p>
        </p:txBody>
      </p:sp>
      <p:sp>
        <p:nvSpPr>
          <p:cNvPr id="3" name="Content Placeholder 2">
            <a:extLst>
              <a:ext uri="{FF2B5EF4-FFF2-40B4-BE49-F238E27FC236}">
                <a16:creationId xmlns:a16="http://schemas.microsoft.com/office/drawing/2014/main" id="{4D113D22-A44B-95F7-2D2E-84141D90AA94}"/>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any additions and alterations in the sanctioned plans, layout plans and specifications and the nature of fixtures, fittings and amenities described therein in respect of the apartment, plot or building, as the case may be, which are agreed to be taken, without the previous consent of that person:</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218328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D91B-6662-F95D-29D9-586F2426AB45}"/>
              </a:ext>
            </a:extLst>
          </p:cNvPr>
          <p:cNvSpPr>
            <a:spLocks noGrp="1"/>
          </p:cNvSpPr>
          <p:nvPr>
            <p:ph type="title"/>
          </p:nvPr>
        </p:nvSpPr>
        <p:spPr>
          <a:xfrm>
            <a:off x="235975" y="255640"/>
            <a:ext cx="11267050" cy="1002889"/>
          </a:xfrm>
        </p:spPr>
        <p:txBody>
          <a:bodyPr>
            <a:noAutofit/>
          </a:bodyPr>
          <a:lstStyle/>
          <a:p>
            <a:r>
              <a:rPr lang="en-US" b="1" dirty="0">
                <a:solidFill>
                  <a:srgbClr val="0000CC"/>
                </a:solidFill>
                <a:cs typeface="Arial" panose="020B0604020202020204" pitchFamily="34" charset="0"/>
              </a:rPr>
              <a:t>DOCUMENT REQUIRED FOR EXTENSION</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FDF3636F-939D-FC95-6CED-D51ED9450E51}"/>
              </a:ext>
            </a:extLst>
          </p:cNvPr>
          <p:cNvSpPr>
            <a:spLocks noGrp="1"/>
          </p:cNvSpPr>
          <p:nvPr>
            <p:ph idx="1"/>
          </p:nvPr>
        </p:nvSpPr>
        <p:spPr>
          <a:xfrm>
            <a:off x="860143" y="1258529"/>
            <a:ext cx="10018713" cy="6184490"/>
          </a:xfrm>
        </p:spPr>
        <p:txBody>
          <a:bodyPr>
            <a:normAutofit/>
          </a:bodyPr>
          <a:lstStyle/>
          <a:p>
            <a:pPr algn="just">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Order No.45 </a:t>
            </a:r>
            <a:r>
              <a:rPr lang="en-US" b="1" dirty="0" err="1">
                <a:latin typeface="Times New Roman" panose="02020603050405020304" pitchFamily="18" charset="0"/>
                <a:cs typeface="Times New Roman" panose="02020603050405020304" pitchFamily="18" charset="0"/>
              </a:rPr>
              <a:t>dtd</a:t>
            </a:r>
            <a:r>
              <a:rPr lang="en-US" b="1" dirty="0">
                <a:latin typeface="Times New Roman" panose="02020603050405020304" pitchFamily="18" charset="0"/>
                <a:cs typeface="Times New Roman" panose="02020603050405020304" pitchFamily="18" charset="0"/>
              </a:rPr>
              <a:t>. 13.01.2021</a:t>
            </a:r>
          </a:p>
          <a:p>
            <a:pPr algn="just"/>
            <a:r>
              <a:rPr lang="en-US" dirty="0">
                <a:latin typeface="Times New Roman" panose="02020603050405020304" pitchFamily="18" charset="0"/>
                <a:cs typeface="Times New Roman" panose="02020603050405020304" pitchFamily="18" charset="0"/>
              </a:rPr>
              <a:t>Reason for Extension</a:t>
            </a:r>
          </a:p>
          <a:p>
            <a:pPr algn="just"/>
            <a:r>
              <a:rPr lang="en-US" dirty="0">
                <a:latin typeface="Times New Roman" panose="02020603050405020304" pitchFamily="18" charset="0"/>
                <a:cs typeface="Times New Roman" panose="02020603050405020304" pitchFamily="18" charset="0"/>
              </a:rPr>
              <a:t>Commencement Certificate</a:t>
            </a:r>
          </a:p>
          <a:p>
            <a:pPr algn="just"/>
            <a:r>
              <a:rPr lang="en-US" dirty="0">
                <a:latin typeface="Times New Roman" panose="02020603050405020304" pitchFamily="18" charset="0"/>
                <a:cs typeface="Times New Roman" panose="02020603050405020304" pitchFamily="18" charset="0"/>
              </a:rPr>
              <a:t>Affidavit in Form B </a:t>
            </a:r>
          </a:p>
          <a:p>
            <a:pPr algn="just"/>
            <a:r>
              <a:rPr lang="en-US" dirty="0">
                <a:latin typeface="Times New Roman" panose="02020603050405020304" pitchFamily="18" charset="0"/>
                <a:cs typeface="Times New Roman" panose="02020603050405020304" pitchFamily="18" charset="0"/>
              </a:rPr>
              <a:t>Various NOC received</a:t>
            </a:r>
          </a:p>
          <a:p>
            <a:pPr algn="just"/>
            <a:r>
              <a:rPr lang="en-US" dirty="0">
                <a:latin typeface="Times New Roman" panose="02020603050405020304" pitchFamily="18" charset="0"/>
                <a:cs typeface="Times New Roman" panose="02020603050405020304" pitchFamily="18" charset="0"/>
              </a:rPr>
              <a:t>Color Photograph</a:t>
            </a:r>
          </a:p>
          <a:p>
            <a:pPr algn="just"/>
            <a:r>
              <a:rPr lang="en-US" dirty="0">
                <a:latin typeface="Times New Roman" panose="02020603050405020304" pitchFamily="18" charset="0"/>
                <a:cs typeface="Times New Roman" panose="02020603050405020304" pitchFamily="18" charset="0"/>
              </a:rPr>
              <a:t>Affidavit for No complaint, No dues, No further extension </a:t>
            </a:r>
          </a:p>
          <a:p>
            <a:pPr algn="just"/>
            <a:r>
              <a:rPr lang="en-US" dirty="0">
                <a:latin typeface="Times New Roman" panose="02020603050405020304" pitchFamily="18" charset="0"/>
                <a:cs typeface="Times New Roman" panose="02020603050405020304" pitchFamily="18" charset="0"/>
              </a:rPr>
              <a:t>GANTT Chart </a:t>
            </a:r>
          </a:p>
          <a:p>
            <a:pPr algn="just"/>
            <a:r>
              <a:rPr lang="en-US" dirty="0">
                <a:latin typeface="Times New Roman" panose="02020603050405020304" pitchFamily="18" charset="0"/>
                <a:cs typeface="Times New Roman" panose="02020603050405020304" pitchFamily="18" charset="0"/>
              </a:rPr>
              <a:t>Form 1, 2, 2 Annexure and 3</a:t>
            </a:r>
          </a:p>
          <a:p>
            <a:pPr algn="just"/>
            <a:r>
              <a:rPr lang="en-US" dirty="0">
                <a:latin typeface="Times New Roman" panose="02020603050405020304" pitchFamily="18" charset="0"/>
                <a:cs typeface="Times New Roman" panose="02020603050405020304" pitchFamily="18" charset="0"/>
              </a:rPr>
              <a:t>In case of Extension Application for more than 1 year, separate 2/3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consent of Allottees</a:t>
            </a:r>
          </a:p>
          <a:p>
            <a:endParaRPr lang="en-US" dirty="0"/>
          </a:p>
          <a:p>
            <a:endParaRPr lang="en-US" dirty="0"/>
          </a:p>
          <a:p>
            <a:endParaRPr lang="en-IN" dirty="0"/>
          </a:p>
        </p:txBody>
      </p:sp>
    </p:spTree>
    <p:extLst>
      <p:ext uri="{BB962C8B-B14F-4D97-AF65-F5344CB8AC3E}">
        <p14:creationId xmlns:p14="http://schemas.microsoft.com/office/powerpoint/2010/main" val="8303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8765A75-A85E-8FCC-DA65-10337DF2C6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687" y="1012371"/>
            <a:ext cx="9851570" cy="5116286"/>
          </a:xfrm>
        </p:spPr>
      </p:pic>
    </p:spTree>
    <p:extLst>
      <p:ext uri="{BB962C8B-B14F-4D97-AF65-F5344CB8AC3E}">
        <p14:creationId xmlns:p14="http://schemas.microsoft.com/office/powerpoint/2010/main" val="2706265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50E52D-1540-2A7C-41F7-B3EBA6E267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371" y="805543"/>
            <a:ext cx="9797143" cy="5334000"/>
          </a:xfrm>
        </p:spPr>
      </p:pic>
    </p:spTree>
    <p:extLst>
      <p:ext uri="{BB962C8B-B14F-4D97-AF65-F5344CB8AC3E}">
        <p14:creationId xmlns:p14="http://schemas.microsoft.com/office/powerpoint/2010/main" val="4193496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18AC6-AAEB-BA0A-05FC-8D758233A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548" y="-88490"/>
            <a:ext cx="10028903" cy="2605549"/>
          </a:xfrm>
          <a:prstGeom prst="rect">
            <a:avLst/>
          </a:prstGeom>
        </p:spPr>
      </p:pic>
      <p:pic>
        <p:nvPicPr>
          <p:cNvPr id="7" name="Picture 6">
            <a:extLst>
              <a:ext uri="{FF2B5EF4-FFF2-40B4-BE49-F238E27FC236}">
                <a16:creationId xmlns:a16="http://schemas.microsoft.com/office/drawing/2014/main" id="{3FCC75CD-EAC6-550E-6254-1BFAD9391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48" y="3168289"/>
            <a:ext cx="10028903" cy="2345306"/>
          </a:xfrm>
          <a:prstGeom prst="rect">
            <a:avLst/>
          </a:prstGeom>
        </p:spPr>
      </p:pic>
    </p:spTree>
    <p:extLst>
      <p:ext uri="{BB962C8B-B14F-4D97-AF65-F5344CB8AC3E}">
        <p14:creationId xmlns:p14="http://schemas.microsoft.com/office/powerpoint/2010/main" val="4143337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24AB3-F74B-24EA-1D18-17C9FDB7D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9922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5B10D-C184-6205-A99B-DFF5EF0EF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8685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A9F0A6-3214-0E9B-18CC-4F8FE3F4D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671" y="178973"/>
            <a:ext cx="9222657" cy="2232853"/>
          </a:xfrm>
          <a:prstGeom prst="rect">
            <a:avLst/>
          </a:prstGeom>
        </p:spPr>
      </p:pic>
      <p:pic>
        <p:nvPicPr>
          <p:cNvPr id="5" name="Picture 4">
            <a:extLst>
              <a:ext uri="{FF2B5EF4-FFF2-40B4-BE49-F238E27FC236}">
                <a16:creationId xmlns:a16="http://schemas.microsoft.com/office/drawing/2014/main" id="{D71D2224-BBE1-91BA-64D7-017A019E1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764" y="2701042"/>
            <a:ext cx="9219564" cy="3977985"/>
          </a:xfrm>
          <a:prstGeom prst="rect">
            <a:avLst/>
          </a:prstGeom>
        </p:spPr>
      </p:pic>
    </p:spTree>
    <p:extLst>
      <p:ext uri="{BB962C8B-B14F-4D97-AF65-F5344CB8AC3E}">
        <p14:creationId xmlns:p14="http://schemas.microsoft.com/office/powerpoint/2010/main" val="3129207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3D6F7-D7A9-8B7A-43DC-C09DAA3C2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543" y="0"/>
            <a:ext cx="6934199" cy="6858000"/>
          </a:xfrm>
          <a:prstGeom prst="rect">
            <a:avLst/>
          </a:prstGeom>
        </p:spPr>
      </p:pic>
    </p:spTree>
    <p:extLst>
      <p:ext uri="{BB962C8B-B14F-4D97-AF65-F5344CB8AC3E}">
        <p14:creationId xmlns:p14="http://schemas.microsoft.com/office/powerpoint/2010/main" val="2666063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4F1BE-0F8D-491E-3826-73B16C9EC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3" y="0"/>
            <a:ext cx="6803571" cy="5627914"/>
          </a:xfrm>
          <a:prstGeom prst="rect">
            <a:avLst/>
          </a:prstGeom>
        </p:spPr>
      </p:pic>
      <p:pic>
        <p:nvPicPr>
          <p:cNvPr id="7" name="Picture 6">
            <a:extLst>
              <a:ext uri="{FF2B5EF4-FFF2-40B4-BE49-F238E27FC236}">
                <a16:creationId xmlns:a16="http://schemas.microsoft.com/office/drawing/2014/main" id="{69EEB2E1-3859-EA3A-DFE8-2C30ECA8D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743" y="5627915"/>
            <a:ext cx="6803571" cy="1328056"/>
          </a:xfrm>
          <a:prstGeom prst="rect">
            <a:avLst/>
          </a:prstGeom>
        </p:spPr>
      </p:pic>
    </p:spTree>
    <p:extLst>
      <p:ext uri="{BB962C8B-B14F-4D97-AF65-F5344CB8AC3E}">
        <p14:creationId xmlns:p14="http://schemas.microsoft.com/office/powerpoint/2010/main" val="843236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F077B9-DF4A-E666-F57B-8B01C895D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543" y="1"/>
            <a:ext cx="7249885" cy="6858000"/>
          </a:xfrm>
          <a:prstGeom prst="rect">
            <a:avLst/>
          </a:prstGeom>
        </p:spPr>
      </p:pic>
    </p:spTree>
    <p:extLst>
      <p:ext uri="{BB962C8B-B14F-4D97-AF65-F5344CB8AC3E}">
        <p14:creationId xmlns:p14="http://schemas.microsoft.com/office/powerpoint/2010/main" val="241302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5B594-7CF6-BD83-6024-07F546B9581C}"/>
              </a:ext>
            </a:extLst>
          </p:cNvPr>
          <p:cNvSpPr>
            <a:spLocks noGrp="1"/>
          </p:cNvSpPr>
          <p:nvPr>
            <p:ph idx="1"/>
          </p:nvPr>
        </p:nvSpPr>
        <p:spPr>
          <a:xfrm>
            <a:off x="1484310" y="1071716"/>
            <a:ext cx="10018713" cy="5338916"/>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Provided that the promoter may make such minor additions or alterations as may be required by the allottee, or such minor changes or alterations as may be necessary due to architectural and structural reasons duly recommended and verified by an </a:t>
            </a:r>
            <a:r>
              <a:rPr lang="en-US" dirty="0" err="1">
                <a:latin typeface="Times New Roman" panose="02020603050405020304" pitchFamily="18" charset="0"/>
                <a:cs typeface="Times New Roman" panose="02020603050405020304" pitchFamily="18" charset="0"/>
              </a:rPr>
              <a:t>authorised</a:t>
            </a:r>
            <a:r>
              <a:rPr lang="en-US" dirty="0">
                <a:latin typeface="Times New Roman" panose="02020603050405020304" pitchFamily="18" charset="0"/>
                <a:cs typeface="Times New Roman" panose="02020603050405020304" pitchFamily="18" charset="0"/>
              </a:rPr>
              <a:t> Architect or Engineer after proper declaration and intimation to the allottee.</a:t>
            </a:r>
          </a:p>
          <a:p>
            <a:pPr algn="just"/>
            <a:r>
              <a:rPr lang="en-US" dirty="0">
                <a:latin typeface="Times New Roman" panose="02020603050405020304" pitchFamily="18" charset="0"/>
                <a:cs typeface="Times New Roman" panose="02020603050405020304" pitchFamily="18" charset="0"/>
              </a:rPr>
              <a:t>"minor additions or alterations" excludes structural change including an addition to the area or change in height, or the removal of part of a building, or any change to the structure, such as the construction or removal or cutting into of any wall or a part of a wall, partition, column, beam, joist, floor including a mezzanine floor or other support, or a change to or closing of any required means of access ingress or egress or a change to the fixtures or equipment, etc.</a:t>
            </a:r>
          </a:p>
          <a:p>
            <a:endParaRPr lang="en-IN" dirty="0"/>
          </a:p>
        </p:txBody>
      </p:sp>
    </p:spTree>
    <p:extLst>
      <p:ext uri="{BB962C8B-B14F-4D97-AF65-F5344CB8AC3E}">
        <p14:creationId xmlns:p14="http://schemas.microsoft.com/office/powerpoint/2010/main" val="1381112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C371-9B27-2C6D-CD2D-4214B18D53FD}"/>
              </a:ext>
            </a:extLst>
          </p:cNvPr>
          <p:cNvSpPr>
            <a:spLocks noGrp="1"/>
          </p:cNvSpPr>
          <p:nvPr>
            <p:ph type="title"/>
          </p:nvPr>
        </p:nvSpPr>
        <p:spPr/>
        <p:txBody>
          <a:bodyPr/>
          <a:lstStyle/>
          <a:p>
            <a:r>
              <a:rPr lang="en-US" dirty="0">
                <a:solidFill>
                  <a:srgbClr val="0000CC"/>
                </a:solidFill>
              </a:rPr>
              <a:t>PERFORMA FOR GANTT CHART</a:t>
            </a:r>
            <a:endParaRPr lang="en-IN" dirty="0">
              <a:solidFill>
                <a:srgbClr val="0000CC"/>
              </a:solidFill>
            </a:endParaRPr>
          </a:p>
        </p:txBody>
      </p:sp>
      <p:pic>
        <p:nvPicPr>
          <p:cNvPr id="5" name="Content Placeholder 4">
            <a:extLst>
              <a:ext uri="{FF2B5EF4-FFF2-40B4-BE49-F238E27FC236}">
                <a16:creationId xmlns:a16="http://schemas.microsoft.com/office/drawing/2014/main" id="{3D3A6262-4B5B-1FD3-F3DE-90EA78500E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491" y="1818967"/>
            <a:ext cx="8819536" cy="4395019"/>
          </a:xfrm>
        </p:spPr>
      </p:pic>
    </p:spTree>
    <p:extLst>
      <p:ext uri="{BB962C8B-B14F-4D97-AF65-F5344CB8AC3E}">
        <p14:creationId xmlns:p14="http://schemas.microsoft.com/office/powerpoint/2010/main" val="2106117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6C8A9D-3B8F-B354-F3E4-230313D45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7829"/>
            <a:ext cx="11832771" cy="5410200"/>
          </a:xfrm>
        </p:spPr>
      </p:pic>
    </p:spTree>
    <p:extLst>
      <p:ext uri="{BB962C8B-B14F-4D97-AF65-F5344CB8AC3E}">
        <p14:creationId xmlns:p14="http://schemas.microsoft.com/office/powerpoint/2010/main" val="3978936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026F-97FC-AE49-3BED-2BF0C46BEE9B}"/>
              </a:ext>
            </a:extLst>
          </p:cNvPr>
          <p:cNvSpPr>
            <a:spLocks noGrp="1"/>
          </p:cNvSpPr>
          <p:nvPr>
            <p:ph type="title"/>
          </p:nvPr>
        </p:nvSpPr>
        <p:spPr/>
        <p:txBody>
          <a:bodyPr/>
          <a:lstStyle/>
          <a:p>
            <a:r>
              <a:rPr lang="en-US" dirty="0">
                <a:solidFill>
                  <a:srgbClr val="0000CC"/>
                </a:solidFill>
              </a:rPr>
              <a:t>IMPACT OF RERA ON OTHER LAWS</a:t>
            </a:r>
            <a:endParaRPr lang="en-IN" dirty="0">
              <a:solidFill>
                <a:srgbClr val="0000CC"/>
              </a:solidFill>
            </a:endParaRPr>
          </a:p>
        </p:txBody>
      </p:sp>
      <p:sp>
        <p:nvSpPr>
          <p:cNvPr id="3" name="Content Placeholder 2">
            <a:extLst>
              <a:ext uri="{FF2B5EF4-FFF2-40B4-BE49-F238E27FC236}">
                <a16:creationId xmlns:a16="http://schemas.microsoft.com/office/drawing/2014/main" id="{DCAAC7E5-C54A-160A-065D-9D986317CADF}"/>
              </a:ext>
            </a:extLst>
          </p:cNvPr>
          <p:cNvSpPr>
            <a:spLocks noGrp="1"/>
          </p:cNvSpPr>
          <p:nvPr>
            <p:ph idx="1"/>
          </p:nvPr>
        </p:nvSpPr>
        <p:spPr>
          <a:xfrm>
            <a:off x="838200" y="2228396"/>
            <a:ext cx="10515600" cy="2713718"/>
          </a:xfrm>
        </p:spPr>
        <p:txBody>
          <a:bodyPr/>
          <a:lstStyle/>
          <a:p>
            <a:r>
              <a:rPr lang="en-US" dirty="0">
                <a:latin typeface="Times New Roman" panose="02020603050405020304" pitchFamily="18" charset="0"/>
                <a:cs typeface="Times New Roman" panose="02020603050405020304" pitchFamily="18" charset="0"/>
              </a:rPr>
              <a:t>Income tax</a:t>
            </a:r>
          </a:p>
          <a:p>
            <a:r>
              <a:rPr lang="en-US" dirty="0">
                <a:latin typeface="Times New Roman" panose="02020603050405020304" pitchFamily="18" charset="0"/>
                <a:cs typeface="Times New Roman" panose="02020603050405020304" pitchFamily="18" charset="0"/>
              </a:rPr>
              <a:t>GST </a:t>
            </a:r>
          </a:p>
          <a:p>
            <a:r>
              <a:rPr lang="en-US" dirty="0" err="1">
                <a:latin typeface="Times New Roman" panose="02020603050405020304" pitchFamily="18" charset="0"/>
                <a:cs typeface="Times New Roman" panose="02020603050405020304" pitchFamily="18" charset="0"/>
              </a:rPr>
              <a:t>Khanij</a:t>
            </a:r>
            <a:r>
              <a:rPr lang="en-US" dirty="0">
                <a:latin typeface="Times New Roman" panose="02020603050405020304" pitchFamily="18" charset="0"/>
                <a:cs typeface="Times New Roman" panose="02020603050405020304" pitchFamily="18" charset="0"/>
              </a:rPr>
              <a:t> Department</a:t>
            </a:r>
          </a:p>
          <a:p>
            <a:r>
              <a:rPr lang="en-US" dirty="0">
                <a:latin typeface="Times New Roman" panose="02020603050405020304" pitchFamily="18" charset="0"/>
                <a:cs typeface="Times New Roman" panose="02020603050405020304" pitchFamily="18" charset="0"/>
              </a:rPr>
              <a:t>Nagar Vikas Sakha for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Cess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Bankers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726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D8B1-27F1-C070-70C1-B51F48A0FEF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E645A35-8B46-8FCF-3DF3-40CEF3B6F5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80110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D231E3-9639-8CAB-3C32-1B7BBDA6AFE4}"/>
              </a:ext>
            </a:extLst>
          </p:cNvPr>
          <p:cNvSpPr>
            <a:spLocks noGrp="1"/>
          </p:cNvSpPr>
          <p:nvPr>
            <p:ph idx="1"/>
          </p:nvPr>
        </p:nvSpPr>
        <p:spPr>
          <a:xfrm>
            <a:off x="3431817" y="1718589"/>
            <a:ext cx="5328365" cy="1553175"/>
          </a:xfrm>
        </p:spPr>
        <p:txBody>
          <a:bodyPr>
            <a:normAutofit/>
          </a:bodyPr>
          <a:lstStyle/>
          <a:p>
            <a:pPr marL="0" indent="0">
              <a:buNone/>
            </a:pPr>
            <a:r>
              <a:rPr lang="en-US" b="1" dirty="0">
                <a:solidFill>
                  <a:schemeClr val="accent1">
                    <a:lumMod val="50000"/>
                  </a:schemeClr>
                </a:solidFill>
                <a:latin typeface="Times New Roman" panose="02020603050405020304" pitchFamily="18" charset="0"/>
                <a:cs typeface="Times New Roman" panose="02020603050405020304" pitchFamily="18" charset="0"/>
              </a:rPr>
              <a:t>CA Maulik M. Mehta</a:t>
            </a:r>
          </a:p>
          <a:p>
            <a:pPr marL="0" indent="0">
              <a:buNone/>
            </a:pPr>
            <a:r>
              <a:rPr lang="en-US" b="1" dirty="0">
                <a:solidFill>
                  <a:schemeClr val="accent1">
                    <a:lumMod val="50000"/>
                  </a:schemeClr>
                </a:solidFill>
                <a:latin typeface="Times New Roman" panose="02020603050405020304" pitchFamily="18" charset="0"/>
                <a:cs typeface="Times New Roman" panose="02020603050405020304" pitchFamily="18" charset="0"/>
              </a:rPr>
              <a:t>(M)+91 9429502486</a:t>
            </a:r>
          </a:p>
          <a:p>
            <a:pPr marL="0" indent="0">
              <a:buNone/>
            </a:pPr>
            <a:r>
              <a:rPr lang="en-US" b="1" dirty="0">
                <a:solidFill>
                  <a:schemeClr val="accent1">
                    <a:lumMod val="50000"/>
                  </a:schemeClr>
                </a:solidFill>
                <a:latin typeface="Times New Roman" panose="02020603050405020304" pitchFamily="18" charset="0"/>
                <a:cs typeface="Times New Roman" panose="02020603050405020304" pitchFamily="18" charset="0"/>
              </a:rPr>
              <a:t>Email: maulikmht13@gmail.com</a:t>
            </a:r>
            <a:endParaRPr lang="en-IN"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25B64FF-13B3-8D12-BC08-BB611F74D4C8}"/>
              </a:ext>
            </a:extLst>
          </p:cNvPr>
          <p:cNvSpPr txBox="1"/>
          <p:nvPr/>
        </p:nvSpPr>
        <p:spPr>
          <a:xfrm>
            <a:off x="996380" y="5213523"/>
            <a:ext cx="10108976" cy="1477328"/>
          </a:xfrm>
          <a:prstGeom prst="rect">
            <a:avLst/>
          </a:prstGeom>
          <a:noFill/>
        </p:spPr>
        <p:txBody>
          <a:bodyPr wrap="square" rtlCol="0">
            <a:spAutoFit/>
          </a:bodyPr>
          <a:lstStyle/>
          <a:p>
            <a:pPr algn="just"/>
            <a:r>
              <a:rPr lang="en-US" b="1" dirty="0">
                <a:solidFill>
                  <a:schemeClr val="accent1">
                    <a:lumMod val="50000"/>
                  </a:schemeClr>
                </a:solidFill>
                <a:latin typeface="Times New Roman" panose="02020603050405020304" pitchFamily="18" charset="0"/>
                <a:cs typeface="Times New Roman" panose="02020603050405020304" pitchFamily="18" charset="0"/>
              </a:rPr>
              <a:t>Disclaimer:</a:t>
            </a:r>
            <a:r>
              <a:rPr lang="en-US" dirty="0">
                <a:solidFill>
                  <a:schemeClr val="accent1">
                    <a:lumMod val="50000"/>
                  </a:schemeClr>
                </a:solidFill>
                <a:latin typeface="Times New Roman" panose="02020603050405020304" pitchFamily="18" charset="0"/>
                <a:cs typeface="Times New Roman" panose="02020603050405020304" pitchFamily="18" charset="0"/>
              </a:rPr>
              <a:t> The information contained herein is of a general nature and is not intended to address the circumstances of any particular individual or entity. Although we endeavor to provide timely and accurate information, there can be no guarantee that such information is accurate as of the date it is received or that will continue to be accurate in the future. Noone should act on such information without appropriate professional advice after a thorough examination of the particular situation.</a:t>
            </a:r>
            <a:endParaRPr lang="en-IN"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12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F052-AE37-53CC-57D8-88BDE97DDFE5}"/>
              </a:ext>
            </a:extLst>
          </p:cNvPr>
          <p:cNvSpPr>
            <a:spLocks noGrp="1"/>
          </p:cNvSpPr>
          <p:nvPr>
            <p:ph type="title"/>
          </p:nvPr>
        </p:nvSpPr>
        <p:spPr>
          <a:xfrm>
            <a:off x="1484311" y="500742"/>
            <a:ext cx="10018713" cy="895439"/>
          </a:xfrm>
        </p:spPr>
        <p:txBody>
          <a:bodyPr/>
          <a:lstStyle/>
          <a:p>
            <a:r>
              <a:rPr lang="en-US" b="1" dirty="0">
                <a:solidFill>
                  <a:srgbClr val="0000CC"/>
                </a:solidFill>
                <a:cs typeface="Arial" panose="020B0604020202020204" pitchFamily="34" charset="0"/>
              </a:rPr>
              <a:t>Alteration under Section 14(2)(ii)</a:t>
            </a:r>
            <a:endParaRPr lang="en-IN" b="1" dirty="0">
              <a:solidFill>
                <a:srgbClr val="0000CC"/>
              </a:solidFill>
              <a:cs typeface="Arial" panose="020B0604020202020204" pitchFamily="34" charset="0"/>
            </a:endParaRPr>
          </a:p>
        </p:txBody>
      </p:sp>
      <p:sp>
        <p:nvSpPr>
          <p:cNvPr id="3" name="Content Placeholder 2">
            <a:extLst>
              <a:ext uri="{FF2B5EF4-FFF2-40B4-BE49-F238E27FC236}">
                <a16:creationId xmlns:a16="http://schemas.microsoft.com/office/drawing/2014/main" id="{8BC3677B-F9C7-535D-E6BC-CB1459A05BEF}"/>
              </a:ext>
            </a:extLst>
          </p:cNvPr>
          <p:cNvSpPr>
            <a:spLocks noGrp="1"/>
          </p:cNvSpPr>
          <p:nvPr>
            <p:ph idx="1"/>
          </p:nvPr>
        </p:nvSpPr>
        <p:spPr>
          <a:xfrm>
            <a:off x="1484310" y="1573161"/>
            <a:ext cx="10018713" cy="4699820"/>
          </a:xfrm>
        </p:spPr>
        <p:txBody>
          <a:bodyPr/>
          <a:lstStyle/>
          <a:p>
            <a:pPr algn="just"/>
            <a:r>
              <a:rPr lang="en-US" dirty="0">
                <a:latin typeface="Times New Roman" panose="02020603050405020304" pitchFamily="18" charset="0"/>
                <a:cs typeface="Times New Roman" panose="02020603050405020304" pitchFamily="18" charset="0"/>
              </a:rPr>
              <a:t>Any other alterations or additions in the sanctioned plans, layout plans and specifications of the buildings or the common areas within the project without the previous written consent of at least two-thirds of the allottees, other than the promoter, who have agreed to take apartments in such building.</a:t>
            </a:r>
          </a:p>
          <a:p>
            <a:pPr algn="just"/>
            <a:r>
              <a:rPr lang="en-US" dirty="0">
                <a:latin typeface="Times New Roman" panose="02020603050405020304" pitchFamily="18" charset="0"/>
                <a:cs typeface="Times New Roman" panose="02020603050405020304" pitchFamily="18" charset="0"/>
              </a:rPr>
              <a:t>Change/Alteration in Approved Building Plan</a:t>
            </a:r>
          </a:p>
          <a:p>
            <a:pPr algn="just"/>
            <a:r>
              <a:rPr lang="en-US" dirty="0">
                <a:latin typeface="Times New Roman" panose="02020603050405020304" pitchFamily="18" charset="0"/>
                <a:cs typeface="Times New Roman" panose="02020603050405020304" pitchFamily="18" charset="0"/>
              </a:rPr>
              <a:t>With Prior Written Consent of 2/3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Allottees except Promoter</a:t>
            </a:r>
          </a:p>
          <a:p>
            <a:pPr algn="just"/>
            <a:endParaRPr lang="en-IN" dirty="0"/>
          </a:p>
        </p:txBody>
      </p:sp>
    </p:spTree>
    <p:extLst>
      <p:ext uri="{BB962C8B-B14F-4D97-AF65-F5344CB8AC3E}">
        <p14:creationId xmlns:p14="http://schemas.microsoft.com/office/powerpoint/2010/main" val="227431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33D9-D7DD-429F-5F8B-D3D0728241B9}"/>
              </a:ext>
            </a:extLst>
          </p:cNvPr>
          <p:cNvSpPr>
            <a:spLocks noGrp="1"/>
          </p:cNvSpPr>
          <p:nvPr>
            <p:ph type="title"/>
          </p:nvPr>
        </p:nvSpPr>
        <p:spPr>
          <a:xfrm>
            <a:off x="688977" y="685800"/>
            <a:ext cx="10814048" cy="1418654"/>
          </a:xfrm>
        </p:spPr>
        <p:txBody>
          <a:bodyPr>
            <a:normAutofit/>
          </a:bodyPr>
          <a:lstStyle/>
          <a:p>
            <a:r>
              <a:rPr lang="en-US" sz="4400" b="1" dirty="0">
                <a:solidFill>
                  <a:srgbClr val="0000CC"/>
                </a:solidFill>
                <a:cs typeface="Arial" panose="020B0604020202020204" pitchFamily="34" charset="0"/>
              </a:rPr>
              <a:t>Various Scenarios under RERA Alteration</a:t>
            </a:r>
            <a:br>
              <a:rPr lang="en-US" b="1" dirty="0">
                <a:latin typeface="Arial" panose="020B0604020202020204" pitchFamily="34" charset="0"/>
                <a:cs typeface="Arial" panose="020B0604020202020204" pitchFamily="34" charset="0"/>
              </a:rPr>
            </a:br>
            <a:endParaRPr lang="en-IN"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776010-B6AD-E612-98D1-1B753C8691F1}"/>
              </a:ext>
            </a:extLst>
          </p:cNvPr>
          <p:cNvSpPr>
            <a:spLocks noGrp="1"/>
          </p:cNvSpPr>
          <p:nvPr>
            <p:ph idx="1"/>
          </p:nvPr>
        </p:nvSpPr>
        <p:spPr>
          <a:xfrm>
            <a:off x="1002891" y="1160206"/>
            <a:ext cx="10500134" cy="4847305"/>
          </a:xfrm>
        </p:spPr>
        <p:txBody>
          <a:bodyPr>
            <a:normAutofit/>
          </a:bodyPr>
          <a:lstStyle/>
          <a:p>
            <a:pPr algn="just"/>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Categorization of Plan change applications as addition/alteration under Section 14 or as phase registration under Section 3 vide </a:t>
            </a:r>
            <a:r>
              <a:rPr lang="en-US" b="1" dirty="0">
                <a:latin typeface="Times New Roman" panose="02020603050405020304" pitchFamily="18" charset="0"/>
                <a:cs typeface="Times New Roman" panose="02020603050405020304" pitchFamily="18" charset="0"/>
              </a:rPr>
              <a:t>Circular No.8/2018 </a:t>
            </a:r>
            <a:r>
              <a:rPr lang="en-US" dirty="0">
                <a:latin typeface="Times New Roman" panose="02020603050405020304" pitchFamily="18" charset="0"/>
                <a:cs typeface="Times New Roman" panose="02020603050405020304" pitchFamily="18" charset="0"/>
              </a:rPr>
              <a:t>dtd.13</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June, 2018.</a:t>
            </a:r>
          </a:p>
          <a:p>
            <a:pPr marL="0" indent="0" algn="just">
              <a:buNone/>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Project Alteration to be considered only for registered project.</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If any additional land procured application to be considered as new phase and registration required according to section 3.</a:t>
            </a:r>
          </a:p>
          <a:p>
            <a:pPr algn="just"/>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85863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4DD809C-C306-21EE-2AE6-B60A4EB664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083"/>
            <a:ext cx="12192000" cy="6843917"/>
          </a:xfrm>
        </p:spPr>
      </p:pic>
    </p:spTree>
    <p:extLst>
      <p:ext uri="{BB962C8B-B14F-4D97-AF65-F5344CB8AC3E}">
        <p14:creationId xmlns:p14="http://schemas.microsoft.com/office/powerpoint/2010/main" val="397096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98F327-50BA-F5D1-3912-AEC1336D52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1416004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TotalTime>
  <Words>1802</Words>
  <Application>Microsoft Office PowerPoint</Application>
  <PresentationFormat>Widescreen</PresentationFormat>
  <Paragraphs>174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Britannic Bold</vt:lpstr>
      <vt:lpstr>Calibri</vt:lpstr>
      <vt:lpstr>Calibri Light</vt:lpstr>
      <vt:lpstr>Times New Roman</vt:lpstr>
      <vt:lpstr>Wingdings</vt:lpstr>
      <vt:lpstr>Office Theme</vt:lpstr>
      <vt:lpstr>PROJECT ALTERATION  &amp; EXTENSION</vt:lpstr>
      <vt:lpstr>LAWS GOVERNING RERA</vt:lpstr>
      <vt:lpstr>Section 14(2)(ii) – Alteration of Project</vt:lpstr>
      <vt:lpstr>Section 14(2)(ii) – Alteration of Project</vt:lpstr>
      <vt:lpstr>PowerPoint Presentation</vt:lpstr>
      <vt:lpstr>Alteration under Section 14(2)(ii)</vt:lpstr>
      <vt:lpstr>Various Scenarios under RERA Alteration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Fees For Alteration Application</vt:lpstr>
      <vt:lpstr>Time Limit for Project Alteration</vt:lpstr>
      <vt:lpstr>Documents Required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QUERIES AND NOTICES YOU MAY FACE </vt:lpstr>
      <vt:lpstr>EXTENSION OF RERA PROJECT</vt:lpstr>
      <vt:lpstr>EXTENSION OF RERA PROJECT</vt:lpstr>
      <vt:lpstr>EXTENSION OF RERA PROJECT</vt:lpstr>
      <vt:lpstr>EXTENSION OF RERA PROJECT</vt:lpstr>
      <vt:lpstr>PROJECT DATE COMPLETION</vt:lpstr>
      <vt:lpstr>WHEN IS PROJECT CONSIDERED AS COMPLETED?</vt:lpstr>
      <vt:lpstr>DOCUMENT REQUIRED FOR FILING QE</vt:lpstr>
      <vt:lpstr>PowerPoint Presentation</vt:lpstr>
      <vt:lpstr>PowerPoint Presentation</vt:lpstr>
      <vt:lpstr>PowerPoint Presentation</vt:lpstr>
      <vt:lpstr>PowerPoint Presentation</vt:lpstr>
      <vt:lpstr>TIME LIMIT FOR EXTENSION APPLICATION</vt:lpstr>
      <vt:lpstr>DOCUMENT REQUIRED FOR EXTENSION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 FOR GANTT CHART</vt:lpstr>
      <vt:lpstr>PowerPoint Presentation</vt:lpstr>
      <vt:lpstr>IMPACT OF RERA ON OTHER LAWS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ALTERATION &amp; EXTENSION UNDER RERA &amp; LEGAL ISSUES</dc:title>
  <dc:creator>shraddha mehta</dc:creator>
  <cp:lastModifiedBy>shraddha mehta</cp:lastModifiedBy>
  <cp:revision>21</cp:revision>
  <dcterms:created xsi:type="dcterms:W3CDTF">2023-10-15T05:08:57Z</dcterms:created>
  <dcterms:modified xsi:type="dcterms:W3CDTF">2023-10-17T05:36:01Z</dcterms:modified>
</cp:coreProperties>
</file>