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8"/>
  </p:notesMasterIdLst>
  <p:handoutMasterIdLst>
    <p:handoutMasterId r:id="rId159"/>
  </p:handoutMasterIdLst>
  <p:sldIdLst>
    <p:sldId id="256" r:id="rId2"/>
    <p:sldId id="525" r:id="rId3"/>
    <p:sldId id="392" r:id="rId4"/>
    <p:sldId id="466" r:id="rId5"/>
    <p:sldId id="474" r:id="rId6"/>
    <p:sldId id="470" r:id="rId7"/>
    <p:sldId id="469" r:id="rId8"/>
    <p:sldId id="468" r:id="rId9"/>
    <p:sldId id="449" r:id="rId10"/>
    <p:sldId id="467" r:id="rId11"/>
    <p:sldId id="451" r:id="rId12"/>
    <p:sldId id="471" r:id="rId13"/>
    <p:sldId id="472" r:id="rId14"/>
    <p:sldId id="473" r:id="rId15"/>
    <p:sldId id="453" r:id="rId16"/>
    <p:sldId id="485" r:id="rId17"/>
    <p:sldId id="486" r:id="rId18"/>
    <p:sldId id="454" r:id="rId19"/>
    <p:sldId id="423" r:id="rId20"/>
    <p:sldId id="424" r:id="rId21"/>
    <p:sldId id="425" r:id="rId22"/>
    <p:sldId id="426" r:id="rId23"/>
    <p:sldId id="427" r:id="rId24"/>
    <p:sldId id="428" r:id="rId25"/>
    <p:sldId id="307" r:id="rId26"/>
    <p:sldId id="308" r:id="rId27"/>
    <p:sldId id="309" r:id="rId28"/>
    <p:sldId id="310" r:id="rId29"/>
    <p:sldId id="311" r:id="rId30"/>
    <p:sldId id="312" r:id="rId31"/>
    <p:sldId id="498" r:id="rId32"/>
    <p:sldId id="499" r:id="rId33"/>
    <p:sldId id="500" r:id="rId34"/>
    <p:sldId id="501" r:id="rId35"/>
    <p:sldId id="455" r:id="rId36"/>
    <p:sldId id="441" r:id="rId37"/>
    <p:sldId id="442" r:id="rId38"/>
    <p:sldId id="443" r:id="rId39"/>
    <p:sldId id="444" r:id="rId40"/>
    <p:sldId id="316" r:id="rId41"/>
    <p:sldId id="317" r:id="rId42"/>
    <p:sldId id="318" r:id="rId43"/>
    <p:sldId id="319" r:id="rId44"/>
    <p:sldId id="320" r:id="rId45"/>
    <p:sldId id="321" r:id="rId46"/>
    <p:sldId id="456" r:id="rId47"/>
    <p:sldId id="289" r:id="rId48"/>
    <p:sldId id="290" r:id="rId49"/>
    <p:sldId id="457" r:id="rId50"/>
    <p:sldId id="291" r:id="rId51"/>
    <p:sldId id="292" r:id="rId52"/>
    <p:sldId id="293" r:id="rId53"/>
    <p:sldId id="294" r:id="rId54"/>
    <p:sldId id="295" r:id="rId55"/>
    <p:sldId id="296" r:id="rId56"/>
    <p:sldId id="297" r:id="rId57"/>
    <p:sldId id="401" r:id="rId58"/>
    <p:sldId id="402" r:id="rId59"/>
    <p:sldId id="403" r:id="rId60"/>
    <p:sldId id="404" r:id="rId61"/>
    <p:sldId id="405" r:id="rId62"/>
    <p:sldId id="458" r:id="rId63"/>
    <p:sldId id="445" r:id="rId64"/>
    <p:sldId id="446" r:id="rId65"/>
    <p:sldId id="447" r:id="rId66"/>
    <p:sldId id="448" r:id="rId67"/>
    <p:sldId id="431" r:id="rId68"/>
    <p:sldId id="432" r:id="rId69"/>
    <p:sldId id="433" r:id="rId70"/>
    <p:sldId id="434" r:id="rId71"/>
    <p:sldId id="435" r:id="rId72"/>
    <p:sldId id="436" r:id="rId73"/>
    <p:sldId id="437" r:id="rId74"/>
    <p:sldId id="459" r:id="rId75"/>
    <p:sldId id="302" r:id="rId76"/>
    <p:sldId id="303" r:id="rId77"/>
    <p:sldId id="304" r:id="rId78"/>
    <p:sldId id="394" r:id="rId79"/>
    <p:sldId id="395" r:id="rId80"/>
    <p:sldId id="397" r:id="rId81"/>
    <p:sldId id="398" r:id="rId82"/>
    <p:sldId id="487" r:id="rId83"/>
    <p:sldId id="488" r:id="rId84"/>
    <p:sldId id="489" r:id="rId85"/>
    <p:sldId id="490" r:id="rId86"/>
    <p:sldId id="491" r:id="rId87"/>
    <p:sldId id="492" r:id="rId88"/>
    <p:sldId id="493" r:id="rId89"/>
    <p:sldId id="494" r:id="rId90"/>
    <p:sldId id="520" r:id="rId91"/>
    <p:sldId id="495" r:id="rId92"/>
    <p:sldId id="496" r:id="rId93"/>
    <p:sldId id="497" r:id="rId94"/>
    <p:sldId id="460" r:id="rId95"/>
    <p:sldId id="329" r:id="rId96"/>
    <p:sldId id="369" r:id="rId97"/>
    <p:sldId id="400" r:id="rId98"/>
    <p:sldId id="502" r:id="rId99"/>
    <p:sldId id="503" r:id="rId100"/>
    <p:sldId id="452" r:id="rId101"/>
    <p:sldId id="313" r:id="rId102"/>
    <p:sldId id="314" r:id="rId103"/>
    <p:sldId id="315" r:id="rId104"/>
    <p:sldId id="461" r:id="rId105"/>
    <p:sldId id="322" r:id="rId106"/>
    <p:sldId id="323" r:id="rId107"/>
    <p:sldId id="324" r:id="rId108"/>
    <p:sldId id="325" r:id="rId109"/>
    <p:sldId id="327" r:id="rId110"/>
    <p:sldId id="328" r:id="rId111"/>
    <p:sldId id="305" r:id="rId112"/>
    <p:sldId id="306" r:id="rId113"/>
    <p:sldId id="406" r:id="rId114"/>
    <p:sldId id="407" r:id="rId115"/>
    <p:sldId id="408" r:id="rId116"/>
    <p:sldId id="409" r:id="rId117"/>
    <p:sldId id="410" r:id="rId118"/>
    <p:sldId id="411" r:id="rId119"/>
    <p:sldId id="298" r:id="rId120"/>
    <p:sldId id="299" r:id="rId121"/>
    <p:sldId id="300" r:id="rId122"/>
    <p:sldId id="301" r:id="rId123"/>
    <p:sldId id="522" r:id="rId124"/>
    <p:sldId id="523" r:id="rId125"/>
    <p:sldId id="524" r:id="rId126"/>
    <p:sldId id="462" r:id="rId127"/>
    <p:sldId id="412" r:id="rId128"/>
    <p:sldId id="413" r:id="rId129"/>
    <p:sldId id="414" r:id="rId130"/>
    <p:sldId id="415" r:id="rId131"/>
    <p:sldId id="416" r:id="rId132"/>
    <p:sldId id="463" r:id="rId133"/>
    <p:sldId id="417" r:id="rId134"/>
    <p:sldId id="418" r:id="rId135"/>
    <p:sldId id="419" r:id="rId136"/>
    <p:sldId id="504" r:id="rId137"/>
    <p:sldId id="505" r:id="rId138"/>
    <p:sldId id="506" r:id="rId139"/>
    <p:sldId id="507" r:id="rId140"/>
    <p:sldId id="508" r:id="rId141"/>
    <p:sldId id="509" r:id="rId142"/>
    <p:sldId id="464" r:id="rId143"/>
    <p:sldId id="438" r:id="rId144"/>
    <p:sldId id="439" r:id="rId145"/>
    <p:sldId id="440" r:id="rId146"/>
    <p:sldId id="518" r:id="rId147"/>
    <p:sldId id="510" r:id="rId148"/>
    <p:sldId id="511" r:id="rId149"/>
    <p:sldId id="512" r:id="rId150"/>
    <p:sldId id="513" r:id="rId151"/>
    <p:sldId id="514" r:id="rId152"/>
    <p:sldId id="515" r:id="rId153"/>
    <p:sldId id="516" r:id="rId154"/>
    <p:sldId id="517" r:id="rId155"/>
    <p:sldId id="519" r:id="rId156"/>
    <p:sldId id="288" r:id="rId157"/>
  </p:sldIdLst>
  <p:sldSz cx="9144000" cy="6858000" type="screen4x3"/>
  <p:notesSz cx="6735763" cy="9799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9EDD6E-931C-4B59-8815-BFA68A04AB83}" v="11" dt="2024-01-05T08:29:20.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2063" autoAdjust="0"/>
  </p:normalViewPr>
  <p:slideViewPr>
    <p:cSldViewPr>
      <p:cViewPr varScale="1">
        <p:scale>
          <a:sx n="103" d="100"/>
          <a:sy n="103" d="100"/>
        </p:scale>
        <p:origin x="189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165" Type="http://schemas.microsoft.com/office/2015/10/relationships/revisionInfo" Target="revisionInfo.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shar Hemani" userId="74a1a668c586cfcc" providerId="LiveId" clId="{3B84374A-3A40-42E7-894A-0562D5C39408}"/>
    <pc:docChg chg="undo redo custSel addSld delSld modSld">
      <pc:chgData name="Tushar Hemani" userId="74a1a668c586cfcc" providerId="LiveId" clId="{3B84374A-3A40-42E7-894A-0562D5C39408}" dt="2023-12-20T12:04:28.826" v="5548" actId="255"/>
      <pc:docMkLst>
        <pc:docMk/>
      </pc:docMkLst>
      <pc:sldChg chg="modSp mod">
        <pc:chgData name="Tushar Hemani" userId="74a1a668c586cfcc" providerId="LiveId" clId="{3B84374A-3A40-42E7-894A-0562D5C39408}" dt="2023-12-19T10:58:30.643" v="123" actId="6549"/>
        <pc:sldMkLst>
          <pc:docMk/>
          <pc:sldMk cId="0" sldId="256"/>
        </pc:sldMkLst>
        <pc:spChg chg="mod">
          <ac:chgData name="Tushar Hemani" userId="74a1a668c586cfcc" providerId="LiveId" clId="{3B84374A-3A40-42E7-894A-0562D5C39408}" dt="2023-12-19T10:57:29.355" v="55" actId="6549"/>
          <ac:spMkLst>
            <pc:docMk/>
            <pc:sldMk cId="0" sldId="256"/>
            <ac:spMk id="2" creationId="{00000000-0000-0000-0000-000000000000}"/>
          </ac:spMkLst>
        </pc:spChg>
        <pc:spChg chg="mod">
          <ac:chgData name="Tushar Hemani" userId="74a1a668c586cfcc" providerId="LiveId" clId="{3B84374A-3A40-42E7-894A-0562D5C39408}" dt="2023-12-19T10:58:30.643" v="123" actId="6549"/>
          <ac:spMkLst>
            <pc:docMk/>
            <pc:sldMk cId="0" sldId="256"/>
            <ac:spMk id="3" creationId="{00000000-0000-0000-0000-000000000000}"/>
          </ac:spMkLst>
        </pc:spChg>
      </pc:sldChg>
      <pc:sldChg chg="del">
        <pc:chgData name="Tushar Hemani" userId="74a1a668c586cfcc" providerId="LiveId" clId="{3B84374A-3A40-42E7-894A-0562D5C39408}" dt="2023-12-20T11:56:29.970" v="5176" actId="47"/>
        <pc:sldMkLst>
          <pc:docMk/>
          <pc:sldMk cId="0" sldId="289"/>
        </pc:sldMkLst>
      </pc:sldChg>
      <pc:sldChg chg="del">
        <pc:chgData name="Tushar Hemani" userId="74a1a668c586cfcc" providerId="LiveId" clId="{3B84374A-3A40-42E7-894A-0562D5C39408}" dt="2023-12-20T11:56:29.970" v="5176" actId="47"/>
        <pc:sldMkLst>
          <pc:docMk/>
          <pc:sldMk cId="0" sldId="290"/>
        </pc:sldMkLst>
      </pc:sldChg>
      <pc:sldChg chg="del">
        <pc:chgData name="Tushar Hemani" userId="74a1a668c586cfcc" providerId="LiveId" clId="{3B84374A-3A40-42E7-894A-0562D5C39408}" dt="2023-12-20T11:56:29.970" v="5176" actId="47"/>
        <pc:sldMkLst>
          <pc:docMk/>
          <pc:sldMk cId="0" sldId="291"/>
        </pc:sldMkLst>
      </pc:sldChg>
      <pc:sldChg chg="del">
        <pc:chgData name="Tushar Hemani" userId="74a1a668c586cfcc" providerId="LiveId" clId="{3B84374A-3A40-42E7-894A-0562D5C39408}" dt="2023-12-20T11:56:29.970" v="5176" actId="47"/>
        <pc:sldMkLst>
          <pc:docMk/>
          <pc:sldMk cId="0" sldId="292"/>
        </pc:sldMkLst>
      </pc:sldChg>
      <pc:sldChg chg="del">
        <pc:chgData name="Tushar Hemani" userId="74a1a668c586cfcc" providerId="LiveId" clId="{3B84374A-3A40-42E7-894A-0562D5C39408}" dt="2023-12-20T11:56:29.970" v="5176" actId="47"/>
        <pc:sldMkLst>
          <pc:docMk/>
          <pc:sldMk cId="0" sldId="293"/>
        </pc:sldMkLst>
      </pc:sldChg>
      <pc:sldChg chg="del">
        <pc:chgData name="Tushar Hemani" userId="74a1a668c586cfcc" providerId="LiveId" clId="{3B84374A-3A40-42E7-894A-0562D5C39408}" dt="2023-12-20T11:56:29.970" v="5176" actId="47"/>
        <pc:sldMkLst>
          <pc:docMk/>
          <pc:sldMk cId="0" sldId="294"/>
        </pc:sldMkLst>
      </pc:sldChg>
      <pc:sldChg chg="del">
        <pc:chgData name="Tushar Hemani" userId="74a1a668c586cfcc" providerId="LiveId" clId="{3B84374A-3A40-42E7-894A-0562D5C39408}" dt="2023-12-20T11:56:29.970" v="5176" actId="47"/>
        <pc:sldMkLst>
          <pc:docMk/>
          <pc:sldMk cId="0" sldId="295"/>
        </pc:sldMkLst>
      </pc:sldChg>
      <pc:sldChg chg="del">
        <pc:chgData name="Tushar Hemani" userId="74a1a668c586cfcc" providerId="LiveId" clId="{3B84374A-3A40-42E7-894A-0562D5C39408}" dt="2023-12-20T11:56:29.970" v="5176" actId="47"/>
        <pc:sldMkLst>
          <pc:docMk/>
          <pc:sldMk cId="0" sldId="296"/>
        </pc:sldMkLst>
      </pc:sldChg>
      <pc:sldChg chg="del">
        <pc:chgData name="Tushar Hemani" userId="74a1a668c586cfcc" providerId="LiveId" clId="{3B84374A-3A40-42E7-894A-0562D5C39408}" dt="2023-12-20T11:56:29.970" v="5176" actId="47"/>
        <pc:sldMkLst>
          <pc:docMk/>
          <pc:sldMk cId="0" sldId="297"/>
        </pc:sldMkLst>
      </pc:sldChg>
      <pc:sldChg chg="del">
        <pc:chgData name="Tushar Hemani" userId="74a1a668c586cfcc" providerId="LiveId" clId="{3B84374A-3A40-42E7-894A-0562D5C39408}" dt="2023-12-20T11:56:29.970" v="5176" actId="47"/>
        <pc:sldMkLst>
          <pc:docMk/>
          <pc:sldMk cId="2342815768" sldId="298"/>
        </pc:sldMkLst>
      </pc:sldChg>
      <pc:sldChg chg="del">
        <pc:chgData name="Tushar Hemani" userId="74a1a668c586cfcc" providerId="LiveId" clId="{3B84374A-3A40-42E7-894A-0562D5C39408}" dt="2023-12-20T11:56:29.970" v="5176" actId="47"/>
        <pc:sldMkLst>
          <pc:docMk/>
          <pc:sldMk cId="3768204830" sldId="299"/>
        </pc:sldMkLst>
      </pc:sldChg>
      <pc:sldChg chg="del">
        <pc:chgData name="Tushar Hemani" userId="74a1a668c586cfcc" providerId="LiveId" clId="{3B84374A-3A40-42E7-894A-0562D5C39408}" dt="2023-12-20T11:56:29.970" v="5176" actId="47"/>
        <pc:sldMkLst>
          <pc:docMk/>
          <pc:sldMk cId="2009977657" sldId="300"/>
        </pc:sldMkLst>
      </pc:sldChg>
      <pc:sldChg chg="del">
        <pc:chgData name="Tushar Hemani" userId="74a1a668c586cfcc" providerId="LiveId" clId="{3B84374A-3A40-42E7-894A-0562D5C39408}" dt="2023-12-20T11:56:29.970" v="5176" actId="47"/>
        <pc:sldMkLst>
          <pc:docMk/>
          <pc:sldMk cId="2003035634" sldId="301"/>
        </pc:sldMkLst>
      </pc:sldChg>
      <pc:sldChg chg="del">
        <pc:chgData name="Tushar Hemani" userId="74a1a668c586cfcc" providerId="LiveId" clId="{3B84374A-3A40-42E7-894A-0562D5C39408}" dt="2023-12-20T11:56:29.970" v="5176" actId="47"/>
        <pc:sldMkLst>
          <pc:docMk/>
          <pc:sldMk cId="3871558939" sldId="302"/>
        </pc:sldMkLst>
      </pc:sldChg>
      <pc:sldChg chg="del">
        <pc:chgData name="Tushar Hemani" userId="74a1a668c586cfcc" providerId="LiveId" clId="{3B84374A-3A40-42E7-894A-0562D5C39408}" dt="2023-12-20T11:56:29.970" v="5176" actId="47"/>
        <pc:sldMkLst>
          <pc:docMk/>
          <pc:sldMk cId="980378618" sldId="303"/>
        </pc:sldMkLst>
      </pc:sldChg>
      <pc:sldChg chg="del">
        <pc:chgData name="Tushar Hemani" userId="74a1a668c586cfcc" providerId="LiveId" clId="{3B84374A-3A40-42E7-894A-0562D5C39408}" dt="2023-12-20T11:56:29.970" v="5176" actId="47"/>
        <pc:sldMkLst>
          <pc:docMk/>
          <pc:sldMk cId="2319370934" sldId="304"/>
        </pc:sldMkLst>
      </pc:sldChg>
      <pc:sldChg chg="del">
        <pc:chgData name="Tushar Hemani" userId="74a1a668c586cfcc" providerId="LiveId" clId="{3B84374A-3A40-42E7-894A-0562D5C39408}" dt="2023-12-20T11:56:29.970" v="5176" actId="47"/>
        <pc:sldMkLst>
          <pc:docMk/>
          <pc:sldMk cId="0" sldId="305"/>
        </pc:sldMkLst>
      </pc:sldChg>
      <pc:sldChg chg="del">
        <pc:chgData name="Tushar Hemani" userId="74a1a668c586cfcc" providerId="LiveId" clId="{3B84374A-3A40-42E7-894A-0562D5C39408}" dt="2023-12-20T11:56:29.970" v="5176" actId="47"/>
        <pc:sldMkLst>
          <pc:docMk/>
          <pc:sldMk cId="0" sldId="306"/>
        </pc:sldMkLst>
      </pc:sldChg>
      <pc:sldChg chg="del">
        <pc:chgData name="Tushar Hemani" userId="74a1a668c586cfcc" providerId="LiveId" clId="{3B84374A-3A40-42E7-894A-0562D5C39408}" dt="2023-12-20T11:56:29.970" v="5176" actId="47"/>
        <pc:sldMkLst>
          <pc:docMk/>
          <pc:sldMk cId="2152139708" sldId="307"/>
        </pc:sldMkLst>
      </pc:sldChg>
      <pc:sldChg chg="del">
        <pc:chgData name="Tushar Hemani" userId="74a1a668c586cfcc" providerId="LiveId" clId="{3B84374A-3A40-42E7-894A-0562D5C39408}" dt="2023-12-20T11:56:29.970" v="5176" actId="47"/>
        <pc:sldMkLst>
          <pc:docMk/>
          <pc:sldMk cId="1085656043" sldId="308"/>
        </pc:sldMkLst>
      </pc:sldChg>
      <pc:sldChg chg="del">
        <pc:chgData name="Tushar Hemani" userId="74a1a668c586cfcc" providerId="LiveId" clId="{3B84374A-3A40-42E7-894A-0562D5C39408}" dt="2023-12-20T11:56:29.970" v="5176" actId="47"/>
        <pc:sldMkLst>
          <pc:docMk/>
          <pc:sldMk cId="1797888945" sldId="309"/>
        </pc:sldMkLst>
      </pc:sldChg>
      <pc:sldChg chg="del">
        <pc:chgData name="Tushar Hemani" userId="74a1a668c586cfcc" providerId="LiveId" clId="{3B84374A-3A40-42E7-894A-0562D5C39408}" dt="2023-12-20T11:56:29.970" v="5176" actId="47"/>
        <pc:sldMkLst>
          <pc:docMk/>
          <pc:sldMk cId="952191669" sldId="310"/>
        </pc:sldMkLst>
      </pc:sldChg>
      <pc:sldChg chg="del">
        <pc:chgData name="Tushar Hemani" userId="74a1a668c586cfcc" providerId="LiveId" clId="{3B84374A-3A40-42E7-894A-0562D5C39408}" dt="2023-12-20T11:56:29.970" v="5176" actId="47"/>
        <pc:sldMkLst>
          <pc:docMk/>
          <pc:sldMk cId="3941354909" sldId="311"/>
        </pc:sldMkLst>
      </pc:sldChg>
      <pc:sldChg chg="del">
        <pc:chgData name="Tushar Hemani" userId="74a1a668c586cfcc" providerId="LiveId" clId="{3B84374A-3A40-42E7-894A-0562D5C39408}" dt="2023-12-20T11:56:29.970" v="5176" actId="47"/>
        <pc:sldMkLst>
          <pc:docMk/>
          <pc:sldMk cId="1645513554" sldId="312"/>
        </pc:sldMkLst>
      </pc:sldChg>
      <pc:sldChg chg="del">
        <pc:chgData name="Tushar Hemani" userId="74a1a668c586cfcc" providerId="LiveId" clId="{3B84374A-3A40-42E7-894A-0562D5C39408}" dt="2023-12-20T11:56:29.970" v="5176" actId="47"/>
        <pc:sldMkLst>
          <pc:docMk/>
          <pc:sldMk cId="2961696899" sldId="313"/>
        </pc:sldMkLst>
      </pc:sldChg>
      <pc:sldChg chg="del">
        <pc:chgData name="Tushar Hemani" userId="74a1a668c586cfcc" providerId="LiveId" clId="{3B84374A-3A40-42E7-894A-0562D5C39408}" dt="2023-12-20T11:56:29.970" v="5176" actId="47"/>
        <pc:sldMkLst>
          <pc:docMk/>
          <pc:sldMk cId="28636574" sldId="314"/>
        </pc:sldMkLst>
      </pc:sldChg>
      <pc:sldChg chg="del">
        <pc:chgData name="Tushar Hemani" userId="74a1a668c586cfcc" providerId="LiveId" clId="{3B84374A-3A40-42E7-894A-0562D5C39408}" dt="2023-12-20T11:56:29.970" v="5176" actId="47"/>
        <pc:sldMkLst>
          <pc:docMk/>
          <pc:sldMk cId="2650947060" sldId="315"/>
        </pc:sldMkLst>
      </pc:sldChg>
      <pc:sldChg chg="del">
        <pc:chgData name="Tushar Hemani" userId="74a1a668c586cfcc" providerId="LiveId" clId="{3B84374A-3A40-42E7-894A-0562D5C39408}" dt="2023-12-20T11:56:29.970" v="5176" actId="47"/>
        <pc:sldMkLst>
          <pc:docMk/>
          <pc:sldMk cId="3941641654" sldId="316"/>
        </pc:sldMkLst>
      </pc:sldChg>
      <pc:sldChg chg="del">
        <pc:chgData name="Tushar Hemani" userId="74a1a668c586cfcc" providerId="LiveId" clId="{3B84374A-3A40-42E7-894A-0562D5C39408}" dt="2023-12-20T11:56:29.970" v="5176" actId="47"/>
        <pc:sldMkLst>
          <pc:docMk/>
          <pc:sldMk cId="751507483" sldId="317"/>
        </pc:sldMkLst>
      </pc:sldChg>
      <pc:sldChg chg="del">
        <pc:chgData name="Tushar Hemani" userId="74a1a668c586cfcc" providerId="LiveId" clId="{3B84374A-3A40-42E7-894A-0562D5C39408}" dt="2023-12-20T11:56:29.970" v="5176" actId="47"/>
        <pc:sldMkLst>
          <pc:docMk/>
          <pc:sldMk cId="2960926230" sldId="318"/>
        </pc:sldMkLst>
      </pc:sldChg>
      <pc:sldChg chg="del">
        <pc:chgData name="Tushar Hemani" userId="74a1a668c586cfcc" providerId="LiveId" clId="{3B84374A-3A40-42E7-894A-0562D5C39408}" dt="2023-12-20T11:56:29.970" v="5176" actId="47"/>
        <pc:sldMkLst>
          <pc:docMk/>
          <pc:sldMk cId="2586901373" sldId="319"/>
        </pc:sldMkLst>
      </pc:sldChg>
      <pc:sldChg chg="del">
        <pc:chgData name="Tushar Hemani" userId="74a1a668c586cfcc" providerId="LiveId" clId="{3B84374A-3A40-42E7-894A-0562D5C39408}" dt="2023-12-20T11:56:29.970" v="5176" actId="47"/>
        <pc:sldMkLst>
          <pc:docMk/>
          <pc:sldMk cId="4217359056" sldId="320"/>
        </pc:sldMkLst>
      </pc:sldChg>
      <pc:sldChg chg="del">
        <pc:chgData name="Tushar Hemani" userId="74a1a668c586cfcc" providerId="LiveId" clId="{3B84374A-3A40-42E7-894A-0562D5C39408}" dt="2023-12-20T11:56:29.970" v="5176" actId="47"/>
        <pc:sldMkLst>
          <pc:docMk/>
          <pc:sldMk cId="1779129337" sldId="321"/>
        </pc:sldMkLst>
      </pc:sldChg>
      <pc:sldChg chg="del">
        <pc:chgData name="Tushar Hemani" userId="74a1a668c586cfcc" providerId="LiveId" clId="{3B84374A-3A40-42E7-894A-0562D5C39408}" dt="2023-12-20T11:56:29.970" v="5176" actId="47"/>
        <pc:sldMkLst>
          <pc:docMk/>
          <pc:sldMk cId="194140391" sldId="322"/>
        </pc:sldMkLst>
      </pc:sldChg>
      <pc:sldChg chg="del">
        <pc:chgData name="Tushar Hemani" userId="74a1a668c586cfcc" providerId="LiveId" clId="{3B84374A-3A40-42E7-894A-0562D5C39408}" dt="2023-12-20T11:56:29.970" v="5176" actId="47"/>
        <pc:sldMkLst>
          <pc:docMk/>
          <pc:sldMk cId="1772985857" sldId="323"/>
        </pc:sldMkLst>
      </pc:sldChg>
      <pc:sldChg chg="del">
        <pc:chgData name="Tushar Hemani" userId="74a1a668c586cfcc" providerId="LiveId" clId="{3B84374A-3A40-42E7-894A-0562D5C39408}" dt="2023-12-20T11:56:29.970" v="5176" actId="47"/>
        <pc:sldMkLst>
          <pc:docMk/>
          <pc:sldMk cId="561289297" sldId="324"/>
        </pc:sldMkLst>
      </pc:sldChg>
      <pc:sldChg chg="del">
        <pc:chgData name="Tushar Hemani" userId="74a1a668c586cfcc" providerId="LiveId" clId="{3B84374A-3A40-42E7-894A-0562D5C39408}" dt="2023-12-20T11:56:29.970" v="5176" actId="47"/>
        <pc:sldMkLst>
          <pc:docMk/>
          <pc:sldMk cId="2127429680" sldId="325"/>
        </pc:sldMkLst>
      </pc:sldChg>
      <pc:sldChg chg="del">
        <pc:chgData name="Tushar Hemani" userId="74a1a668c586cfcc" providerId="LiveId" clId="{3B84374A-3A40-42E7-894A-0562D5C39408}" dt="2023-12-20T11:56:29.970" v="5176" actId="47"/>
        <pc:sldMkLst>
          <pc:docMk/>
          <pc:sldMk cId="75693498" sldId="327"/>
        </pc:sldMkLst>
      </pc:sldChg>
      <pc:sldChg chg="del">
        <pc:chgData name="Tushar Hemani" userId="74a1a668c586cfcc" providerId="LiveId" clId="{3B84374A-3A40-42E7-894A-0562D5C39408}" dt="2023-12-20T11:56:29.970" v="5176" actId="47"/>
        <pc:sldMkLst>
          <pc:docMk/>
          <pc:sldMk cId="3863931025" sldId="328"/>
        </pc:sldMkLst>
      </pc:sldChg>
      <pc:sldChg chg="del">
        <pc:chgData name="Tushar Hemani" userId="74a1a668c586cfcc" providerId="LiveId" clId="{3B84374A-3A40-42E7-894A-0562D5C39408}" dt="2023-12-20T11:56:29.970" v="5176" actId="47"/>
        <pc:sldMkLst>
          <pc:docMk/>
          <pc:sldMk cId="3588224996" sldId="329"/>
        </pc:sldMkLst>
      </pc:sldChg>
      <pc:sldChg chg="del">
        <pc:chgData name="Tushar Hemani" userId="74a1a668c586cfcc" providerId="LiveId" clId="{3B84374A-3A40-42E7-894A-0562D5C39408}" dt="2023-12-20T11:56:29.970" v="5176" actId="47"/>
        <pc:sldMkLst>
          <pc:docMk/>
          <pc:sldMk cId="2433566169" sldId="369"/>
        </pc:sldMkLst>
      </pc:sldChg>
      <pc:sldChg chg="modSp mod">
        <pc:chgData name="Tushar Hemani" userId="74a1a668c586cfcc" providerId="LiveId" clId="{3B84374A-3A40-42E7-894A-0562D5C39408}" dt="2023-12-19T13:19:01.046" v="2757" actId="113"/>
        <pc:sldMkLst>
          <pc:docMk/>
          <pc:sldMk cId="88562550" sldId="392"/>
        </pc:sldMkLst>
        <pc:spChg chg="mod">
          <ac:chgData name="Tushar Hemani" userId="74a1a668c586cfcc" providerId="LiveId" clId="{3B84374A-3A40-42E7-894A-0562D5C39408}" dt="2023-12-19T11:01:10.261" v="132" actId="6549"/>
          <ac:spMkLst>
            <pc:docMk/>
            <pc:sldMk cId="88562550" sldId="392"/>
            <ac:spMk id="2" creationId="{00000000-0000-0000-0000-000000000000}"/>
          </ac:spMkLst>
        </pc:spChg>
        <pc:spChg chg="mod">
          <ac:chgData name="Tushar Hemani" userId="74a1a668c586cfcc" providerId="LiveId" clId="{3B84374A-3A40-42E7-894A-0562D5C39408}" dt="2023-12-19T13:19:01.046" v="2757" actId="113"/>
          <ac:spMkLst>
            <pc:docMk/>
            <pc:sldMk cId="88562550" sldId="392"/>
            <ac:spMk id="3" creationId="{00000000-0000-0000-0000-000000000000}"/>
          </ac:spMkLst>
        </pc:spChg>
      </pc:sldChg>
      <pc:sldChg chg="del">
        <pc:chgData name="Tushar Hemani" userId="74a1a668c586cfcc" providerId="LiveId" clId="{3B84374A-3A40-42E7-894A-0562D5C39408}" dt="2023-12-20T11:56:29.970" v="5176" actId="47"/>
        <pc:sldMkLst>
          <pc:docMk/>
          <pc:sldMk cId="688634120" sldId="394"/>
        </pc:sldMkLst>
      </pc:sldChg>
      <pc:sldChg chg="del">
        <pc:chgData name="Tushar Hemani" userId="74a1a668c586cfcc" providerId="LiveId" clId="{3B84374A-3A40-42E7-894A-0562D5C39408}" dt="2023-12-20T11:56:29.970" v="5176" actId="47"/>
        <pc:sldMkLst>
          <pc:docMk/>
          <pc:sldMk cId="4143474977" sldId="395"/>
        </pc:sldMkLst>
      </pc:sldChg>
      <pc:sldChg chg="del">
        <pc:chgData name="Tushar Hemani" userId="74a1a668c586cfcc" providerId="LiveId" clId="{3B84374A-3A40-42E7-894A-0562D5C39408}" dt="2023-12-20T11:56:29.970" v="5176" actId="47"/>
        <pc:sldMkLst>
          <pc:docMk/>
          <pc:sldMk cId="56723791" sldId="397"/>
        </pc:sldMkLst>
      </pc:sldChg>
      <pc:sldChg chg="del">
        <pc:chgData name="Tushar Hemani" userId="74a1a668c586cfcc" providerId="LiveId" clId="{3B84374A-3A40-42E7-894A-0562D5C39408}" dt="2023-12-20T11:56:29.970" v="5176" actId="47"/>
        <pc:sldMkLst>
          <pc:docMk/>
          <pc:sldMk cId="879688102" sldId="398"/>
        </pc:sldMkLst>
      </pc:sldChg>
      <pc:sldChg chg="del">
        <pc:chgData name="Tushar Hemani" userId="74a1a668c586cfcc" providerId="LiveId" clId="{3B84374A-3A40-42E7-894A-0562D5C39408}" dt="2023-12-20T11:56:29.970" v="5176" actId="47"/>
        <pc:sldMkLst>
          <pc:docMk/>
          <pc:sldMk cId="2771386794" sldId="400"/>
        </pc:sldMkLst>
      </pc:sldChg>
      <pc:sldChg chg="del">
        <pc:chgData name="Tushar Hemani" userId="74a1a668c586cfcc" providerId="LiveId" clId="{3B84374A-3A40-42E7-894A-0562D5C39408}" dt="2023-12-20T11:56:29.970" v="5176" actId="47"/>
        <pc:sldMkLst>
          <pc:docMk/>
          <pc:sldMk cId="2189813717" sldId="401"/>
        </pc:sldMkLst>
      </pc:sldChg>
      <pc:sldChg chg="del">
        <pc:chgData name="Tushar Hemani" userId="74a1a668c586cfcc" providerId="LiveId" clId="{3B84374A-3A40-42E7-894A-0562D5C39408}" dt="2023-12-20T11:56:29.970" v="5176" actId="47"/>
        <pc:sldMkLst>
          <pc:docMk/>
          <pc:sldMk cId="3935053191" sldId="402"/>
        </pc:sldMkLst>
      </pc:sldChg>
      <pc:sldChg chg="del">
        <pc:chgData name="Tushar Hemani" userId="74a1a668c586cfcc" providerId="LiveId" clId="{3B84374A-3A40-42E7-894A-0562D5C39408}" dt="2023-12-20T11:56:29.970" v="5176" actId="47"/>
        <pc:sldMkLst>
          <pc:docMk/>
          <pc:sldMk cId="301825596" sldId="403"/>
        </pc:sldMkLst>
      </pc:sldChg>
      <pc:sldChg chg="del">
        <pc:chgData name="Tushar Hemani" userId="74a1a668c586cfcc" providerId="LiveId" clId="{3B84374A-3A40-42E7-894A-0562D5C39408}" dt="2023-12-20T11:56:29.970" v="5176" actId="47"/>
        <pc:sldMkLst>
          <pc:docMk/>
          <pc:sldMk cId="2640136706" sldId="404"/>
        </pc:sldMkLst>
      </pc:sldChg>
      <pc:sldChg chg="del">
        <pc:chgData name="Tushar Hemani" userId="74a1a668c586cfcc" providerId="LiveId" clId="{3B84374A-3A40-42E7-894A-0562D5C39408}" dt="2023-12-20T11:56:29.970" v="5176" actId="47"/>
        <pc:sldMkLst>
          <pc:docMk/>
          <pc:sldMk cId="3451424918" sldId="405"/>
        </pc:sldMkLst>
      </pc:sldChg>
      <pc:sldChg chg="del">
        <pc:chgData name="Tushar Hemani" userId="74a1a668c586cfcc" providerId="LiveId" clId="{3B84374A-3A40-42E7-894A-0562D5C39408}" dt="2023-12-20T11:56:29.970" v="5176" actId="47"/>
        <pc:sldMkLst>
          <pc:docMk/>
          <pc:sldMk cId="2995345902" sldId="406"/>
        </pc:sldMkLst>
      </pc:sldChg>
      <pc:sldChg chg="del">
        <pc:chgData name="Tushar Hemani" userId="74a1a668c586cfcc" providerId="LiveId" clId="{3B84374A-3A40-42E7-894A-0562D5C39408}" dt="2023-12-20T11:56:29.970" v="5176" actId="47"/>
        <pc:sldMkLst>
          <pc:docMk/>
          <pc:sldMk cId="1063727600" sldId="407"/>
        </pc:sldMkLst>
      </pc:sldChg>
      <pc:sldChg chg="del">
        <pc:chgData name="Tushar Hemani" userId="74a1a668c586cfcc" providerId="LiveId" clId="{3B84374A-3A40-42E7-894A-0562D5C39408}" dt="2023-12-20T11:56:29.970" v="5176" actId="47"/>
        <pc:sldMkLst>
          <pc:docMk/>
          <pc:sldMk cId="247546243" sldId="408"/>
        </pc:sldMkLst>
      </pc:sldChg>
      <pc:sldChg chg="del">
        <pc:chgData name="Tushar Hemani" userId="74a1a668c586cfcc" providerId="LiveId" clId="{3B84374A-3A40-42E7-894A-0562D5C39408}" dt="2023-12-20T11:56:29.970" v="5176" actId="47"/>
        <pc:sldMkLst>
          <pc:docMk/>
          <pc:sldMk cId="3204306770" sldId="409"/>
        </pc:sldMkLst>
      </pc:sldChg>
      <pc:sldChg chg="del">
        <pc:chgData name="Tushar Hemani" userId="74a1a668c586cfcc" providerId="LiveId" clId="{3B84374A-3A40-42E7-894A-0562D5C39408}" dt="2023-12-20T11:56:29.970" v="5176" actId="47"/>
        <pc:sldMkLst>
          <pc:docMk/>
          <pc:sldMk cId="660431236" sldId="410"/>
        </pc:sldMkLst>
      </pc:sldChg>
      <pc:sldChg chg="del">
        <pc:chgData name="Tushar Hemani" userId="74a1a668c586cfcc" providerId="LiveId" clId="{3B84374A-3A40-42E7-894A-0562D5C39408}" dt="2023-12-20T11:56:29.970" v="5176" actId="47"/>
        <pc:sldMkLst>
          <pc:docMk/>
          <pc:sldMk cId="3240264546" sldId="411"/>
        </pc:sldMkLst>
      </pc:sldChg>
      <pc:sldChg chg="del">
        <pc:chgData name="Tushar Hemani" userId="74a1a668c586cfcc" providerId="LiveId" clId="{3B84374A-3A40-42E7-894A-0562D5C39408}" dt="2023-12-20T11:56:29.970" v="5176" actId="47"/>
        <pc:sldMkLst>
          <pc:docMk/>
          <pc:sldMk cId="2722842572" sldId="412"/>
        </pc:sldMkLst>
      </pc:sldChg>
      <pc:sldChg chg="del">
        <pc:chgData name="Tushar Hemani" userId="74a1a668c586cfcc" providerId="LiveId" clId="{3B84374A-3A40-42E7-894A-0562D5C39408}" dt="2023-12-20T11:56:29.970" v="5176" actId="47"/>
        <pc:sldMkLst>
          <pc:docMk/>
          <pc:sldMk cId="4116225336" sldId="413"/>
        </pc:sldMkLst>
      </pc:sldChg>
      <pc:sldChg chg="del">
        <pc:chgData name="Tushar Hemani" userId="74a1a668c586cfcc" providerId="LiveId" clId="{3B84374A-3A40-42E7-894A-0562D5C39408}" dt="2023-12-20T11:56:29.970" v="5176" actId="47"/>
        <pc:sldMkLst>
          <pc:docMk/>
          <pc:sldMk cId="3574570700" sldId="414"/>
        </pc:sldMkLst>
      </pc:sldChg>
      <pc:sldChg chg="del">
        <pc:chgData name="Tushar Hemani" userId="74a1a668c586cfcc" providerId="LiveId" clId="{3B84374A-3A40-42E7-894A-0562D5C39408}" dt="2023-12-20T11:56:29.970" v="5176" actId="47"/>
        <pc:sldMkLst>
          <pc:docMk/>
          <pc:sldMk cId="705993017" sldId="415"/>
        </pc:sldMkLst>
      </pc:sldChg>
      <pc:sldChg chg="del">
        <pc:chgData name="Tushar Hemani" userId="74a1a668c586cfcc" providerId="LiveId" clId="{3B84374A-3A40-42E7-894A-0562D5C39408}" dt="2023-12-20T11:56:29.970" v="5176" actId="47"/>
        <pc:sldMkLst>
          <pc:docMk/>
          <pc:sldMk cId="950534694" sldId="416"/>
        </pc:sldMkLst>
      </pc:sldChg>
      <pc:sldChg chg="del">
        <pc:chgData name="Tushar Hemani" userId="74a1a668c586cfcc" providerId="LiveId" clId="{3B84374A-3A40-42E7-894A-0562D5C39408}" dt="2023-12-20T11:56:29.970" v="5176" actId="47"/>
        <pc:sldMkLst>
          <pc:docMk/>
          <pc:sldMk cId="2962648187" sldId="417"/>
        </pc:sldMkLst>
      </pc:sldChg>
      <pc:sldChg chg="del">
        <pc:chgData name="Tushar Hemani" userId="74a1a668c586cfcc" providerId="LiveId" clId="{3B84374A-3A40-42E7-894A-0562D5C39408}" dt="2023-12-20T11:56:29.970" v="5176" actId="47"/>
        <pc:sldMkLst>
          <pc:docMk/>
          <pc:sldMk cId="2357820094" sldId="418"/>
        </pc:sldMkLst>
      </pc:sldChg>
      <pc:sldChg chg="del">
        <pc:chgData name="Tushar Hemani" userId="74a1a668c586cfcc" providerId="LiveId" clId="{3B84374A-3A40-42E7-894A-0562D5C39408}" dt="2023-12-20T11:56:29.970" v="5176" actId="47"/>
        <pc:sldMkLst>
          <pc:docMk/>
          <pc:sldMk cId="3591196357" sldId="419"/>
        </pc:sldMkLst>
      </pc:sldChg>
      <pc:sldChg chg="del">
        <pc:chgData name="Tushar Hemani" userId="74a1a668c586cfcc" providerId="LiveId" clId="{3B84374A-3A40-42E7-894A-0562D5C39408}" dt="2023-12-20T11:56:29.970" v="5176" actId="47"/>
        <pc:sldMkLst>
          <pc:docMk/>
          <pc:sldMk cId="1711996854" sldId="423"/>
        </pc:sldMkLst>
      </pc:sldChg>
      <pc:sldChg chg="del">
        <pc:chgData name="Tushar Hemani" userId="74a1a668c586cfcc" providerId="LiveId" clId="{3B84374A-3A40-42E7-894A-0562D5C39408}" dt="2023-12-20T11:56:29.970" v="5176" actId="47"/>
        <pc:sldMkLst>
          <pc:docMk/>
          <pc:sldMk cId="2571827539" sldId="424"/>
        </pc:sldMkLst>
      </pc:sldChg>
      <pc:sldChg chg="del">
        <pc:chgData name="Tushar Hemani" userId="74a1a668c586cfcc" providerId="LiveId" clId="{3B84374A-3A40-42E7-894A-0562D5C39408}" dt="2023-12-20T11:56:29.970" v="5176" actId="47"/>
        <pc:sldMkLst>
          <pc:docMk/>
          <pc:sldMk cId="4261574421" sldId="425"/>
        </pc:sldMkLst>
      </pc:sldChg>
      <pc:sldChg chg="del">
        <pc:chgData name="Tushar Hemani" userId="74a1a668c586cfcc" providerId="LiveId" clId="{3B84374A-3A40-42E7-894A-0562D5C39408}" dt="2023-12-20T11:56:29.970" v="5176" actId="47"/>
        <pc:sldMkLst>
          <pc:docMk/>
          <pc:sldMk cId="1911771288" sldId="426"/>
        </pc:sldMkLst>
      </pc:sldChg>
      <pc:sldChg chg="del">
        <pc:chgData name="Tushar Hemani" userId="74a1a668c586cfcc" providerId="LiveId" clId="{3B84374A-3A40-42E7-894A-0562D5C39408}" dt="2023-12-20T11:56:29.970" v="5176" actId="47"/>
        <pc:sldMkLst>
          <pc:docMk/>
          <pc:sldMk cId="2321376018" sldId="427"/>
        </pc:sldMkLst>
      </pc:sldChg>
      <pc:sldChg chg="del">
        <pc:chgData name="Tushar Hemani" userId="74a1a668c586cfcc" providerId="LiveId" clId="{3B84374A-3A40-42E7-894A-0562D5C39408}" dt="2023-12-20T11:56:29.970" v="5176" actId="47"/>
        <pc:sldMkLst>
          <pc:docMk/>
          <pc:sldMk cId="3435963471" sldId="428"/>
        </pc:sldMkLst>
      </pc:sldChg>
      <pc:sldChg chg="del">
        <pc:chgData name="Tushar Hemani" userId="74a1a668c586cfcc" providerId="LiveId" clId="{3B84374A-3A40-42E7-894A-0562D5C39408}" dt="2023-12-20T11:56:29.970" v="5176" actId="47"/>
        <pc:sldMkLst>
          <pc:docMk/>
          <pc:sldMk cId="2120343991" sldId="431"/>
        </pc:sldMkLst>
      </pc:sldChg>
      <pc:sldChg chg="del">
        <pc:chgData name="Tushar Hemani" userId="74a1a668c586cfcc" providerId="LiveId" clId="{3B84374A-3A40-42E7-894A-0562D5C39408}" dt="2023-12-20T11:56:29.970" v="5176" actId="47"/>
        <pc:sldMkLst>
          <pc:docMk/>
          <pc:sldMk cId="2709456211" sldId="432"/>
        </pc:sldMkLst>
      </pc:sldChg>
      <pc:sldChg chg="del">
        <pc:chgData name="Tushar Hemani" userId="74a1a668c586cfcc" providerId="LiveId" clId="{3B84374A-3A40-42E7-894A-0562D5C39408}" dt="2023-12-20T11:56:29.970" v="5176" actId="47"/>
        <pc:sldMkLst>
          <pc:docMk/>
          <pc:sldMk cId="4244592638" sldId="433"/>
        </pc:sldMkLst>
      </pc:sldChg>
      <pc:sldChg chg="del">
        <pc:chgData name="Tushar Hemani" userId="74a1a668c586cfcc" providerId="LiveId" clId="{3B84374A-3A40-42E7-894A-0562D5C39408}" dt="2023-12-20T11:56:29.970" v="5176" actId="47"/>
        <pc:sldMkLst>
          <pc:docMk/>
          <pc:sldMk cId="707815549" sldId="434"/>
        </pc:sldMkLst>
      </pc:sldChg>
      <pc:sldChg chg="del">
        <pc:chgData name="Tushar Hemani" userId="74a1a668c586cfcc" providerId="LiveId" clId="{3B84374A-3A40-42E7-894A-0562D5C39408}" dt="2023-12-20T11:56:29.970" v="5176" actId="47"/>
        <pc:sldMkLst>
          <pc:docMk/>
          <pc:sldMk cId="3402451255" sldId="435"/>
        </pc:sldMkLst>
      </pc:sldChg>
      <pc:sldChg chg="del">
        <pc:chgData name="Tushar Hemani" userId="74a1a668c586cfcc" providerId="LiveId" clId="{3B84374A-3A40-42E7-894A-0562D5C39408}" dt="2023-12-20T11:56:29.970" v="5176" actId="47"/>
        <pc:sldMkLst>
          <pc:docMk/>
          <pc:sldMk cId="2342162366" sldId="436"/>
        </pc:sldMkLst>
      </pc:sldChg>
      <pc:sldChg chg="del">
        <pc:chgData name="Tushar Hemani" userId="74a1a668c586cfcc" providerId="LiveId" clId="{3B84374A-3A40-42E7-894A-0562D5C39408}" dt="2023-12-20T11:56:29.970" v="5176" actId="47"/>
        <pc:sldMkLst>
          <pc:docMk/>
          <pc:sldMk cId="2716464014" sldId="437"/>
        </pc:sldMkLst>
      </pc:sldChg>
      <pc:sldChg chg="del">
        <pc:chgData name="Tushar Hemani" userId="74a1a668c586cfcc" providerId="LiveId" clId="{3B84374A-3A40-42E7-894A-0562D5C39408}" dt="2023-12-20T11:56:29.970" v="5176" actId="47"/>
        <pc:sldMkLst>
          <pc:docMk/>
          <pc:sldMk cId="3985684153" sldId="438"/>
        </pc:sldMkLst>
      </pc:sldChg>
      <pc:sldChg chg="del">
        <pc:chgData name="Tushar Hemani" userId="74a1a668c586cfcc" providerId="LiveId" clId="{3B84374A-3A40-42E7-894A-0562D5C39408}" dt="2023-12-20T11:56:29.970" v="5176" actId="47"/>
        <pc:sldMkLst>
          <pc:docMk/>
          <pc:sldMk cId="2701664980" sldId="439"/>
        </pc:sldMkLst>
      </pc:sldChg>
      <pc:sldChg chg="del">
        <pc:chgData name="Tushar Hemani" userId="74a1a668c586cfcc" providerId="LiveId" clId="{3B84374A-3A40-42E7-894A-0562D5C39408}" dt="2023-12-20T11:56:29.970" v="5176" actId="47"/>
        <pc:sldMkLst>
          <pc:docMk/>
          <pc:sldMk cId="801038039" sldId="440"/>
        </pc:sldMkLst>
      </pc:sldChg>
      <pc:sldChg chg="del">
        <pc:chgData name="Tushar Hemani" userId="74a1a668c586cfcc" providerId="LiveId" clId="{3B84374A-3A40-42E7-894A-0562D5C39408}" dt="2023-12-20T11:56:29.970" v="5176" actId="47"/>
        <pc:sldMkLst>
          <pc:docMk/>
          <pc:sldMk cId="4036316602" sldId="441"/>
        </pc:sldMkLst>
      </pc:sldChg>
      <pc:sldChg chg="del">
        <pc:chgData name="Tushar Hemani" userId="74a1a668c586cfcc" providerId="LiveId" clId="{3B84374A-3A40-42E7-894A-0562D5C39408}" dt="2023-12-20T11:56:29.970" v="5176" actId="47"/>
        <pc:sldMkLst>
          <pc:docMk/>
          <pc:sldMk cId="491149120" sldId="442"/>
        </pc:sldMkLst>
      </pc:sldChg>
      <pc:sldChg chg="del">
        <pc:chgData name="Tushar Hemani" userId="74a1a668c586cfcc" providerId="LiveId" clId="{3B84374A-3A40-42E7-894A-0562D5C39408}" dt="2023-12-20T11:56:29.970" v="5176" actId="47"/>
        <pc:sldMkLst>
          <pc:docMk/>
          <pc:sldMk cId="1613150125" sldId="443"/>
        </pc:sldMkLst>
      </pc:sldChg>
      <pc:sldChg chg="del">
        <pc:chgData name="Tushar Hemani" userId="74a1a668c586cfcc" providerId="LiveId" clId="{3B84374A-3A40-42E7-894A-0562D5C39408}" dt="2023-12-20T11:56:29.970" v="5176" actId="47"/>
        <pc:sldMkLst>
          <pc:docMk/>
          <pc:sldMk cId="1254864686" sldId="444"/>
        </pc:sldMkLst>
      </pc:sldChg>
      <pc:sldChg chg="del">
        <pc:chgData name="Tushar Hemani" userId="74a1a668c586cfcc" providerId="LiveId" clId="{3B84374A-3A40-42E7-894A-0562D5C39408}" dt="2023-12-20T11:56:29.970" v="5176" actId="47"/>
        <pc:sldMkLst>
          <pc:docMk/>
          <pc:sldMk cId="817983403" sldId="445"/>
        </pc:sldMkLst>
      </pc:sldChg>
      <pc:sldChg chg="del">
        <pc:chgData name="Tushar Hemani" userId="74a1a668c586cfcc" providerId="LiveId" clId="{3B84374A-3A40-42E7-894A-0562D5C39408}" dt="2023-12-20T11:56:29.970" v="5176" actId="47"/>
        <pc:sldMkLst>
          <pc:docMk/>
          <pc:sldMk cId="2610422995" sldId="446"/>
        </pc:sldMkLst>
      </pc:sldChg>
      <pc:sldChg chg="del">
        <pc:chgData name="Tushar Hemani" userId="74a1a668c586cfcc" providerId="LiveId" clId="{3B84374A-3A40-42E7-894A-0562D5C39408}" dt="2023-12-20T11:56:29.970" v="5176" actId="47"/>
        <pc:sldMkLst>
          <pc:docMk/>
          <pc:sldMk cId="1877146233" sldId="447"/>
        </pc:sldMkLst>
      </pc:sldChg>
      <pc:sldChg chg="del">
        <pc:chgData name="Tushar Hemani" userId="74a1a668c586cfcc" providerId="LiveId" clId="{3B84374A-3A40-42E7-894A-0562D5C39408}" dt="2023-12-20T11:56:29.970" v="5176" actId="47"/>
        <pc:sldMkLst>
          <pc:docMk/>
          <pc:sldMk cId="737097762" sldId="448"/>
        </pc:sldMkLst>
      </pc:sldChg>
      <pc:sldChg chg="modSp mod">
        <pc:chgData name="Tushar Hemani" userId="74a1a668c586cfcc" providerId="LiveId" clId="{3B84374A-3A40-42E7-894A-0562D5C39408}" dt="2023-12-19T11:54:12.053" v="1573" actId="21"/>
        <pc:sldMkLst>
          <pc:docMk/>
          <pc:sldMk cId="3850497578" sldId="449"/>
        </pc:sldMkLst>
        <pc:spChg chg="mod">
          <ac:chgData name="Tushar Hemani" userId="74a1a668c586cfcc" providerId="LiveId" clId="{3B84374A-3A40-42E7-894A-0562D5C39408}" dt="2023-12-19T11:40:42.389" v="1454" actId="255"/>
          <ac:spMkLst>
            <pc:docMk/>
            <pc:sldMk cId="3850497578" sldId="449"/>
            <ac:spMk id="2" creationId="{0BC8D96A-639A-F0C6-A987-6CE57F3BE632}"/>
          </ac:spMkLst>
        </pc:spChg>
        <pc:spChg chg="mod">
          <ac:chgData name="Tushar Hemani" userId="74a1a668c586cfcc" providerId="LiveId" clId="{3B84374A-3A40-42E7-894A-0562D5C39408}" dt="2023-12-19T11:54:12.053" v="1573" actId="21"/>
          <ac:spMkLst>
            <pc:docMk/>
            <pc:sldMk cId="3850497578" sldId="449"/>
            <ac:spMk id="3" creationId="{F098284F-8D43-A902-6195-1C9D7A9B53C8}"/>
          </ac:spMkLst>
        </pc:spChg>
      </pc:sldChg>
      <pc:sldChg chg="modSp mod">
        <pc:chgData name="Tushar Hemani" userId="74a1a668c586cfcc" providerId="LiveId" clId="{3B84374A-3A40-42E7-894A-0562D5C39408}" dt="2023-12-20T10:22:54.692" v="2832" actId="20577"/>
        <pc:sldMkLst>
          <pc:docMk/>
          <pc:sldMk cId="2298144234" sldId="450"/>
        </pc:sldMkLst>
        <pc:spChg chg="mod">
          <ac:chgData name="Tushar Hemani" userId="74a1a668c586cfcc" providerId="LiveId" clId="{3B84374A-3A40-42E7-894A-0562D5C39408}" dt="2023-12-19T13:20:55.152" v="2796" actId="255"/>
          <ac:spMkLst>
            <pc:docMk/>
            <pc:sldMk cId="2298144234" sldId="450"/>
            <ac:spMk id="2" creationId="{2F17C651-F268-E65D-B99C-25BE01D8E1D7}"/>
          </ac:spMkLst>
        </pc:spChg>
        <pc:spChg chg="mod">
          <ac:chgData name="Tushar Hemani" userId="74a1a668c586cfcc" providerId="LiveId" clId="{3B84374A-3A40-42E7-894A-0562D5C39408}" dt="2023-12-20T10:22:54.692" v="2832" actId="20577"/>
          <ac:spMkLst>
            <pc:docMk/>
            <pc:sldMk cId="2298144234" sldId="450"/>
            <ac:spMk id="3" creationId="{9A6B2F94-537E-FBE1-FF15-6020B3DF1B32}"/>
          </ac:spMkLst>
        </pc:spChg>
      </pc:sldChg>
      <pc:sldChg chg="modSp add del mod">
        <pc:chgData name="Tushar Hemani" userId="74a1a668c586cfcc" providerId="LiveId" clId="{3B84374A-3A40-42E7-894A-0562D5C39408}" dt="2023-12-19T13:17:47.071" v="2749" actId="2696"/>
        <pc:sldMkLst>
          <pc:docMk/>
          <pc:sldMk cId="122013374" sldId="451"/>
        </pc:sldMkLst>
        <pc:spChg chg="mod">
          <ac:chgData name="Tushar Hemani" userId="74a1a668c586cfcc" providerId="LiveId" clId="{3B84374A-3A40-42E7-894A-0562D5C39408}" dt="2023-12-19T13:14:35.351" v="2747" actId="6549"/>
          <ac:spMkLst>
            <pc:docMk/>
            <pc:sldMk cId="122013374" sldId="451"/>
            <ac:spMk id="3" creationId="{4A978976-C394-054B-B574-EF655FF94BF5}"/>
          </ac:spMkLst>
        </pc:spChg>
      </pc:sldChg>
      <pc:sldChg chg="modSp add mod">
        <pc:chgData name="Tushar Hemani" userId="74a1a668c586cfcc" providerId="LiveId" clId="{3B84374A-3A40-42E7-894A-0562D5C39408}" dt="2023-12-19T13:18:04.639" v="2756" actId="20577"/>
        <pc:sldMkLst>
          <pc:docMk/>
          <pc:sldMk cId="502888602" sldId="451"/>
        </pc:sldMkLst>
        <pc:spChg chg="mod">
          <ac:chgData name="Tushar Hemani" userId="74a1a668c586cfcc" providerId="LiveId" clId="{3B84374A-3A40-42E7-894A-0562D5C39408}" dt="2023-12-19T13:18:04.639" v="2756" actId="20577"/>
          <ac:spMkLst>
            <pc:docMk/>
            <pc:sldMk cId="502888602" sldId="451"/>
            <ac:spMk id="2" creationId="{3826E90A-536D-DF1B-9498-06F0E600DF90}"/>
          </ac:spMkLst>
        </pc:spChg>
      </pc:sldChg>
      <pc:sldChg chg="modSp del mod">
        <pc:chgData name="Tushar Hemani" userId="74a1a668c586cfcc" providerId="LiveId" clId="{3B84374A-3A40-42E7-894A-0562D5C39408}" dt="2023-12-19T12:20:30.571" v="1879" actId="2696"/>
        <pc:sldMkLst>
          <pc:docMk/>
          <pc:sldMk cId="1262775422" sldId="451"/>
        </pc:sldMkLst>
        <pc:spChg chg="mod">
          <ac:chgData name="Tushar Hemani" userId="74a1a668c586cfcc" providerId="LiveId" clId="{3B84374A-3A40-42E7-894A-0562D5C39408}" dt="2023-12-19T11:18:53.876" v="1061" actId="113"/>
          <ac:spMkLst>
            <pc:docMk/>
            <pc:sldMk cId="1262775422" sldId="451"/>
            <ac:spMk id="2" creationId="{3826E90A-536D-DF1B-9498-06F0E600DF90}"/>
          </ac:spMkLst>
        </pc:spChg>
        <pc:spChg chg="mod">
          <ac:chgData name="Tushar Hemani" userId="74a1a668c586cfcc" providerId="LiveId" clId="{3B84374A-3A40-42E7-894A-0562D5C39408}" dt="2023-12-19T12:01:33.214" v="1614" actId="27636"/>
          <ac:spMkLst>
            <pc:docMk/>
            <pc:sldMk cId="1262775422" sldId="451"/>
            <ac:spMk id="3" creationId="{4A978976-C394-054B-B574-EF655FF94BF5}"/>
          </ac:spMkLst>
        </pc:spChg>
      </pc:sldChg>
      <pc:sldChg chg="modSp del mod">
        <pc:chgData name="Tushar Hemani" userId="74a1a668c586cfcc" providerId="LiveId" clId="{3B84374A-3A40-42E7-894A-0562D5C39408}" dt="2023-12-20T11:42:36.157" v="4339" actId="47"/>
        <pc:sldMkLst>
          <pc:docMk/>
          <pc:sldMk cId="3765651602" sldId="452"/>
        </pc:sldMkLst>
        <pc:spChg chg="mod">
          <ac:chgData name="Tushar Hemani" userId="74a1a668c586cfcc" providerId="LiveId" clId="{3B84374A-3A40-42E7-894A-0562D5C39408}" dt="2023-12-20T11:40:58.643" v="4304" actId="21"/>
          <ac:spMkLst>
            <pc:docMk/>
            <pc:sldMk cId="3765651602" sldId="452"/>
            <ac:spMk id="3" creationId="{62C23984-F5CD-CE9C-04E4-A73E13342DA7}"/>
          </ac:spMkLst>
        </pc:spChg>
      </pc:sldChg>
      <pc:sldChg chg="modSp mod">
        <pc:chgData name="Tushar Hemani" userId="74a1a668c586cfcc" providerId="LiveId" clId="{3B84374A-3A40-42E7-894A-0562D5C39408}" dt="2023-12-20T11:50:14.496" v="4766" actId="20577"/>
        <pc:sldMkLst>
          <pc:docMk/>
          <pc:sldMk cId="347057431" sldId="453"/>
        </pc:sldMkLst>
        <pc:spChg chg="mod">
          <ac:chgData name="Tushar Hemani" userId="74a1a668c586cfcc" providerId="LiveId" clId="{3B84374A-3A40-42E7-894A-0562D5C39408}" dt="2023-12-20T11:50:14.496" v="4766" actId="20577"/>
          <ac:spMkLst>
            <pc:docMk/>
            <pc:sldMk cId="347057431" sldId="453"/>
            <ac:spMk id="2" creationId="{9CFDC2EC-F305-98C4-D058-09427B21E806}"/>
          </ac:spMkLst>
        </pc:spChg>
        <pc:spChg chg="mod">
          <ac:chgData name="Tushar Hemani" userId="74a1a668c586cfcc" providerId="LiveId" clId="{3B84374A-3A40-42E7-894A-0562D5C39408}" dt="2023-12-20T11:50:00.621" v="4754" actId="6549"/>
          <ac:spMkLst>
            <pc:docMk/>
            <pc:sldMk cId="347057431" sldId="453"/>
            <ac:spMk id="3" creationId="{3B141272-CC8B-9099-4DF0-B2D1E995383C}"/>
          </ac:spMkLst>
        </pc:spChg>
      </pc:sldChg>
      <pc:sldChg chg="del">
        <pc:chgData name="Tushar Hemani" userId="74a1a668c586cfcc" providerId="LiveId" clId="{3B84374A-3A40-42E7-894A-0562D5C39408}" dt="2023-12-20T11:56:29.970" v="5176" actId="47"/>
        <pc:sldMkLst>
          <pc:docMk/>
          <pc:sldMk cId="916640223" sldId="454"/>
        </pc:sldMkLst>
      </pc:sldChg>
      <pc:sldChg chg="del">
        <pc:chgData name="Tushar Hemani" userId="74a1a668c586cfcc" providerId="LiveId" clId="{3B84374A-3A40-42E7-894A-0562D5C39408}" dt="2023-12-20T11:56:29.970" v="5176" actId="47"/>
        <pc:sldMkLst>
          <pc:docMk/>
          <pc:sldMk cId="3327632294" sldId="455"/>
        </pc:sldMkLst>
      </pc:sldChg>
      <pc:sldChg chg="del">
        <pc:chgData name="Tushar Hemani" userId="74a1a668c586cfcc" providerId="LiveId" clId="{3B84374A-3A40-42E7-894A-0562D5C39408}" dt="2023-12-20T11:56:29.970" v="5176" actId="47"/>
        <pc:sldMkLst>
          <pc:docMk/>
          <pc:sldMk cId="346718787" sldId="456"/>
        </pc:sldMkLst>
      </pc:sldChg>
      <pc:sldChg chg="del">
        <pc:chgData name="Tushar Hemani" userId="74a1a668c586cfcc" providerId="LiveId" clId="{3B84374A-3A40-42E7-894A-0562D5C39408}" dt="2023-12-20T11:56:29.970" v="5176" actId="47"/>
        <pc:sldMkLst>
          <pc:docMk/>
          <pc:sldMk cId="2508097938" sldId="457"/>
        </pc:sldMkLst>
      </pc:sldChg>
      <pc:sldChg chg="del">
        <pc:chgData name="Tushar Hemani" userId="74a1a668c586cfcc" providerId="LiveId" clId="{3B84374A-3A40-42E7-894A-0562D5C39408}" dt="2023-12-20T11:56:29.970" v="5176" actId="47"/>
        <pc:sldMkLst>
          <pc:docMk/>
          <pc:sldMk cId="1306579061" sldId="458"/>
        </pc:sldMkLst>
      </pc:sldChg>
      <pc:sldChg chg="del">
        <pc:chgData name="Tushar Hemani" userId="74a1a668c586cfcc" providerId="LiveId" clId="{3B84374A-3A40-42E7-894A-0562D5C39408}" dt="2023-12-20T11:56:29.970" v="5176" actId="47"/>
        <pc:sldMkLst>
          <pc:docMk/>
          <pc:sldMk cId="1053843848" sldId="459"/>
        </pc:sldMkLst>
      </pc:sldChg>
      <pc:sldChg chg="del">
        <pc:chgData name="Tushar Hemani" userId="74a1a668c586cfcc" providerId="LiveId" clId="{3B84374A-3A40-42E7-894A-0562D5C39408}" dt="2023-12-20T11:56:29.970" v="5176" actId="47"/>
        <pc:sldMkLst>
          <pc:docMk/>
          <pc:sldMk cId="3638977714" sldId="460"/>
        </pc:sldMkLst>
      </pc:sldChg>
      <pc:sldChg chg="del">
        <pc:chgData name="Tushar Hemani" userId="74a1a668c586cfcc" providerId="LiveId" clId="{3B84374A-3A40-42E7-894A-0562D5C39408}" dt="2023-12-20T11:56:29.970" v="5176" actId="47"/>
        <pc:sldMkLst>
          <pc:docMk/>
          <pc:sldMk cId="1911508786" sldId="461"/>
        </pc:sldMkLst>
      </pc:sldChg>
      <pc:sldChg chg="del">
        <pc:chgData name="Tushar Hemani" userId="74a1a668c586cfcc" providerId="LiveId" clId="{3B84374A-3A40-42E7-894A-0562D5C39408}" dt="2023-12-20T11:56:29.970" v="5176" actId="47"/>
        <pc:sldMkLst>
          <pc:docMk/>
          <pc:sldMk cId="2523052927" sldId="462"/>
        </pc:sldMkLst>
      </pc:sldChg>
      <pc:sldChg chg="del">
        <pc:chgData name="Tushar Hemani" userId="74a1a668c586cfcc" providerId="LiveId" clId="{3B84374A-3A40-42E7-894A-0562D5C39408}" dt="2023-12-20T11:56:29.970" v="5176" actId="47"/>
        <pc:sldMkLst>
          <pc:docMk/>
          <pc:sldMk cId="2195830302" sldId="463"/>
        </pc:sldMkLst>
      </pc:sldChg>
      <pc:sldChg chg="del">
        <pc:chgData name="Tushar Hemani" userId="74a1a668c586cfcc" providerId="LiveId" clId="{3B84374A-3A40-42E7-894A-0562D5C39408}" dt="2023-12-20T11:56:29.970" v="5176" actId="47"/>
        <pc:sldMkLst>
          <pc:docMk/>
          <pc:sldMk cId="2487529781" sldId="464"/>
        </pc:sldMkLst>
      </pc:sldChg>
      <pc:sldChg chg="modSp add mod">
        <pc:chgData name="Tushar Hemani" userId="74a1a668c586cfcc" providerId="LiveId" clId="{3B84374A-3A40-42E7-894A-0562D5C39408}" dt="2023-12-20T10:20:45.902" v="2804" actId="113"/>
        <pc:sldMkLst>
          <pc:docMk/>
          <pc:sldMk cId="145223578" sldId="465"/>
        </pc:sldMkLst>
        <pc:spChg chg="mod">
          <ac:chgData name="Tushar Hemani" userId="74a1a668c586cfcc" providerId="LiveId" clId="{3B84374A-3A40-42E7-894A-0562D5C39408}" dt="2023-12-20T10:20:45.902" v="2804" actId="113"/>
          <ac:spMkLst>
            <pc:docMk/>
            <pc:sldMk cId="145223578" sldId="465"/>
            <ac:spMk id="3" creationId="{910DA809-787D-FB2A-C5D9-C4E50D517D22}"/>
          </ac:spMkLst>
        </pc:spChg>
      </pc:sldChg>
      <pc:sldChg chg="modSp new del mod">
        <pc:chgData name="Tushar Hemani" userId="74a1a668c586cfcc" providerId="LiveId" clId="{3B84374A-3A40-42E7-894A-0562D5C39408}" dt="2023-12-19T13:19:04.386" v="2758" actId="2696"/>
        <pc:sldMkLst>
          <pc:docMk/>
          <pc:sldMk cId="2131176424" sldId="465"/>
        </pc:sldMkLst>
        <pc:spChg chg="mod">
          <ac:chgData name="Tushar Hemani" userId="74a1a668c586cfcc" providerId="LiveId" clId="{3B84374A-3A40-42E7-894A-0562D5C39408}" dt="2023-12-19T11:08:11.870" v="643" actId="113"/>
          <ac:spMkLst>
            <pc:docMk/>
            <pc:sldMk cId="2131176424" sldId="465"/>
            <ac:spMk id="2" creationId="{1420DBA4-73F3-7DE2-79F3-0CA56A085CD1}"/>
          </ac:spMkLst>
        </pc:spChg>
        <pc:spChg chg="mod">
          <ac:chgData name="Tushar Hemani" userId="74a1a668c586cfcc" providerId="LiveId" clId="{3B84374A-3A40-42E7-894A-0562D5C39408}" dt="2023-12-19T11:08:39.080" v="645" actId="27636"/>
          <ac:spMkLst>
            <pc:docMk/>
            <pc:sldMk cId="2131176424" sldId="465"/>
            <ac:spMk id="3" creationId="{910DA809-787D-FB2A-C5D9-C4E50D517D22}"/>
          </ac:spMkLst>
        </pc:spChg>
      </pc:sldChg>
      <pc:sldChg chg="modSp new mod">
        <pc:chgData name="Tushar Hemani" userId="74a1a668c586cfcc" providerId="LiveId" clId="{3B84374A-3A40-42E7-894A-0562D5C39408}" dt="2023-12-19T11:17:47.956" v="1042" actId="6549"/>
        <pc:sldMkLst>
          <pc:docMk/>
          <pc:sldMk cId="3153316752" sldId="466"/>
        </pc:sldMkLst>
        <pc:spChg chg="mod">
          <ac:chgData name="Tushar Hemani" userId="74a1a668c586cfcc" providerId="LiveId" clId="{3B84374A-3A40-42E7-894A-0562D5C39408}" dt="2023-12-19T11:13:44.930" v="998" actId="27636"/>
          <ac:spMkLst>
            <pc:docMk/>
            <pc:sldMk cId="3153316752" sldId="466"/>
            <ac:spMk id="2" creationId="{BE3322B7-B1CF-0034-D82A-68D571E1AF9D}"/>
          </ac:spMkLst>
        </pc:spChg>
        <pc:spChg chg="mod">
          <ac:chgData name="Tushar Hemani" userId="74a1a668c586cfcc" providerId="LiveId" clId="{3B84374A-3A40-42E7-894A-0562D5C39408}" dt="2023-12-19T11:17:47.956" v="1042" actId="6549"/>
          <ac:spMkLst>
            <pc:docMk/>
            <pc:sldMk cId="3153316752" sldId="466"/>
            <ac:spMk id="3" creationId="{59A3BDB1-E3C9-4BEE-2641-C16774AE5241}"/>
          </ac:spMkLst>
        </pc:spChg>
      </pc:sldChg>
      <pc:sldChg chg="modSp new mod">
        <pc:chgData name="Tushar Hemani" userId="74a1a668c586cfcc" providerId="LiveId" clId="{3B84374A-3A40-42E7-894A-0562D5C39408}" dt="2023-12-19T11:55:07.489" v="1593" actId="5793"/>
        <pc:sldMkLst>
          <pc:docMk/>
          <pc:sldMk cId="1919603970" sldId="467"/>
        </pc:sldMkLst>
        <pc:spChg chg="mod">
          <ac:chgData name="Tushar Hemani" userId="74a1a668c586cfcc" providerId="LiveId" clId="{3B84374A-3A40-42E7-894A-0562D5C39408}" dt="2023-12-19T11:41:16.427" v="1475" actId="113"/>
          <ac:spMkLst>
            <pc:docMk/>
            <pc:sldMk cId="1919603970" sldId="467"/>
            <ac:spMk id="2" creationId="{7AB01164-7015-1BBF-E7D1-4F47858C697E}"/>
          </ac:spMkLst>
        </pc:spChg>
        <pc:spChg chg="mod">
          <ac:chgData name="Tushar Hemani" userId="74a1a668c586cfcc" providerId="LiveId" clId="{3B84374A-3A40-42E7-894A-0562D5C39408}" dt="2023-12-19T11:55:07.489" v="1593" actId="5793"/>
          <ac:spMkLst>
            <pc:docMk/>
            <pc:sldMk cId="1919603970" sldId="467"/>
            <ac:spMk id="3" creationId="{71AB0DDF-0C47-76C6-73CB-4F16E6EFBE58}"/>
          </ac:spMkLst>
        </pc:spChg>
      </pc:sldChg>
      <pc:sldChg chg="modSp new mod">
        <pc:chgData name="Tushar Hemani" userId="74a1a668c586cfcc" providerId="LiveId" clId="{3B84374A-3A40-42E7-894A-0562D5C39408}" dt="2023-12-19T11:52:28.232" v="1571" actId="255"/>
        <pc:sldMkLst>
          <pc:docMk/>
          <pc:sldMk cId="3452773752" sldId="468"/>
        </pc:sldMkLst>
        <pc:spChg chg="mod">
          <ac:chgData name="Tushar Hemani" userId="74a1a668c586cfcc" providerId="LiveId" clId="{3B84374A-3A40-42E7-894A-0562D5C39408}" dt="2023-12-19T11:52:28.232" v="1571" actId="255"/>
          <ac:spMkLst>
            <pc:docMk/>
            <pc:sldMk cId="3452773752" sldId="468"/>
            <ac:spMk id="2" creationId="{A7102B23-E7C8-9192-6DC8-D235E8344FD3}"/>
          </ac:spMkLst>
        </pc:spChg>
        <pc:spChg chg="mod">
          <ac:chgData name="Tushar Hemani" userId="74a1a668c586cfcc" providerId="LiveId" clId="{3B84374A-3A40-42E7-894A-0562D5C39408}" dt="2023-12-19T11:52:12.883" v="1567" actId="255"/>
          <ac:spMkLst>
            <pc:docMk/>
            <pc:sldMk cId="3452773752" sldId="468"/>
            <ac:spMk id="3" creationId="{BEDC90C9-3379-427D-E7C8-F356699711C4}"/>
          </ac:spMkLst>
        </pc:spChg>
      </pc:sldChg>
      <pc:sldChg chg="modSp new mod">
        <pc:chgData name="Tushar Hemani" userId="74a1a668c586cfcc" providerId="LiveId" clId="{3B84374A-3A40-42E7-894A-0562D5C39408}" dt="2023-12-19T12:08:45.562" v="1725" actId="20577"/>
        <pc:sldMkLst>
          <pc:docMk/>
          <pc:sldMk cId="2616521250" sldId="469"/>
        </pc:sldMkLst>
        <pc:spChg chg="mod">
          <ac:chgData name="Tushar Hemani" userId="74a1a668c586cfcc" providerId="LiveId" clId="{3B84374A-3A40-42E7-894A-0562D5C39408}" dt="2023-12-19T12:02:34.421" v="1634" actId="255"/>
          <ac:spMkLst>
            <pc:docMk/>
            <pc:sldMk cId="2616521250" sldId="469"/>
            <ac:spMk id="2" creationId="{35F3486C-4728-EA61-AE49-326E40C1EE6A}"/>
          </ac:spMkLst>
        </pc:spChg>
        <pc:spChg chg="mod">
          <ac:chgData name="Tushar Hemani" userId="74a1a668c586cfcc" providerId="LiveId" clId="{3B84374A-3A40-42E7-894A-0562D5C39408}" dt="2023-12-19T12:08:45.562" v="1725" actId="20577"/>
          <ac:spMkLst>
            <pc:docMk/>
            <pc:sldMk cId="2616521250" sldId="469"/>
            <ac:spMk id="3" creationId="{943E421D-0E59-F3CB-303A-86F678D814E9}"/>
          </ac:spMkLst>
        </pc:spChg>
      </pc:sldChg>
      <pc:sldChg chg="modSp new mod">
        <pc:chgData name="Tushar Hemani" userId="74a1a668c586cfcc" providerId="LiveId" clId="{3B84374A-3A40-42E7-894A-0562D5C39408}" dt="2023-12-19T12:20:15.712" v="1877" actId="20577"/>
        <pc:sldMkLst>
          <pc:docMk/>
          <pc:sldMk cId="1751302822" sldId="470"/>
        </pc:sldMkLst>
        <pc:spChg chg="mod">
          <ac:chgData name="Tushar Hemani" userId="74a1a668c586cfcc" providerId="LiveId" clId="{3B84374A-3A40-42E7-894A-0562D5C39408}" dt="2023-12-19T12:09:41.447" v="1743" actId="255"/>
          <ac:spMkLst>
            <pc:docMk/>
            <pc:sldMk cId="1751302822" sldId="470"/>
            <ac:spMk id="2" creationId="{E09B7225-A6F5-3EC4-59B1-EFF1DE36C721}"/>
          </ac:spMkLst>
        </pc:spChg>
        <pc:spChg chg="mod">
          <ac:chgData name="Tushar Hemani" userId="74a1a668c586cfcc" providerId="LiveId" clId="{3B84374A-3A40-42E7-894A-0562D5C39408}" dt="2023-12-19T12:20:15.712" v="1877" actId="20577"/>
          <ac:spMkLst>
            <pc:docMk/>
            <pc:sldMk cId="1751302822" sldId="470"/>
            <ac:spMk id="3" creationId="{2E569765-F8E4-C485-88E0-707369DDBFF1}"/>
          </ac:spMkLst>
        </pc:spChg>
      </pc:sldChg>
      <pc:sldChg chg="modSp new mod">
        <pc:chgData name="Tushar Hemani" userId="74a1a668c586cfcc" providerId="LiveId" clId="{3B84374A-3A40-42E7-894A-0562D5C39408}" dt="2023-12-19T12:42:44.760" v="2285"/>
        <pc:sldMkLst>
          <pc:docMk/>
          <pc:sldMk cId="245054980" sldId="471"/>
        </pc:sldMkLst>
        <pc:spChg chg="mod">
          <ac:chgData name="Tushar Hemani" userId="74a1a668c586cfcc" providerId="LiveId" clId="{3B84374A-3A40-42E7-894A-0562D5C39408}" dt="2023-12-19T12:26:46.784" v="1956" actId="255"/>
          <ac:spMkLst>
            <pc:docMk/>
            <pc:sldMk cId="245054980" sldId="471"/>
            <ac:spMk id="2" creationId="{8E98DA5A-D6BB-378A-CD6B-BB590BCF232E}"/>
          </ac:spMkLst>
        </pc:spChg>
        <pc:spChg chg="mod">
          <ac:chgData name="Tushar Hemani" userId="74a1a668c586cfcc" providerId="LiveId" clId="{3B84374A-3A40-42E7-894A-0562D5C39408}" dt="2023-12-19T12:42:44.760" v="2285"/>
          <ac:spMkLst>
            <pc:docMk/>
            <pc:sldMk cId="245054980" sldId="471"/>
            <ac:spMk id="3" creationId="{FE0A0FEB-6BAF-D4F4-C0A6-F18BF51F4F6F}"/>
          </ac:spMkLst>
        </pc:spChg>
      </pc:sldChg>
      <pc:sldChg chg="modSp new del mod">
        <pc:chgData name="Tushar Hemani" userId="74a1a668c586cfcc" providerId="LiveId" clId="{3B84374A-3A40-42E7-894A-0562D5C39408}" dt="2023-12-19T12:20:26.432" v="1878" actId="47"/>
        <pc:sldMkLst>
          <pc:docMk/>
          <pc:sldMk cId="2721449781" sldId="471"/>
        </pc:sldMkLst>
        <pc:spChg chg="mod">
          <ac:chgData name="Tushar Hemani" userId="74a1a668c586cfcc" providerId="LiveId" clId="{3B84374A-3A40-42E7-894A-0562D5C39408}" dt="2023-12-19T12:11:25.708" v="1831" actId="21"/>
          <ac:spMkLst>
            <pc:docMk/>
            <pc:sldMk cId="2721449781" sldId="471"/>
            <ac:spMk id="3" creationId="{3A1E9E0D-EC48-E41D-353B-F0AC21782318}"/>
          </ac:spMkLst>
        </pc:spChg>
      </pc:sldChg>
      <pc:sldChg chg="modSp new mod">
        <pc:chgData name="Tushar Hemani" userId="74a1a668c586cfcc" providerId="LiveId" clId="{3B84374A-3A40-42E7-894A-0562D5C39408}" dt="2023-12-19T12:44:44.187" v="2312" actId="113"/>
        <pc:sldMkLst>
          <pc:docMk/>
          <pc:sldMk cId="1620232614" sldId="472"/>
        </pc:sldMkLst>
        <pc:spChg chg="mod">
          <ac:chgData name="Tushar Hemani" userId="74a1a668c586cfcc" providerId="LiveId" clId="{3B84374A-3A40-42E7-894A-0562D5C39408}" dt="2023-12-19T12:44:44.187" v="2312" actId="113"/>
          <ac:spMkLst>
            <pc:docMk/>
            <pc:sldMk cId="1620232614" sldId="472"/>
            <ac:spMk id="3" creationId="{6AC69C2F-101B-9994-1785-36B2D2D93374}"/>
          </ac:spMkLst>
        </pc:spChg>
      </pc:sldChg>
      <pc:sldChg chg="modSp new mod">
        <pc:chgData name="Tushar Hemani" userId="74a1a668c586cfcc" providerId="LiveId" clId="{3B84374A-3A40-42E7-894A-0562D5C39408}" dt="2023-12-19T13:05:30.963" v="2588" actId="6549"/>
        <pc:sldMkLst>
          <pc:docMk/>
          <pc:sldMk cId="1598835306" sldId="473"/>
        </pc:sldMkLst>
        <pc:spChg chg="mod">
          <ac:chgData name="Tushar Hemani" userId="74a1a668c586cfcc" providerId="LiveId" clId="{3B84374A-3A40-42E7-894A-0562D5C39408}" dt="2023-12-19T13:05:30.963" v="2588" actId="6549"/>
          <ac:spMkLst>
            <pc:docMk/>
            <pc:sldMk cId="1598835306" sldId="473"/>
            <ac:spMk id="3" creationId="{E7F80168-9DBD-CA80-E298-D8F95FABB804}"/>
          </ac:spMkLst>
        </pc:spChg>
      </pc:sldChg>
      <pc:sldChg chg="modSp new mod">
        <pc:chgData name="Tushar Hemani" userId="74a1a668c586cfcc" providerId="LiveId" clId="{3B84374A-3A40-42E7-894A-0562D5C39408}" dt="2023-12-19T13:17:31.667" v="2748" actId="113"/>
        <pc:sldMkLst>
          <pc:docMk/>
          <pc:sldMk cId="939864703" sldId="474"/>
        </pc:sldMkLst>
        <pc:spChg chg="mod">
          <ac:chgData name="Tushar Hemani" userId="74a1a668c586cfcc" providerId="LiveId" clId="{3B84374A-3A40-42E7-894A-0562D5C39408}" dt="2023-12-19T13:07:11.481" v="2609" actId="255"/>
          <ac:spMkLst>
            <pc:docMk/>
            <pc:sldMk cId="939864703" sldId="474"/>
            <ac:spMk id="2" creationId="{E31C8A07-0CC8-CC5A-E1E5-FC79FCDFA879}"/>
          </ac:spMkLst>
        </pc:spChg>
        <pc:spChg chg="mod">
          <ac:chgData name="Tushar Hemani" userId="74a1a668c586cfcc" providerId="LiveId" clId="{3B84374A-3A40-42E7-894A-0562D5C39408}" dt="2023-12-19T13:17:31.667" v="2748" actId="113"/>
          <ac:spMkLst>
            <pc:docMk/>
            <pc:sldMk cId="939864703" sldId="474"/>
            <ac:spMk id="3" creationId="{B4A0256B-CBF7-16D8-0EB0-91E3B94FB93C}"/>
          </ac:spMkLst>
        </pc:spChg>
      </pc:sldChg>
      <pc:sldChg chg="modSp new mod">
        <pc:chgData name="Tushar Hemani" userId="74a1a668c586cfcc" providerId="LiveId" clId="{3B84374A-3A40-42E7-894A-0562D5C39408}" dt="2023-12-19T13:20:09.600" v="2780" actId="255"/>
        <pc:sldMkLst>
          <pc:docMk/>
          <pc:sldMk cId="1182345554" sldId="475"/>
        </pc:sldMkLst>
        <pc:spChg chg="mod">
          <ac:chgData name="Tushar Hemani" userId="74a1a668c586cfcc" providerId="LiveId" clId="{3B84374A-3A40-42E7-894A-0562D5C39408}" dt="2023-12-19T13:20:09.600" v="2780" actId="255"/>
          <ac:spMkLst>
            <pc:docMk/>
            <pc:sldMk cId="1182345554" sldId="475"/>
            <ac:spMk id="3" creationId="{F32BB6A5-2F70-1401-B02F-EF153AF19154}"/>
          </ac:spMkLst>
        </pc:spChg>
      </pc:sldChg>
      <pc:sldChg chg="modSp new mod">
        <pc:chgData name="Tushar Hemani" userId="74a1a668c586cfcc" providerId="LiveId" clId="{3B84374A-3A40-42E7-894A-0562D5C39408}" dt="2023-12-20T11:08:22.874" v="4060" actId="6549"/>
        <pc:sldMkLst>
          <pc:docMk/>
          <pc:sldMk cId="311840066" sldId="476"/>
        </pc:sldMkLst>
        <pc:spChg chg="mod">
          <ac:chgData name="Tushar Hemani" userId="74a1a668c586cfcc" providerId="LiveId" clId="{3B84374A-3A40-42E7-894A-0562D5C39408}" dt="2023-12-20T11:06:45.505" v="3997" actId="113"/>
          <ac:spMkLst>
            <pc:docMk/>
            <pc:sldMk cId="311840066" sldId="476"/>
            <ac:spMk id="2" creationId="{A90554BC-9A7A-FF37-1122-D91832FE3D13}"/>
          </ac:spMkLst>
        </pc:spChg>
        <pc:spChg chg="mod">
          <ac:chgData name="Tushar Hemani" userId="74a1a668c586cfcc" providerId="LiveId" clId="{3B84374A-3A40-42E7-894A-0562D5C39408}" dt="2023-12-20T11:08:22.874" v="4060" actId="6549"/>
          <ac:spMkLst>
            <pc:docMk/>
            <pc:sldMk cId="311840066" sldId="476"/>
            <ac:spMk id="3" creationId="{E7B983A9-FB1A-98C5-C287-89C5F96CFB4A}"/>
          </ac:spMkLst>
        </pc:spChg>
      </pc:sldChg>
      <pc:sldChg chg="modSp new mod">
        <pc:chgData name="Tushar Hemani" userId="74a1a668c586cfcc" providerId="LiveId" clId="{3B84374A-3A40-42E7-894A-0562D5C39408}" dt="2023-12-20T11:05:41.656" v="3989" actId="20577"/>
        <pc:sldMkLst>
          <pc:docMk/>
          <pc:sldMk cId="321299664" sldId="477"/>
        </pc:sldMkLst>
        <pc:spChg chg="mod">
          <ac:chgData name="Tushar Hemani" userId="74a1a668c586cfcc" providerId="LiveId" clId="{3B84374A-3A40-42E7-894A-0562D5C39408}" dt="2023-12-20T10:23:37.038" v="2846" actId="255"/>
          <ac:spMkLst>
            <pc:docMk/>
            <pc:sldMk cId="321299664" sldId="477"/>
            <ac:spMk id="2" creationId="{30451AAF-1AE5-4983-8091-128499FB3B65}"/>
          </ac:spMkLst>
        </pc:spChg>
        <pc:spChg chg="mod">
          <ac:chgData name="Tushar Hemani" userId="74a1a668c586cfcc" providerId="LiveId" clId="{3B84374A-3A40-42E7-894A-0562D5C39408}" dt="2023-12-20T11:05:41.656" v="3989" actId="20577"/>
          <ac:spMkLst>
            <pc:docMk/>
            <pc:sldMk cId="321299664" sldId="477"/>
            <ac:spMk id="3" creationId="{2D8C489F-7E54-6613-6B8F-699754905F37}"/>
          </ac:spMkLst>
        </pc:spChg>
      </pc:sldChg>
      <pc:sldChg chg="modSp new mod">
        <pc:chgData name="Tushar Hemani" userId="74a1a668c586cfcc" providerId="LiveId" clId="{3B84374A-3A40-42E7-894A-0562D5C39408}" dt="2023-12-20T10:35:42.500" v="3189" actId="115"/>
        <pc:sldMkLst>
          <pc:docMk/>
          <pc:sldMk cId="2026288914" sldId="478"/>
        </pc:sldMkLst>
        <pc:spChg chg="mod">
          <ac:chgData name="Tushar Hemani" userId="74a1a668c586cfcc" providerId="LiveId" clId="{3B84374A-3A40-42E7-894A-0562D5C39408}" dt="2023-12-20T10:24:07.767" v="2871" actId="255"/>
          <ac:spMkLst>
            <pc:docMk/>
            <pc:sldMk cId="2026288914" sldId="478"/>
            <ac:spMk id="2" creationId="{442687C6-2DEC-E600-3AA5-3F4315BFCFAE}"/>
          </ac:spMkLst>
        </pc:spChg>
        <pc:spChg chg="mod">
          <ac:chgData name="Tushar Hemani" userId="74a1a668c586cfcc" providerId="LiveId" clId="{3B84374A-3A40-42E7-894A-0562D5C39408}" dt="2023-12-20T10:35:42.500" v="3189" actId="115"/>
          <ac:spMkLst>
            <pc:docMk/>
            <pc:sldMk cId="2026288914" sldId="478"/>
            <ac:spMk id="3" creationId="{C09A2031-1E55-A65E-95C0-EC63FFB379F0}"/>
          </ac:spMkLst>
        </pc:spChg>
      </pc:sldChg>
      <pc:sldChg chg="modSp add mod">
        <pc:chgData name="Tushar Hemani" userId="74a1a668c586cfcc" providerId="LiveId" clId="{3B84374A-3A40-42E7-894A-0562D5C39408}" dt="2023-12-20T11:38:03.292" v="4298" actId="113"/>
        <pc:sldMkLst>
          <pc:docMk/>
          <pc:sldMk cId="840286983" sldId="479"/>
        </pc:sldMkLst>
        <pc:spChg chg="mod">
          <ac:chgData name="Tushar Hemani" userId="74a1a668c586cfcc" providerId="LiveId" clId="{3B84374A-3A40-42E7-894A-0562D5C39408}" dt="2023-12-20T11:36:38.587" v="4285" actId="20577"/>
          <ac:spMkLst>
            <pc:docMk/>
            <pc:sldMk cId="840286983" sldId="479"/>
            <ac:spMk id="2" creationId="{56A792E5-CBDC-3A48-EFC0-54B88E1AFBD7}"/>
          </ac:spMkLst>
        </pc:spChg>
        <pc:spChg chg="mod">
          <ac:chgData name="Tushar Hemani" userId="74a1a668c586cfcc" providerId="LiveId" clId="{3B84374A-3A40-42E7-894A-0562D5C39408}" dt="2023-12-20T11:38:03.292" v="4298" actId="113"/>
          <ac:spMkLst>
            <pc:docMk/>
            <pc:sldMk cId="840286983" sldId="479"/>
            <ac:spMk id="3" creationId="{CEE47873-6085-289E-39FD-81CB883DFE6A}"/>
          </ac:spMkLst>
        </pc:spChg>
      </pc:sldChg>
      <pc:sldChg chg="modSp new del mod">
        <pc:chgData name="Tushar Hemani" userId="74a1a668c586cfcc" providerId="LiveId" clId="{3B84374A-3A40-42E7-894A-0562D5C39408}" dt="2023-12-20T11:06:21.680" v="3990" actId="2696"/>
        <pc:sldMkLst>
          <pc:docMk/>
          <pc:sldMk cId="2834386126" sldId="479"/>
        </pc:sldMkLst>
        <pc:spChg chg="mod">
          <ac:chgData name="Tushar Hemani" userId="74a1a668c586cfcc" providerId="LiveId" clId="{3B84374A-3A40-42E7-894A-0562D5C39408}" dt="2023-12-20T10:36:15.757" v="3221" actId="113"/>
          <ac:spMkLst>
            <pc:docMk/>
            <pc:sldMk cId="2834386126" sldId="479"/>
            <ac:spMk id="2" creationId="{56A792E5-CBDC-3A48-EFC0-54B88E1AFBD7}"/>
          </ac:spMkLst>
        </pc:spChg>
        <pc:spChg chg="mod">
          <ac:chgData name="Tushar Hemani" userId="74a1a668c586cfcc" providerId="LiveId" clId="{3B84374A-3A40-42E7-894A-0562D5C39408}" dt="2023-12-20T11:00:01.105" v="3642" actId="6549"/>
          <ac:spMkLst>
            <pc:docMk/>
            <pc:sldMk cId="2834386126" sldId="479"/>
            <ac:spMk id="3" creationId="{CEE47873-6085-289E-39FD-81CB883DFE6A}"/>
          </ac:spMkLst>
        </pc:spChg>
      </pc:sldChg>
      <pc:sldChg chg="modSp new del mod">
        <pc:chgData name="Tushar Hemani" userId="74a1a668c586cfcc" providerId="LiveId" clId="{3B84374A-3A40-42E7-894A-0562D5C39408}" dt="2023-12-20T11:06:21.680" v="3990" actId="2696"/>
        <pc:sldMkLst>
          <pc:docMk/>
          <pc:sldMk cId="1376148724" sldId="480"/>
        </pc:sldMkLst>
        <pc:spChg chg="mod">
          <ac:chgData name="Tushar Hemani" userId="74a1a668c586cfcc" providerId="LiveId" clId="{3B84374A-3A40-42E7-894A-0562D5C39408}" dt="2023-12-20T10:56:43.070" v="3614"/>
          <ac:spMkLst>
            <pc:docMk/>
            <pc:sldMk cId="1376148724" sldId="480"/>
            <ac:spMk id="3" creationId="{D4CDE2E2-44B2-81A3-BDD3-DF43D92C5A68}"/>
          </ac:spMkLst>
        </pc:spChg>
      </pc:sldChg>
      <pc:sldChg chg="modSp add mod">
        <pc:chgData name="Tushar Hemani" userId="74a1a668c586cfcc" providerId="LiveId" clId="{3B84374A-3A40-42E7-894A-0562D5C39408}" dt="2023-12-20T11:42:30.454" v="4338" actId="113"/>
        <pc:sldMkLst>
          <pc:docMk/>
          <pc:sldMk cId="3486060458" sldId="480"/>
        </pc:sldMkLst>
        <pc:spChg chg="mod">
          <ac:chgData name="Tushar Hemani" userId="74a1a668c586cfcc" providerId="LiveId" clId="{3B84374A-3A40-42E7-894A-0562D5C39408}" dt="2023-12-20T11:41:50.752" v="4334" actId="113"/>
          <ac:spMkLst>
            <pc:docMk/>
            <pc:sldMk cId="3486060458" sldId="480"/>
            <ac:spMk id="2" creationId="{720228E3-4F8F-9991-7868-A35E5346734B}"/>
          </ac:spMkLst>
        </pc:spChg>
        <pc:spChg chg="mod">
          <ac:chgData name="Tushar Hemani" userId="74a1a668c586cfcc" providerId="LiveId" clId="{3B84374A-3A40-42E7-894A-0562D5C39408}" dt="2023-12-20T11:42:30.454" v="4338" actId="113"/>
          <ac:spMkLst>
            <pc:docMk/>
            <pc:sldMk cId="3486060458" sldId="480"/>
            <ac:spMk id="3" creationId="{D4CDE2E2-44B2-81A3-BDD3-DF43D92C5A68}"/>
          </ac:spMkLst>
        </pc:spChg>
      </pc:sldChg>
      <pc:sldChg chg="modSp new mod">
        <pc:chgData name="Tushar Hemani" userId="74a1a668c586cfcc" providerId="LiveId" clId="{3B84374A-3A40-42E7-894A-0562D5C39408}" dt="2023-12-20T11:38:37.790" v="4302" actId="114"/>
        <pc:sldMkLst>
          <pc:docMk/>
          <pc:sldMk cId="1949816777" sldId="481"/>
        </pc:sldMkLst>
        <pc:spChg chg="mod">
          <ac:chgData name="Tushar Hemani" userId="74a1a668c586cfcc" providerId="LiveId" clId="{3B84374A-3A40-42E7-894A-0562D5C39408}" dt="2023-12-20T11:38:37.790" v="4302" actId="114"/>
          <ac:spMkLst>
            <pc:docMk/>
            <pc:sldMk cId="1949816777" sldId="481"/>
            <ac:spMk id="3" creationId="{65C8C772-9826-749C-7DF8-F8C72992CA60}"/>
          </ac:spMkLst>
        </pc:spChg>
      </pc:sldChg>
      <pc:sldChg chg="modSp new mod">
        <pc:chgData name="Tushar Hemani" userId="74a1a668c586cfcc" providerId="LiveId" clId="{3B84374A-3A40-42E7-894A-0562D5C39408}" dt="2023-12-20T11:35:24.034" v="4245" actId="20577"/>
        <pc:sldMkLst>
          <pc:docMk/>
          <pc:sldMk cId="2527996591" sldId="482"/>
        </pc:sldMkLst>
        <pc:spChg chg="mod">
          <ac:chgData name="Tushar Hemani" userId="74a1a668c586cfcc" providerId="LiveId" clId="{3B84374A-3A40-42E7-894A-0562D5C39408}" dt="2023-12-20T11:34:40.713" v="4239" actId="113"/>
          <ac:spMkLst>
            <pc:docMk/>
            <pc:sldMk cId="2527996591" sldId="482"/>
            <ac:spMk id="2" creationId="{61A36277-F87D-D2D1-BDA1-E2183EA0F487}"/>
          </ac:spMkLst>
        </pc:spChg>
        <pc:spChg chg="mod">
          <ac:chgData name="Tushar Hemani" userId="74a1a668c586cfcc" providerId="LiveId" clId="{3B84374A-3A40-42E7-894A-0562D5C39408}" dt="2023-12-20T11:35:24.034" v="4245" actId="20577"/>
          <ac:spMkLst>
            <pc:docMk/>
            <pc:sldMk cId="2527996591" sldId="482"/>
            <ac:spMk id="3" creationId="{52F60C3F-9A9A-0353-D18B-31243A03953E}"/>
          </ac:spMkLst>
        </pc:spChg>
      </pc:sldChg>
      <pc:sldChg chg="modSp new mod">
        <pc:chgData name="Tushar Hemani" userId="74a1a668c586cfcc" providerId="LiveId" clId="{3B84374A-3A40-42E7-894A-0562D5C39408}" dt="2023-12-20T11:56:57.136" v="5178" actId="113"/>
        <pc:sldMkLst>
          <pc:docMk/>
          <pc:sldMk cId="994094367" sldId="483"/>
        </pc:sldMkLst>
        <pc:spChg chg="mod">
          <ac:chgData name="Tushar Hemani" userId="74a1a668c586cfcc" providerId="LiveId" clId="{3B84374A-3A40-42E7-894A-0562D5C39408}" dt="2023-12-20T11:34:02.670" v="4233" actId="27636"/>
          <ac:spMkLst>
            <pc:docMk/>
            <pc:sldMk cId="994094367" sldId="483"/>
            <ac:spMk id="2" creationId="{525E55AD-0A9B-DB71-B780-2B591F85C35A}"/>
          </ac:spMkLst>
        </pc:spChg>
        <pc:spChg chg="mod">
          <ac:chgData name="Tushar Hemani" userId="74a1a668c586cfcc" providerId="LiveId" clId="{3B84374A-3A40-42E7-894A-0562D5C39408}" dt="2023-12-20T11:56:57.136" v="5178" actId="113"/>
          <ac:spMkLst>
            <pc:docMk/>
            <pc:sldMk cId="994094367" sldId="483"/>
            <ac:spMk id="3" creationId="{907AE18C-DF90-CAF2-F649-700AE16FE5FB}"/>
          </ac:spMkLst>
        </pc:spChg>
      </pc:sldChg>
      <pc:sldChg chg="modSp new mod">
        <pc:chgData name="Tushar Hemani" userId="74a1a668c586cfcc" providerId="LiveId" clId="{3B84374A-3A40-42E7-894A-0562D5C39408}" dt="2023-12-20T11:35:28.940" v="4247"/>
        <pc:sldMkLst>
          <pc:docMk/>
          <pc:sldMk cId="3112529722" sldId="484"/>
        </pc:sldMkLst>
        <pc:spChg chg="mod">
          <ac:chgData name="Tushar Hemani" userId="74a1a668c586cfcc" providerId="LiveId" clId="{3B84374A-3A40-42E7-894A-0562D5C39408}" dt="2023-12-20T11:35:28.940" v="4247"/>
          <ac:spMkLst>
            <pc:docMk/>
            <pc:sldMk cId="3112529722" sldId="484"/>
            <ac:spMk id="3" creationId="{A1829AB6-DA3D-4B36-A5BA-4F07EB2E5F02}"/>
          </ac:spMkLst>
        </pc:spChg>
      </pc:sldChg>
      <pc:sldChg chg="modSp new mod">
        <pc:chgData name="Tushar Hemani" userId="74a1a668c586cfcc" providerId="LiveId" clId="{3B84374A-3A40-42E7-894A-0562D5C39408}" dt="2023-12-20T11:54:13.577" v="5175" actId="6549"/>
        <pc:sldMkLst>
          <pc:docMk/>
          <pc:sldMk cId="3639603940" sldId="485"/>
        </pc:sldMkLst>
        <pc:spChg chg="mod">
          <ac:chgData name="Tushar Hemani" userId="74a1a668c586cfcc" providerId="LiveId" clId="{3B84374A-3A40-42E7-894A-0562D5C39408}" dt="2023-12-20T11:54:13.577" v="5175" actId="6549"/>
          <ac:spMkLst>
            <pc:docMk/>
            <pc:sldMk cId="3639603940" sldId="485"/>
            <ac:spMk id="3" creationId="{BB5AF2C8-6512-F297-2B22-F5F78C439B13}"/>
          </ac:spMkLst>
        </pc:spChg>
      </pc:sldChg>
      <pc:sldChg chg="modSp new mod">
        <pc:chgData name="Tushar Hemani" userId="74a1a668c586cfcc" providerId="LiveId" clId="{3B84374A-3A40-42E7-894A-0562D5C39408}" dt="2023-12-20T12:04:28.826" v="5548" actId="255"/>
        <pc:sldMkLst>
          <pc:docMk/>
          <pc:sldMk cId="809273125" sldId="486"/>
        </pc:sldMkLst>
        <pc:spChg chg="mod">
          <ac:chgData name="Tushar Hemani" userId="74a1a668c586cfcc" providerId="LiveId" clId="{3B84374A-3A40-42E7-894A-0562D5C39408}" dt="2023-12-20T12:04:28.826" v="5548" actId="255"/>
          <ac:spMkLst>
            <pc:docMk/>
            <pc:sldMk cId="809273125" sldId="486"/>
            <ac:spMk id="3" creationId="{F796EC88-3106-135F-79A0-3BF2012DB1A9}"/>
          </ac:spMkLst>
        </pc:spChg>
      </pc:sldChg>
    </pc:docChg>
  </pc:docChgLst>
  <pc:docChgLst>
    <pc:chgData name="Tushar Hemani" userId="74a1a668c586cfcc" providerId="LiveId" clId="{79ABC7DF-A2C2-4956-8E6B-9DBA36F0F721}"/>
    <pc:docChg chg="undo custSel addSld modSld">
      <pc:chgData name="Tushar Hemani" userId="74a1a668c586cfcc" providerId="LiveId" clId="{79ABC7DF-A2C2-4956-8E6B-9DBA36F0F721}" dt="2023-12-21T09:40:19.112" v="356" actId="20577"/>
      <pc:docMkLst>
        <pc:docMk/>
      </pc:docMkLst>
      <pc:sldChg chg="modSp mod">
        <pc:chgData name="Tushar Hemani" userId="74a1a668c586cfcc" providerId="LiveId" clId="{79ABC7DF-A2C2-4956-8E6B-9DBA36F0F721}" dt="2023-12-20T12:14:05.425" v="110" actId="6549"/>
        <pc:sldMkLst>
          <pc:docMk/>
          <pc:sldMk cId="0" sldId="256"/>
        </pc:sldMkLst>
        <pc:spChg chg="mod">
          <ac:chgData name="Tushar Hemani" userId="74a1a668c586cfcc" providerId="LiveId" clId="{79ABC7DF-A2C2-4956-8E6B-9DBA36F0F721}" dt="2023-12-20T12:13:34.983" v="55" actId="27636"/>
          <ac:spMkLst>
            <pc:docMk/>
            <pc:sldMk cId="0" sldId="256"/>
            <ac:spMk id="2" creationId="{00000000-0000-0000-0000-000000000000}"/>
          </ac:spMkLst>
        </pc:spChg>
        <pc:spChg chg="mod">
          <ac:chgData name="Tushar Hemani" userId="74a1a668c586cfcc" providerId="LiveId" clId="{79ABC7DF-A2C2-4956-8E6B-9DBA36F0F721}" dt="2023-12-20T12:14:05.425" v="110" actId="6549"/>
          <ac:spMkLst>
            <pc:docMk/>
            <pc:sldMk cId="0" sldId="256"/>
            <ac:spMk id="3" creationId="{00000000-0000-0000-0000-000000000000}"/>
          </ac:spMkLst>
        </pc:spChg>
      </pc:sldChg>
      <pc:sldChg chg="add">
        <pc:chgData name="Tushar Hemani" userId="74a1a668c586cfcc" providerId="LiveId" clId="{79ABC7DF-A2C2-4956-8E6B-9DBA36F0F721}" dt="2023-12-20T12:20:11.715" v="139"/>
        <pc:sldMkLst>
          <pc:docMk/>
          <pc:sldMk cId="0" sldId="289"/>
        </pc:sldMkLst>
      </pc:sldChg>
      <pc:sldChg chg="add">
        <pc:chgData name="Tushar Hemani" userId="74a1a668c586cfcc" providerId="LiveId" clId="{79ABC7DF-A2C2-4956-8E6B-9DBA36F0F721}" dt="2023-12-20T12:20:11.715" v="139"/>
        <pc:sldMkLst>
          <pc:docMk/>
          <pc:sldMk cId="0" sldId="290"/>
        </pc:sldMkLst>
      </pc:sldChg>
      <pc:sldChg chg="add">
        <pc:chgData name="Tushar Hemani" userId="74a1a668c586cfcc" providerId="LiveId" clId="{79ABC7DF-A2C2-4956-8E6B-9DBA36F0F721}" dt="2023-12-20T12:20:11.715" v="139"/>
        <pc:sldMkLst>
          <pc:docMk/>
          <pc:sldMk cId="0" sldId="291"/>
        </pc:sldMkLst>
      </pc:sldChg>
      <pc:sldChg chg="add">
        <pc:chgData name="Tushar Hemani" userId="74a1a668c586cfcc" providerId="LiveId" clId="{79ABC7DF-A2C2-4956-8E6B-9DBA36F0F721}" dt="2023-12-20T12:20:11.715" v="139"/>
        <pc:sldMkLst>
          <pc:docMk/>
          <pc:sldMk cId="0" sldId="292"/>
        </pc:sldMkLst>
      </pc:sldChg>
      <pc:sldChg chg="add">
        <pc:chgData name="Tushar Hemani" userId="74a1a668c586cfcc" providerId="LiveId" clId="{79ABC7DF-A2C2-4956-8E6B-9DBA36F0F721}" dt="2023-12-20T12:20:11.715" v="139"/>
        <pc:sldMkLst>
          <pc:docMk/>
          <pc:sldMk cId="0" sldId="293"/>
        </pc:sldMkLst>
      </pc:sldChg>
      <pc:sldChg chg="add">
        <pc:chgData name="Tushar Hemani" userId="74a1a668c586cfcc" providerId="LiveId" clId="{79ABC7DF-A2C2-4956-8E6B-9DBA36F0F721}" dt="2023-12-20T12:20:11.715" v="139"/>
        <pc:sldMkLst>
          <pc:docMk/>
          <pc:sldMk cId="0" sldId="294"/>
        </pc:sldMkLst>
      </pc:sldChg>
      <pc:sldChg chg="add">
        <pc:chgData name="Tushar Hemani" userId="74a1a668c586cfcc" providerId="LiveId" clId="{79ABC7DF-A2C2-4956-8E6B-9DBA36F0F721}" dt="2023-12-20T12:20:11.715" v="139"/>
        <pc:sldMkLst>
          <pc:docMk/>
          <pc:sldMk cId="0" sldId="295"/>
        </pc:sldMkLst>
      </pc:sldChg>
      <pc:sldChg chg="add">
        <pc:chgData name="Tushar Hemani" userId="74a1a668c586cfcc" providerId="LiveId" clId="{79ABC7DF-A2C2-4956-8E6B-9DBA36F0F721}" dt="2023-12-20T12:20:11.715" v="139"/>
        <pc:sldMkLst>
          <pc:docMk/>
          <pc:sldMk cId="0" sldId="296"/>
        </pc:sldMkLst>
      </pc:sldChg>
      <pc:sldChg chg="add">
        <pc:chgData name="Tushar Hemani" userId="74a1a668c586cfcc" providerId="LiveId" clId="{79ABC7DF-A2C2-4956-8E6B-9DBA36F0F721}" dt="2023-12-20T12:20:11.715" v="139"/>
        <pc:sldMkLst>
          <pc:docMk/>
          <pc:sldMk cId="0" sldId="297"/>
        </pc:sldMkLst>
      </pc:sldChg>
      <pc:sldChg chg="add">
        <pc:chgData name="Tushar Hemani" userId="74a1a668c586cfcc" providerId="LiveId" clId="{79ABC7DF-A2C2-4956-8E6B-9DBA36F0F721}" dt="2023-12-20T12:20:11.715" v="139"/>
        <pc:sldMkLst>
          <pc:docMk/>
          <pc:sldMk cId="2342815768" sldId="298"/>
        </pc:sldMkLst>
      </pc:sldChg>
      <pc:sldChg chg="add">
        <pc:chgData name="Tushar Hemani" userId="74a1a668c586cfcc" providerId="LiveId" clId="{79ABC7DF-A2C2-4956-8E6B-9DBA36F0F721}" dt="2023-12-20T12:20:11.715" v="139"/>
        <pc:sldMkLst>
          <pc:docMk/>
          <pc:sldMk cId="3768204830" sldId="299"/>
        </pc:sldMkLst>
      </pc:sldChg>
      <pc:sldChg chg="add">
        <pc:chgData name="Tushar Hemani" userId="74a1a668c586cfcc" providerId="LiveId" clId="{79ABC7DF-A2C2-4956-8E6B-9DBA36F0F721}" dt="2023-12-20T12:20:11.715" v="139"/>
        <pc:sldMkLst>
          <pc:docMk/>
          <pc:sldMk cId="2009977657" sldId="300"/>
        </pc:sldMkLst>
      </pc:sldChg>
      <pc:sldChg chg="add">
        <pc:chgData name="Tushar Hemani" userId="74a1a668c586cfcc" providerId="LiveId" clId="{79ABC7DF-A2C2-4956-8E6B-9DBA36F0F721}" dt="2023-12-20T12:20:11.715" v="139"/>
        <pc:sldMkLst>
          <pc:docMk/>
          <pc:sldMk cId="2003035634" sldId="301"/>
        </pc:sldMkLst>
      </pc:sldChg>
      <pc:sldChg chg="add">
        <pc:chgData name="Tushar Hemani" userId="74a1a668c586cfcc" providerId="LiveId" clId="{79ABC7DF-A2C2-4956-8E6B-9DBA36F0F721}" dt="2023-12-20T12:20:11.715" v="139"/>
        <pc:sldMkLst>
          <pc:docMk/>
          <pc:sldMk cId="3871558939" sldId="302"/>
        </pc:sldMkLst>
      </pc:sldChg>
      <pc:sldChg chg="add">
        <pc:chgData name="Tushar Hemani" userId="74a1a668c586cfcc" providerId="LiveId" clId="{79ABC7DF-A2C2-4956-8E6B-9DBA36F0F721}" dt="2023-12-20T12:20:11.715" v="139"/>
        <pc:sldMkLst>
          <pc:docMk/>
          <pc:sldMk cId="980378618" sldId="303"/>
        </pc:sldMkLst>
      </pc:sldChg>
      <pc:sldChg chg="add">
        <pc:chgData name="Tushar Hemani" userId="74a1a668c586cfcc" providerId="LiveId" clId="{79ABC7DF-A2C2-4956-8E6B-9DBA36F0F721}" dt="2023-12-20T12:20:11.715" v="139"/>
        <pc:sldMkLst>
          <pc:docMk/>
          <pc:sldMk cId="2319370934" sldId="304"/>
        </pc:sldMkLst>
      </pc:sldChg>
      <pc:sldChg chg="add">
        <pc:chgData name="Tushar Hemani" userId="74a1a668c586cfcc" providerId="LiveId" clId="{79ABC7DF-A2C2-4956-8E6B-9DBA36F0F721}" dt="2023-12-20T12:20:11.715" v="139"/>
        <pc:sldMkLst>
          <pc:docMk/>
          <pc:sldMk cId="0" sldId="305"/>
        </pc:sldMkLst>
      </pc:sldChg>
      <pc:sldChg chg="add">
        <pc:chgData name="Tushar Hemani" userId="74a1a668c586cfcc" providerId="LiveId" clId="{79ABC7DF-A2C2-4956-8E6B-9DBA36F0F721}" dt="2023-12-20T12:20:11.715" v="139"/>
        <pc:sldMkLst>
          <pc:docMk/>
          <pc:sldMk cId="0" sldId="306"/>
        </pc:sldMkLst>
      </pc:sldChg>
      <pc:sldChg chg="add">
        <pc:chgData name="Tushar Hemani" userId="74a1a668c586cfcc" providerId="LiveId" clId="{79ABC7DF-A2C2-4956-8E6B-9DBA36F0F721}" dt="2023-12-20T12:20:11.715" v="139"/>
        <pc:sldMkLst>
          <pc:docMk/>
          <pc:sldMk cId="2152139708" sldId="307"/>
        </pc:sldMkLst>
      </pc:sldChg>
      <pc:sldChg chg="add">
        <pc:chgData name="Tushar Hemani" userId="74a1a668c586cfcc" providerId="LiveId" clId="{79ABC7DF-A2C2-4956-8E6B-9DBA36F0F721}" dt="2023-12-20T12:20:11.715" v="139"/>
        <pc:sldMkLst>
          <pc:docMk/>
          <pc:sldMk cId="1085656043" sldId="308"/>
        </pc:sldMkLst>
      </pc:sldChg>
      <pc:sldChg chg="add">
        <pc:chgData name="Tushar Hemani" userId="74a1a668c586cfcc" providerId="LiveId" clId="{79ABC7DF-A2C2-4956-8E6B-9DBA36F0F721}" dt="2023-12-20T12:20:11.715" v="139"/>
        <pc:sldMkLst>
          <pc:docMk/>
          <pc:sldMk cId="1797888945" sldId="309"/>
        </pc:sldMkLst>
      </pc:sldChg>
      <pc:sldChg chg="add">
        <pc:chgData name="Tushar Hemani" userId="74a1a668c586cfcc" providerId="LiveId" clId="{79ABC7DF-A2C2-4956-8E6B-9DBA36F0F721}" dt="2023-12-20T12:20:11.715" v="139"/>
        <pc:sldMkLst>
          <pc:docMk/>
          <pc:sldMk cId="952191669" sldId="310"/>
        </pc:sldMkLst>
      </pc:sldChg>
      <pc:sldChg chg="add">
        <pc:chgData name="Tushar Hemani" userId="74a1a668c586cfcc" providerId="LiveId" clId="{79ABC7DF-A2C2-4956-8E6B-9DBA36F0F721}" dt="2023-12-20T12:20:11.715" v="139"/>
        <pc:sldMkLst>
          <pc:docMk/>
          <pc:sldMk cId="3941354909" sldId="311"/>
        </pc:sldMkLst>
      </pc:sldChg>
      <pc:sldChg chg="add">
        <pc:chgData name="Tushar Hemani" userId="74a1a668c586cfcc" providerId="LiveId" clId="{79ABC7DF-A2C2-4956-8E6B-9DBA36F0F721}" dt="2023-12-20T12:20:11.715" v="139"/>
        <pc:sldMkLst>
          <pc:docMk/>
          <pc:sldMk cId="1645513554" sldId="312"/>
        </pc:sldMkLst>
      </pc:sldChg>
      <pc:sldChg chg="add">
        <pc:chgData name="Tushar Hemani" userId="74a1a668c586cfcc" providerId="LiveId" clId="{79ABC7DF-A2C2-4956-8E6B-9DBA36F0F721}" dt="2023-12-20T12:20:11.715" v="139"/>
        <pc:sldMkLst>
          <pc:docMk/>
          <pc:sldMk cId="2961696899" sldId="313"/>
        </pc:sldMkLst>
      </pc:sldChg>
      <pc:sldChg chg="add">
        <pc:chgData name="Tushar Hemani" userId="74a1a668c586cfcc" providerId="LiveId" clId="{79ABC7DF-A2C2-4956-8E6B-9DBA36F0F721}" dt="2023-12-20T12:20:11.715" v="139"/>
        <pc:sldMkLst>
          <pc:docMk/>
          <pc:sldMk cId="28636574" sldId="314"/>
        </pc:sldMkLst>
      </pc:sldChg>
      <pc:sldChg chg="add">
        <pc:chgData name="Tushar Hemani" userId="74a1a668c586cfcc" providerId="LiveId" clId="{79ABC7DF-A2C2-4956-8E6B-9DBA36F0F721}" dt="2023-12-20T12:20:11.715" v="139"/>
        <pc:sldMkLst>
          <pc:docMk/>
          <pc:sldMk cId="2650947060" sldId="315"/>
        </pc:sldMkLst>
      </pc:sldChg>
      <pc:sldChg chg="add">
        <pc:chgData name="Tushar Hemani" userId="74a1a668c586cfcc" providerId="LiveId" clId="{79ABC7DF-A2C2-4956-8E6B-9DBA36F0F721}" dt="2023-12-20T12:20:11.715" v="139"/>
        <pc:sldMkLst>
          <pc:docMk/>
          <pc:sldMk cId="3941641654" sldId="316"/>
        </pc:sldMkLst>
      </pc:sldChg>
      <pc:sldChg chg="add">
        <pc:chgData name="Tushar Hemani" userId="74a1a668c586cfcc" providerId="LiveId" clId="{79ABC7DF-A2C2-4956-8E6B-9DBA36F0F721}" dt="2023-12-20T12:20:11.715" v="139"/>
        <pc:sldMkLst>
          <pc:docMk/>
          <pc:sldMk cId="751507483" sldId="317"/>
        </pc:sldMkLst>
      </pc:sldChg>
      <pc:sldChg chg="add">
        <pc:chgData name="Tushar Hemani" userId="74a1a668c586cfcc" providerId="LiveId" clId="{79ABC7DF-A2C2-4956-8E6B-9DBA36F0F721}" dt="2023-12-20T12:20:11.715" v="139"/>
        <pc:sldMkLst>
          <pc:docMk/>
          <pc:sldMk cId="2960926230" sldId="318"/>
        </pc:sldMkLst>
      </pc:sldChg>
      <pc:sldChg chg="add">
        <pc:chgData name="Tushar Hemani" userId="74a1a668c586cfcc" providerId="LiveId" clId="{79ABC7DF-A2C2-4956-8E6B-9DBA36F0F721}" dt="2023-12-20T12:20:11.715" v="139"/>
        <pc:sldMkLst>
          <pc:docMk/>
          <pc:sldMk cId="2586901373" sldId="319"/>
        </pc:sldMkLst>
      </pc:sldChg>
      <pc:sldChg chg="add">
        <pc:chgData name="Tushar Hemani" userId="74a1a668c586cfcc" providerId="LiveId" clId="{79ABC7DF-A2C2-4956-8E6B-9DBA36F0F721}" dt="2023-12-20T12:20:11.715" v="139"/>
        <pc:sldMkLst>
          <pc:docMk/>
          <pc:sldMk cId="4217359056" sldId="320"/>
        </pc:sldMkLst>
      </pc:sldChg>
      <pc:sldChg chg="add">
        <pc:chgData name="Tushar Hemani" userId="74a1a668c586cfcc" providerId="LiveId" clId="{79ABC7DF-A2C2-4956-8E6B-9DBA36F0F721}" dt="2023-12-20T12:20:11.715" v="139"/>
        <pc:sldMkLst>
          <pc:docMk/>
          <pc:sldMk cId="1779129337" sldId="321"/>
        </pc:sldMkLst>
      </pc:sldChg>
      <pc:sldChg chg="add">
        <pc:chgData name="Tushar Hemani" userId="74a1a668c586cfcc" providerId="LiveId" clId="{79ABC7DF-A2C2-4956-8E6B-9DBA36F0F721}" dt="2023-12-20T12:20:11.715" v="139"/>
        <pc:sldMkLst>
          <pc:docMk/>
          <pc:sldMk cId="194140391" sldId="322"/>
        </pc:sldMkLst>
      </pc:sldChg>
      <pc:sldChg chg="add">
        <pc:chgData name="Tushar Hemani" userId="74a1a668c586cfcc" providerId="LiveId" clId="{79ABC7DF-A2C2-4956-8E6B-9DBA36F0F721}" dt="2023-12-20T12:20:11.715" v="139"/>
        <pc:sldMkLst>
          <pc:docMk/>
          <pc:sldMk cId="1772985857" sldId="323"/>
        </pc:sldMkLst>
      </pc:sldChg>
      <pc:sldChg chg="add">
        <pc:chgData name="Tushar Hemani" userId="74a1a668c586cfcc" providerId="LiveId" clId="{79ABC7DF-A2C2-4956-8E6B-9DBA36F0F721}" dt="2023-12-20T12:20:11.715" v="139"/>
        <pc:sldMkLst>
          <pc:docMk/>
          <pc:sldMk cId="561289297" sldId="324"/>
        </pc:sldMkLst>
      </pc:sldChg>
      <pc:sldChg chg="add">
        <pc:chgData name="Tushar Hemani" userId="74a1a668c586cfcc" providerId="LiveId" clId="{79ABC7DF-A2C2-4956-8E6B-9DBA36F0F721}" dt="2023-12-20T12:20:11.715" v="139"/>
        <pc:sldMkLst>
          <pc:docMk/>
          <pc:sldMk cId="2127429680" sldId="325"/>
        </pc:sldMkLst>
      </pc:sldChg>
      <pc:sldChg chg="add">
        <pc:chgData name="Tushar Hemani" userId="74a1a668c586cfcc" providerId="LiveId" clId="{79ABC7DF-A2C2-4956-8E6B-9DBA36F0F721}" dt="2023-12-20T12:20:11.715" v="139"/>
        <pc:sldMkLst>
          <pc:docMk/>
          <pc:sldMk cId="75693498" sldId="327"/>
        </pc:sldMkLst>
      </pc:sldChg>
      <pc:sldChg chg="add">
        <pc:chgData name="Tushar Hemani" userId="74a1a668c586cfcc" providerId="LiveId" clId="{79ABC7DF-A2C2-4956-8E6B-9DBA36F0F721}" dt="2023-12-20T12:20:11.715" v="139"/>
        <pc:sldMkLst>
          <pc:docMk/>
          <pc:sldMk cId="3863931025" sldId="328"/>
        </pc:sldMkLst>
      </pc:sldChg>
      <pc:sldChg chg="add">
        <pc:chgData name="Tushar Hemani" userId="74a1a668c586cfcc" providerId="LiveId" clId="{79ABC7DF-A2C2-4956-8E6B-9DBA36F0F721}" dt="2023-12-20T12:20:11.715" v="139"/>
        <pc:sldMkLst>
          <pc:docMk/>
          <pc:sldMk cId="3588224996" sldId="329"/>
        </pc:sldMkLst>
      </pc:sldChg>
      <pc:sldChg chg="add">
        <pc:chgData name="Tushar Hemani" userId="74a1a668c586cfcc" providerId="LiveId" clId="{79ABC7DF-A2C2-4956-8E6B-9DBA36F0F721}" dt="2023-12-20T12:20:11.715" v="139"/>
        <pc:sldMkLst>
          <pc:docMk/>
          <pc:sldMk cId="2433566169" sldId="369"/>
        </pc:sldMkLst>
      </pc:sldChg>
      <pc:sldChg chg="modSp mod">
        <pc:chgData name="Tushar Hemani" userId="74a1a668c586cfcc" providerId="LiveId" clId="{79ABC7DF-A2C2-4956-8E6B-9DBA36F0F721}" dt="2023-12-20T12:14:46.446" v="135" actId="6549"/>
        <pc:sldMkLst>
          <pc:docMk/>
          <pc:sldMk cId="88562550" sldId="392"/>
        </pc:sldMkLst>
        <pc:spChg chg="mod">
          <ac:chgData name="Tushar Hemani" userId="74a1a668c586cfcc" providerId="LiveId" clId="{79ABC7DF-A2C2-4956-8E6B-9DBA36F0F721}" dt="2023-12-20T12:14:17.463" v="128" actId="6549"/>
          <ac:spMkLst>
            <pc:docMk/>
            <pc:sldMk cId="88562550" sldId="392"/>
            <ac:spMk id="2" creationId="{00000000-0000-0000-0000-000000000000}"/>
          </ac:spMkLst>
        </pc:spChg>
        <pc:spChg chg="mod">
          <ac:chgData name="Tushar Hemani" userId="74a1a668c586cfcc" providerId="LiveId" clId="{79ABC7DF-A2C2-4956-8E6B-9DBA36F0F721}" dt="2023-12-20T12:14:46.446" v="135" actId="6549"/>
          <ac:spMkLst>
            <pc:docMk/>
            <pc:sldMk cId="88562550" sldId="392"/>
            <ac:spMk id="3" creationId="{00000000-0000-0000-0000-000000000000}"/>
          </ac:spMkLst>
        </pc:spChg>
      </pc:sldChg>
      <pc:sldChg chg="add">
        <pc:chgData name="Tushar Hemani" userId="74a1a668c586cfcc" providerId="LiveId" clId="{79ABC7DF-A2C2-4956-8E6B-9DBA36F0F721}" dt="2023-12-20T12:20:11.715" v="139"/>
        <pc:sldMkLst>
          <pc:docMk/>
          <pc:sldMk cId="688634120" sldId="394"/>
        </pc:sldMkLst>
      </pc:sldChg>
      <pc:sldChg chg="add">
        <pc:chgData name="Tushar Hemani" userId="74a1a668c586cfcc" providerId="LiveId" clId="{79ABC7DF-A2C2-4956-8E6B-9DBA36F0F721}" dt="2023-12-20T12:20:11.715" v="139"/>
        <pc:sldMkLst>
          <pc:docMk/>
          <pc:sldMk cId="4143474977" sldId="395"/>
        </pc:sldMkLst>
      </pc:sldChg>
      <pc:sldChg chg="add">
        <pc:chgData name="Tushar Hemani" userId="74a1a668c586cfcc" providerId="LiveId" clId="{79ABC7DF-A2C2-4956-8E6B-9DBA36F0F721}" dt="2023-12-20T12:20:11.715" v="139"/>
        <pc:sldMkLst>
          <pc:docMk/>
          <pc:sldMk cId="56723791" sldId="397"/>
        </pc:sldMkLst>
      </pc:sldChg>
      <pc:sldChg chg="add">
        <pc:chgData name="Tushar Hemani" userId="74a1a668c586cfcc" providerId="LiveId" clId="{79ABC7DF-A2C2-4956-8E6B-9DBA36F0F721}" dt="2023-12-20T12:20:11.715" v="139"/>
        <pc:sldMkLst>
          <pc:docMk/>
          <pc:sldMk cId="879688102" sldId="398"/>
        </pc:sldMkLst>
      </pc:sldChg>
      <pc:sldChg chg="add">
        <pc:chgData name="Tushar Hemani" userId="74a1a668c586cfcc" providerId="LiveId" clId="{79ABC7DF-A2C2-4956-8E6B-9DBA36F0F721}" dt="2023-12-20T12:20:11.715" v="139"/>
        <pc:sldMkLst>
          <pc:docMk/>
          <pc:sldMk cId="2771386794" sldId="400"/>
        </pc:sldMkLst>
      </pc:sldChg>
      <pc:sldChg chg="add">
        <pc:chgData name="Tushar Hemani" userId="74a1a668c586cfcc" providerId="LiveId" clId="{79ABC7DF-A2C2-4956-8E6B-9DBA36F0F721}" dt="2023-12-20T12:20:11.715" v="139"/>
        <pc:sldMkLst>
          <pc:docMk/>
          <pc:sldMk cId="2189813717" sldId="401"/>
        </pc:sldMkLst>
      </pc:sldChg>
      <pc:sldChg chg="add">
        <pc:chgData name="Tushar Hemani" userId="74a1a668c586cfcc" providerId="LiveId" clId="{79ABC7DF-A2C2-4956-8E6B-9DBA36F0F721}" dt="2023-12-20T12:20:11.715" v="139"/>
        <pc:sldMkLst>
          <pc:docMk/>
          <pc:sldMk cId="3935053191" sldId="402"/>
        </pc:sldMkLst>
      </pc:sldChg>
      <pc:sldChg chg="add">
        <pc:chgData name="Tushar Hemani" userId="74a1a668c586cfcc" providerId="LiveId" clId="{79ABC7DF-A2C2-4956-8E6B-9DBA36F0F721}" dt="2023-12-20T12:20:11.715" v="139"/>
        <pc:sldMkLst>
          <pc:docMk/>
          <pc:sldMk cId="301825596" sldId="403"/>
        </pc:sldMkLst>
      </pc:sldChg>
      <pc:sldChg chg="add">
        <pc:chgData name="Tushar Hemani" userId="74a1a668c586cfcc" providerId="LiveId" clId="{79ABC7DF-A2C2-4956-8E6B-9DBA36F0F721}" dt="2023-12-20T12:20:11.715" v="139"/>
        <pc:sldMkLst>
          <pc:docMk/>
          <pc:sldMk cId="2640136706" sldId="404"/>
        </pc:sldMkLst>
      </pc:sldChg>
      <pc:sldChg chg="add">
        <pc:chgData name="Tushar Hemani" userId="74a1a668c586cfcc" providerId="LiveId" clId="{79ABC7DF-A2C2-4956-8E6B-9DBA36F0F721}" dt="2023-12-20T12:20:11.715" v="139"/>
        <pc:sldMkLst>
          <pc:docMk/>
          <pc:sldMk cId="3451424918" sldId="405"/>
        </pc:sldMkLst>
      </pc:sldChg>
      <pc:sldChg chg="add">
        <pc:chgData name="Tushar Hemani" userId="74a1a668c586cfcc" providerId="LiveId" clId="{79ABC7DF-A2C2-4956-8E6B-9DBA36F0F721}" dt="2023-12-20T12:20:11.715" v="139"/>
        <pc:sldMkLst>
          <pc:docMk/>
          <pc:sldMk cId="2995345902" sldId="406"/>
        </pc:sldMkLst>
      </pc:sldChg>
      <pc:sldChg chg="add">
        <pc:chgData name="Tushar Hemani" userId="74a1a668c586cfcc" providerId="LiveId" clId="{79ABC7DF-A2C2-4956-8E6B-9DBA36F0F721}" dt="2023-12-20T12:20:11.715" v="139"/>
        <pc:sldMkLst>
          <pc:docMk/>
          <pc:sldMk cId="1063727600" sldId="407"/>
        </pc:sldMkLst>
      </pc:sldChg>
      <pc:sldChg chg="add">
        <pc:chgData name="Tushar Hemani" userId="74a1a668c586cfcc" providerId="LiveId" clId="{79ABC7DF-A2C2-4956-8E6B-9DBA36F0F721}" dt="2023-12-20T12:20:11.715" v="139"/>
        <pc:sldMkLst>
          <pc:docMk/>
          <pc:sldMk cId="247546243" sldId="408"/>
        </pc:sldMkLst>
      </pc:sldChg>
      <pc:sldChg chg="add">
        <pc:chgData name="Tushar Hemani" userId="74a1a668c586cfcc" providerId="LiveId" clId="{79ABC7DF-A2C2-4956-8E6B-9DBA36F0F721}" dt="2023-12-20T12:20:11.715" v="139"/>
        <pc:sldMkLst>
          <pc:docMk/>
          <pc:sldMk cId="3204306770" sldId="409"/>
        </pc:sldMkLst>
      </pc:sldChg>
      <pc:sldChg chg="add">
        <pc:chgData name="Tushar Hemani" userId="74a1a668c586cfcc" providerId="LiveId" clId="{79ABC7DF-A2C2-4956-8E6B-9DBA36F0F721}" dt="2023-12-20T12:20:11.715" v="139"/>
        <pc:sldMkLst>
          <pc:docMk/>
          <pc:sldMk cId="660431236" sldId="410"/>
        </pc:sldMkLst>
      </pc:sldChg>
      <pc:sldChg chg="add">
        <pc:chgData name="Tushar Hemani" userId="74a1a668c586cfcc" providerId="LiveId" clId="{79ABC7DF-A2C2-4956-8E6B-9DBA36F0F721}" dt="2023-12-20T12:20:11.715" v="139"/>
        <pc:sldMkLst>
          <pc:docMk/>
          <pc:sldMk cId="3240264546" sldId="411"/>
        </pc:sldMkLst>
      </pc:sldChg>
      <pc:sldChg chg="add">
        <pc:chgData name="Tushar Hemani" userId="74a1a668c586cfcc" providerId="LiveId" clId="{79ABC7DF-A2C2-4956-8E6B-9DBA36F0F721}" dt="2023-12-20T12:20:11.715" v="139"/>
        <pc:sldMkLst>
          <pc:docMk/>
          <pc:sldMk cId="2722842572" sldId="412"/>
        </pc:sldMkLst>
      </pc:sldChg>
      <pc:sldChg chg="add">
        <pc:chgData name="Tushar Hemani" userId="74a1a668c586cfcc" providerId="LiveId" clId="{79ABC7DF-A2C2-4956-8E6B-9DBA36F0F721}" dt="2023-12-20T12:20:11.715" v="139"/>
        <pc:sldMkLst>
          <pc:docMk/>
          <pc:sldMk cId="4116225336" sldId="413"/>
        </pc:sldMkLst>
      </pc:sldChg>
      <pc:sldChg chg="add">
        <pc:chgData name="Tushar Hemani" userId="74a1a668c586cfcc" providerId="LiveId" clId="{79ABC7DF-A2C2-4956-8E6B-9DBA36F0F721}" dt="2023-12-20T12:20:11.715" v="139"/>
        <pc:sldMkLst>
          <pc:docMk/>
          <pc:sldMk cId="3574570700" sldId="414"/>
        </pc:sldMkLst>
      </pc:sldChg>
      <pc:sldChg chg="add">
        <pc:chgData name="Tushar Hemani" userId="74a1a668c586cfcc" providerId="LiveId" clId="{79ABC7DF-A2C2-4956-8E6B-9DBA36F0F721}" dt="2023-12-20T12:20:11.715" v="139"/>
        <pc:sldMkLst>
          <pc:docMk/>
          <pc:sldMk cId="705993017" sldId="415"/>
        </pc:sldMkLst>
      </pc:sldChg>
      <pc:sldChg chg="add">
        <pc:chgData name="Tushar Hemani" userId="74a1a668c586cfcc" providerId="LiveId" clId="{79ABC7DF-A2C2-4956-8E6B-9DBA36F0F721}" dt="2023-12-20T12:20:11.715" v="139"/>
        <pc:sldMkLst>
          <pc:docMk/>
          <pc:sldMk cId="950534694" sldId="416"/>
        </pc:sldMkLst>
      </pc:sldChg>
      <pc:sldChg chg="add">
        <pc:chgData name="Tushar Hemani" userId="74a1a668c586cfcc" providerId="LiveId" clId="{79ABC7DF-A2C2-4956-8E6B-9DBA36F0F721}" dt="2023-12-20T12:20:11.715" v="139"/>
        <pc:sldMkLst>
          <pc:docMk/>
          <pc:sldMk cId="2962648187" sldId="417"/>
        </pc:sldMkLst>
      </pc:sldChg>
      <pc:sldChg chg="add">
        <pc:chgData name="Tushar Hemani" userId="74a1a668c586cfcc" providerId="LiveId" clId="{79ABC7DF-A2C2-4956-8E6B-9DBA36F0F721}" dt="2023-12-20T12:20:11.715" v="139"/>
        <pc:sldMkLst>
          <pc:docMk/>
          <pc:sldMk cId="2357820094" sldId="418"/>
        </pc:sldMkLst>
      </pc:sldChg>
      <pc:sldChg chg="add">
        <pc:chgData name="Tushar Hemani" userId="74a1a668c586cfcc" providerId="LiveId" clId="{79ABC7DF-A2C2-4956-8E6B-9DBA36F0F721}" dt="2023-12-20T12:20:11.715" v="139"/>
        <pc:sldMkLst>
          <pc:docMk/>
          <pc:sldMk cId="3591196357" sldId="419"/>
        </pc:sldMkLst>
      </pc:sldChg>
      <pc:sldChg chg="add">
        <pc:chgData name="Tushar Hemani" userId="74a1a668c586cfcc" providerId="LiveId" clId="{79ABC7DF-A2C2-4956-8E6B-9DBA36F0F721}" dt="2023-12-20T12:20:11.715" v="139"/>
        <pc:sldMkLst>
          <pc:docMk/>
          <pc:sldMk cId="1711996854" sldId="423"/>
        </pc:sldMkLst>
      </pc:sldChg>
      <pc:sldChg chg="add">
        <pc:chgData name="Tushar Hemani" userId="74a1a668c586cfcc" providerId="LiveId" clId="{79ABC7DF-A2C2-4956-8E6B-9DBA36F0F721}" dt="2023-12-20T12:20:11.715" v="139"/>
        <pc:sldMkLst>
          <pc:docMk/>
          <pc:sldMk cId="2571827539" sldId="424"/>
        </pc:sldMkLst>
      </pc:sldChg>
      <pc:sldChg chg="add">
        <pc:chgData name="Tushar Hemani" userId="74a1a668c586cfcc" providerId="LiveId" clId="{79ABC7DF-A2C2-4956-8E6B-9DBA36F0F721}" dt="2023-12-20T12:20:11.715" v="139"/>
        <pc:sldMkLst>
          <pc:docMk/>
          <pc:sldMk cId="4261574421" sldId="425"/>
        </pc:sldMkLst>
      </pc:sldChg>
      <pc:sldChg chg="add">
        <pc:chgData name="Tushar Hemani" userId="74a1a668c586cfcc" providerId="LiveId" clId="{79ABC7DF-A2C2-4956-8E6B-9DBA36F0F721}" dt="2023-12-20T12:20:11.715" v="139"/>
        <pc:sldMkLst>
          <pc:docMk/>
          <pc:sldMk cId="1911771288" sldId="426"/>
        </pc:sldMkLst>
      </pc:sldChg>
      <pc:sldChg chg="add">
        <pc:chgData name="Tushar Hemani" userId="74a1a668c586cfcc" providerId="LiveId" clId="{79ABC7DF-A2C2-4956-8E6B-9DBA36F0F721}" dt="2023-12-20T12:20:11.715" v="139"/>
        <pc:sldMkLst>
          <pc:docMk/>
          <pc:sldMk cId="2321376018" sldId="427"/>
        </pc:sldMkLst>
      </pc:sldChg>
      <pc:sldChg chg="add">
        <pc:chgData name="Tushar Hemani" userId="74a1a668c586cfcc" providerId="LiveId" clId="{79ABC7DF-A2C2-4956-8E6B-9DBA36F0F721}" dt="2023-12-20T12:20:11.715" v="139"/>
        <pc:sldMkLst>
          <pc:docMk/>
          <pc:sldMk cId="3435963471" sldId="428"/>
        </pc:sldMkLst>
      </pc:sldChg>
      <pc:sldChg chg="add">
        <pc:chgData name="Tushar Hemani" userId="74a1a668c586cfcc" providerId="LiveId" clId="{79ABC7DF-A2C2-4956-8E6B-9DBA36F0F721}" dt="2023-12-20T12:20:11.715" v="139"/>
        <pc:sldMkLst>
          <pc:docMk/>
          <pc:sldMk cId="2120343991" sldId="431"/>
        </pc:sldMkLst>
      </pc:sldChg>
      <pc:sldChg chg="add">
        <pc:chgData name="Tushar Hemani" userId="74a1a668c586cfcc" providerId="LiveId" clId="{79ABC7DF-A2C2-4956-8E6B-9DBA36F0F721}" dt="2023-12-20T12:20:11.715" v="139"/>
        <pc:sldMkLst>
          <pc:docMk/>
          <pc:sldMk cId="2709456211" sldId="432"/>
        </pc:sldMkLst>
      </pc:sldChg>
      <pc:sldChg chg="add">
        <pc:chgData name="Tushar Hemani" userId="74a1a668c586cfcc" providerId="LiveId" clId="{79ABC7DF-A2C2-4956-8E6B-9DBA36F0F721}" dt="2023-12-20T12:20:11.715" v="139"/>
        <pc:sldMkLst>
          <pc:docMk/>
          <pc:sldMk cId="4244592638" sldId="433"/>
        </pc:sldMkLst>
      </pc:sldChg>
      <pc:sldChg chg="add">
        <pc:chgData name="Tushar Hemani" userId="74a1a668c586cfcc" providerId="LiveId" clId="{79ABC7DF-A2C2-4956-8E6B-9DBA36F0F721}" dt="2023-12-20T12:20:11.715" v="139"/>
        <pc:sldMkLst>
          <pc:docMk/>
          <pc:sldMk cId="707815549" sldId="434"/>
        </pc:sldMkLst>
      </pc:sldChg>
      <pc:sldChg chg="add">
        <pc:chgData name="Tushar Hemani" userId="74a1a668c586cfcc" providerId="LiveId" clId="{79ABC7DF-A2C2-4956-8E6B-9DBA36F0F721}" dt="2023-12-20T12:20:11.715" v="139"/>
        <pc:sldMkLst>
          <pc:docMk/>
          <pc:sldMk cId="3402451255" sldId="435"/>
        </pc:sldMkLst>
      </pc:sldChg>
      <pc:sldChg chg="add">
        <pc:chgData name="Tushar Hemani" userId="74a1a668c586cfcc" providerId="LiveId" clId="{79ABC7DF-A2C2-4956-8E6B-9DBA36F0F721}" dt="2023-12-20T12:20:11.715" v="139"/>
        <pc:sldMkLst>
          <pc:docMk/>
          <pc:sldMk cId="2342162366" sldId="436"/>
        </pc:sldMkLst>
      </pc:sldChg>
      <pc:sldChg chg="add">
        <pc:chgData name="Tushar Hemani" userId="74a1a668c586cfcc" providerId="LiveId" clId="{79ABC7DF-A2C2-4956-8E6B-9DBA36F0F721}" dt="2023-12-20T12:20:11.715" v="139"/>
        <pc:sldMkLst>
          <pc:docMk/>
          <pc:sldMk cId="2716464014" sldId="437"/>
        </pc:sldMkLst>
      </pc:sldChg>
      <pc:sldChg chg="add">
        <pc:chgData name="Tushar Hemani" userId="74a1a668c586cfcc" providerId="LiveId" clId="{79ABC7DF-A2C2-4956-8E6B-9DBA36F0F721}" dt="2023-12-20T12:20:11.715" v="139"/>
        <pc:sldMkLst>
          <pc:docMk/>
          <pc:sldMk cId="3985684153" sldId="438"/>
        </pc:sldMkLst>
      </pc:sldChg>
      <pc:sldChg chg="add">
        <pc:chgData name="Tushar Hemani" userId="74a1a668c586cfcc" providerId="LiveId" clId="{79ABC7DF-A2C2-4956-8E6B-9DBA36F0F721}" dt="2023-12-20T12:20:11.715" v="139"/>
        <pc:sldMkLst>
          <pc:docMk/>
          <pc:sldMk cId="2701664980" sldId="439"/>
        </pc:sldMkLst>
      </pc:sldChg>
      <pc:sldChg chg="add">
        <pc:chgData name="Tushar Hemani" userId="74a1a668c586cfcc" providerId="LiveId" clId="{79ABC7DF-A2C2-4956-8E6B-9DBA36F0F721}" dt="2023-12-20T12:20:11.715" v="139"/>
        <pc:sldMkLst>
          <pc:docMk/>
          <pc:sldMk cId="801038039" sldId="440"/>
        </pc:sldMkLst>
      </pc:sldChg>
      <pc:sldChg chg="add">
        <pc:chgData name="Tushar Hemani" userId="74a1a668c586cfcc" providerId="LiveId" clId="{79ABC7DF-A2C2-4956-8E6B-9DBA36F0F721}" dt="2023-12-20T12:20:11.715" v="139"/>
        <pc:sldMkLst>
          <pc:docMk/>
          <pc:sldMk cId="4036316602" sldId="441"/>
        </pc:sldMkLst>
      </pc:sldChg>
      <pc:sldChg chg="add">
        <pc:chgData name="Tushar Hemani" userId="74a1a668c586cfcc" providerId="LiveId" clId="{79ABC7DF-A2C2-4956-8E6B-9DBA36F0F721}" dt="2023-12-20T12:20:11.715" v="139"/>
        <pc:sldMkLst>
          <pc:docMk/>
          <pc:sldMk cId="491149120" sldId="442"/>
        </pc:sldMkLst>
      </pc:sldChg>
      <pc:sldChg chg="add">
        <pc:chgData name="Tushar Hemani" userId="74a1a668c586cfcc" providerId="LiveId" clId="{79ABC7DF-A2C2-4956-8E6B-9DBA36F0F721}" dt="2023-12-20T12:20:11.715" v="139"/>
        <pc:sldMkLst>
          <pc:docMk/>
          <pc:sldMk cId="1613150125" sldId="443"/>
        </pc:sldMkLst>
      </pc:sldChg>
      <pc:sldChg chg="add">
        <pc:chgData name="Tushar Hemani" userId="74a1a668c586cfcc" providerId="LiveId" clId="{79ABC7DF-A2C2-4956-8E6B-9DBA36F0F721}" dt="2023-12-20T12:20:11.715" v="139"/>
        <pc:sldMkLst>
          <pc:docMk/>
          <pc:sldMk cId="1254864686" sldId="444"/>
        </pc:sldMkLst>
      </pc:sldChg>
      <pc:sldChg chg="add">
        <pc:chgData name="Tushar Hemani" userId="74a1a668c586cfcc" providerId="LiveId" clId="{79ABC7DF-A2C2-4956-8E6B-9DBA36F0F721}" dt="2023-12-20T12:20:11.715" v="139"/>
        <pc:sldMkLst>
          <pc:docMk/>
          <pc:sldMk cId="817983403" sldId="445"/>
        </pc:sldMkLst>
      </pc:sldChg>
      <pc:sldChg chg="add">
        <pc:chgData name="Tushar Hemani" userId="74a1a668c586cfcc" providerId="LiveId" clId="{79ABC7DF-A2C2-4956-8E6B-9DBA36F0F721}" dt="2023-12-20T12:20:11.715" v="139"/>
        <pc:sldMkLst>
          <pc:docMk/>
          <pc:sldMk cId="2610422995" sldId="446"/>
        </pc:sldMkLst>
      </pc:sldChg>
      <pc:sldChg chg="add">
        <pc:chgData name="Tushar Hemani" userId="74a1a668c586cfcc" providerId="LiveId" clId="{79ABC7DF-A2C2-4956-8E6B-9DBA36F0F721}" dt="2023-12-20T12:20:11.715" v="139"/>
        <pc:sldMkLst>
          <pc:docMk/>
          <pc:sldMk cId="1877146233" sldId="447"/>
        </pc:sldMkLst>
      </pc:sldChg>
      <pc:sldChg chg="add">
        <pc:chgData name="Tushar Hemani" userId="74a1a668c586cfcc" providerId="LiveId" clId="{79ABC7DF-A2C2-4956-8E6B-9DBA36F0F721}" dt="2023-12-20T12:20:11.715" v="139"/>
        <pc:sldMkLst>
          <pc:docMk/>
          <pc:sldMk cId="737097762" sldId="448"/>
        </pc:sldMkLst>
      </pc:sldChg>
      <pc:sldChg chg="add">
        <pc:chgData name="Tushar Hemani" userId="74a1a668c586cfcc" providerId="LiveId" clId="{79ABC7DF-A2C2-4956-8E6B-9DBA36F0F721}" dt="2023-12-20T12:20:11.715" v="139"/>
        <pc:sldMkLst>
          <pc:docMk/>
          <pc:sldMk cId="916640223" sldId="454"/>
        </pc:sldMkLst>
      </pc:sldChg>
      <pc:sldChg chg="add">
        <pc:chgData name="Tushar Hemani" userId="74a1a668c586cfcc" providerId="LiveId" clId="{79ABC7DF-A2C2-4956-8E6B-9DBA36F0F721}" dt="2023-12-20T12:20:11.715" v="139"/>
        <pc:sldMkLst>
          <pc:docMk/>
          <pc:sldMk cId="3327632294" sldId="455"/>
        </pc:sldMkLst>
      </pc:sldChg>
      <pc:sldChg chg="add">
        <pc:chgData name="Tushar Hemani" userId="74a1a668c586cfcc" providerId="LiveId" clId="{79ABC7DF-A2C2-4956-8E6B-9DBA36F0F721}" dt="2023-12-20T12:20:11.715" v="139"/>
        <pc:sldMkLst>
          <pc:docMk/>
          <pc:sldMk cId="346718787" sldId="456"/>
        </pc:sldMkLst>
      </pc:sldChg>
      <pc:sldChg chg="add">
        <pc:chgData name="Tushar Hemani" userId="74a1a668c586cfcc" providerId="LiveId" clId="{79ABC7DF-A2C2-4956-8E6B-9DBA36F0F721}" dt="2023-12-20T12:20:11.715" v="139"/>
        <pc:sldMkLst>
          <pc:docMk/>
          <pc:sldMk cId="2508097938" sldId="457"/>
        </pc:sldMkLst>
      </pc:sldChg>
      <pc:sldChg chg="add">
        <pc:chgData name="Tushar Hemani" userId="74a1a668c586cfcc" providerId="LiveId" clId="{79ABC7DF-A2C2-4956-8E6B-9DBA36F0F721}" dt="2023-12-20T12:20:11.715" v="139"/>
        <pc:sldMkLst>
          <pc:docMk/>
          <pc:sldMk cId="1306579061" sldId="458"/>
        </pc:sldMkLst>
      </pc:sldChg>
      <pc:sldChg chg="add">
        <pc:chgData name="Tushar Hemani" userId="74a1a668c586cfcc" providerId="LiveId" clId="{79ABC7DF-A2C2-4956-8E6B-9DBA36F0F721}" dt="2023-12-20T12:20:11.715" v="139"/>
        <pc:sldMkLst>
          <pc:docMk/>
          <pc:sldMk cId="1053843848" sldId="459"/>
        </pc:sldMkLst>
      </pc:sldChg>
      <pc:sldChg chg="add">
        <pc:chgData name="Tushar Hemani" userId="74a1a668c586cfcc" providerId="LiveId" clId="{79ABC7DF-A2C2-4956-8E6B-9DBA36F0F721}" dt="2023-12-20T12:20:11.715" v="139"/>
        <pc:sldMkLst>
          <pc:docMk/>
          <pc:sldMk cId="3638977714" sldId="460"/>
        </pc:sldMkLst>
      </pc:sldChg>
      <pc:sldChg chg="add">
        <pc:chgData name="Tushar Hemani" userId="74a1a668c586cfcc" providerId="LiveId" clId="{79ABC7DF-A2C2-4956-8E6B-9DBA36F0F721}" dt="2023-12-20T12:20:11.715" v="139"/>
        <pc:sldMkLst>
          <pc:docMk/>
          <pc:sldMk cId="1911508786" sldId="461"/>
        </pc:sldMkLst>
      </pc:sldChg>
      <pc:sldChg chg="add">
        <pc:chgData name="Tushar Hemani" userId="74a1a668c586cfcc" providerId="LiveId" clId="{79ABC7DF-A2C2-4956-8E6B-9DBA36F0F721}" dt="2023-12-20T12:20:11.715" v="139"/>
        <pc:sldMkLst>
          <pc:docMk/>
          <pc:sldMk cId="2523052927" sldId="462"/>
        </pc:sldMkLst>
      </pc:sldChg>
      <pc:sldChg chg="add">
        <pc:chgData name="Tushar Hemani" userId="74a1a668c586cfcc" providerId="LiveId" clId="{79ABC7DF-A2C2-4956-8E6B-9DBA36F0F721}" dt="2023-12-20T12:20:11.715" v="139"/>
        <pc:sldMkLst>
          <pc:docMk/>
          <pc:sldMk cId="2195830302" sldId="463"/>
        </pc:sldMkLst>
      </pc:sldChg>
      <pc:sldChg chg="add">
        <pc:chgData name="Tushar Hemani" userId="74a1a668c586cfcc" providerId="LiveId" clId="{79ABC7DF-A2C2-4956-8E6B-9DBA36F0F721}" dt="2023-12-20T12:20:11.715" v="139"/>
        <pc:sldMkLst>
          <pc:docMk/>
          <pc:sldMk cId="2487529781" sldId="464"/>
        </pc:sldMkLst>
      </pc:sldChg>
      <pc:sldChg chg="modSp mod">
        <pc:chgData name="Tushar Hemani" userId="74a1a668c586cfcc" providerId="LiveId" clId="{79ABC7DF-A2C2-4956-8E6B-9DBA36F0F721}" dt="2023-12-21T09:34:25.317" v="156" actId="6549"/>
        <pc:sldMkLst>
          <pc:docMk/>
          <pc:sldMk cId="2616521250" sldId="469"/>
        </pc:sldMkLst>
        <pc:spChg chg="mod">
          <ac:chgData name="Tushar Hemani" userId="74a1a668c586cfcc" providerId="LiveId" clId="{79ABC7DF-A2C2-4956-8E6B-9DBA36F0F721}" dt="2023-12-21T09:34:25.317" v="156" actId="6549"/>
          <ac:spMkLst>
            <pc:docMk/>
            <pc:sldMk cId="2616521250" sldId="469"/>
            <ac:spMk id="3" creationId="{943E421D-0E59-F3CB-303A-86F678D814E9}"/>
          </ac:spMkLst>
        </pc:spChg>
      </pc:sldChg>
      <pc:sldChg chg="modSp mod">
        <pc:chgData name="Tushar Hemani" userId="74a1a668c586cfcc" providerId="LiveId" clId="{79ABC7DF-A2C2-4956-8E6B-9DBA36F0F721}" dt="2023-12-21T09:31:18.701" v="144" actId="6549"/>
        <pc:sldMkLst>
          <pc:docMk/>
          <pc:sldMk cId="1751302822" sldId="470"/>
        </pc:sldMkLst>
        <pc:spChg chg="mod">
          <ac:chgData name="Tushar Hemani" userId="74a1a668c586cfcc" providerId="LiveId" clId="{79ABC7DF-A2C2-4956-8E6B-9DBA36F0F721}" dt="2023-12-21T09:31:18.701" v="144" actId="6549"/>
          <ac:spMkLst>
            <pc:docMk/>
            <pc:sldMk cId="1751302822" sldId="470"/>
            <ac:spMk id="3" creationId="{2E569765-F8E4-C485-88E0-707369DDBFF1}"/>
          </ac:spMkLst>
        </pc:spChg>
      </pc:sldChg>
      <pc:sldChg chg="modSp mod">
        <pc:chgData name="Tushar Hemani" userId="74a1a668c586cfcc" providerId="LiveId" clId="{79ABC7DF-A2C2-4956-8E6B-9DBA36F0F721}" dt="2023-12-21T09:39:01.487" v="267" actId="255"/>
        <pc:sldMkLst>
          <pc:docMk/>
          <pc:sldMk cId="245054980" sldId="471"/>
        </pc:sldMkLst>
        <pc:spChg chg="mod">
          <ac:chgData name="Tushar Hemani" userId="74a1a668c586cfcc" providerId="LiveId" clId="{79ABC7DF-A2C2-4956-8E6B-9DBA36F0F721}" dt="2023-12-21T09:37:50.414" v="169" actId="113"/>
          <ac:spMkLst>
            <pc:docMk/>
            <pc:sldMk cId="245054980" sldId="471"/>
            <ac:spMk id="2" creationId="{8E98DA5A-D6BB-378A-CD6B-BB590BCF232E}"/>
          </ac:spMkLst>
        </pc:spChg>
        <pc:spChg chg="mod">
          <ac:chgData name="Tushar Hemani" userId="74a1a668c586cfcc" providerId="LiveId" clId="{79ABC7DF-A2C2-4956-8E6B-9DBA36F0F721}" dt="2023-12-21T09:39:01.487" v="267" actId="255"/>
          <ac:spMkLst>
            <pc:docMk/>
            <pc:sldMk cId="245054980" sldId="471"/>
            <ac:spMk id="3" creationId="{FE0A0FEB-6BAF-D4F4-C0A6-F18BF51F4F6F}"/>
          </ac:spMkLst>
        </pc:spChg>
      </pc:sldChg>
      <pc:sldChg chg="modSp mod">
        <pc:chgData name="Tushar Hemani" userId="74a1a668c586cfcc" providerId="LiveId" clId="{79ABC7DF-A2C2-4956-8E6B-9DBA36F0F721}" dt="2023-12-21T09:40:19.112" v="356" actId="20577"/>
        <pc:sldMkLst>
          <pc:docMk/>
          <pc:sldMk cId="809273125" sldId="486"/>
        </pc:sldMkLst>
        <pc:spChg chg="mod">
          <ac:chgData name="Tushar Hemani" userId="74a1a668c586cfcc" providerId="LiveId" clId="{79ABC7DF-A2C2-4956-8E6B-9DBA36F0F721}" dt="2023-12-21T09:40:19.112" v="356" actId="20577"/>
          <ac:spMkLst>
            <pc:docMk/>
            <pc:sldMk cId="809273125" sldId="486"/>
            <ac:spMk id="3" creationId="{F796EC88-3106-135F-79A0-3BF2012DB1A9}"/>
          </ac:spMkLst>
        </pc:spChg>
      </pc:sldChg>
    </pc:docChg>
  </pc:docChgLst>
  <pc:docChgLst>
    <pc:chgData name="Tushar Hemani" userId="74a1a668c586cfcc" providerId="LiveId" clId="{4E9EDD6E-931C-4B59-8815-BFA68A04AB83}"/>
    <pc:docChg chg="undo custSel addSld delSld modSld">
      <pc:chgData name="Tushar Hemani" userId="74a1a668c586cfcc" providerId="LiveId" clId="{4E9EDD6E-931C-4B59-8815-BFA68A04AB83}" dt="2024-01-05T08:36:55.863" v="1623" actId="47"/>
      <pc:docMkLst>
        <pc:docMk/>
      </pc:docMkLst>
      <pc:sldChg chg="modSp mod">
        <pc:chgData name="Tushar Hemani" userId="74a1a668c586cfcc" providerId="LiveId" clId="{4E9EDD6E-931C-4B59-8815-BFA68A04AB83}" dt="2023-12-30T09:47:52.463" v="144" actId="6549"/>
        <pc:sldMkLst>
          <pc:docMk/>
          <pc:sldMk cId="0" sldId="256"/>
        </pc:sldMkLst>
        <pc:spChg chg="mod">
          <ac:chgData name="Tushar Hemani" userId="74a1a668c586cfcc" providerId="LiveId" clId="{4E9EDD6E-931C-4B59-8815-BFA68A04AB83}" dt="2023-12-30T09:46:45.064" v="98" actId="20577"/>
          <ac:spMkLst>
            <pc:docMk/>
            <pc:sldMk cId="0" sldId="256"/>
            <ac:spMk id="2" creationId="{00000000-0000-0000-0000-000000000000}"/>
          </ac:spMkLst>
        </pc:spChg>
        <pc:spChg chg="mod">
          <ac:chgData name="Tushar Hemani" userId="74a1a668c586cfcc" providerId="LiveId" clId="{4E9EDD6E-931C-4B59-8815-BFA68A04AB83}" dt="2023-12-30T09:47:52.463" v="144" actId="6549"/>
          <ac:spMkLst>
            <pc:docMk/>
            <pc:sldMk cId="0" sldId="256"/>
            <ac:spMk id="3" creationId="{00000000-0000-0000-0000-000000000000}"/>
          </ac:spMkLst>
        </pc:spChg>
      </pc:sldChg>
      <pc:sldChg chg="add del">
        <pc:chgData name="Tushar Hemani" userId="74a1a668c586cfcc" providerId="LiveId" clId="{4E9EDD6E-931C-4B59-8815-BFA68A04AB83}" dt="2024-01-05T08:29:07.015" v="1557"/>
        <pc:sldMkLst>
          <pc:docMk/>
          <pc:sldMk cId="88562550" sldId="392"/>
        </pc:sldMkLst>
      </pc:sldChg>
      <pc:sldChg chg="add del">
        <pc:chgData name="Tushar Hemani" userId="74a1a668c586cfcc" providerId="LiveId" clId="{4E9EDD6E-931C-4B59-8815-BFA68A04AB83}" dt="2024-01-05T08:29:07.015" v="1557"/>
        <pc:sldMkLst>
          <pc:docMk/>
          <pc:sldMk cId="3850497578" sldId="449"/>
        </pc:sldMkLst>
      </pc:sldChg>
      <pc:sldChg chg="add del">
        <pc:chgData name="Tushar Hemani" userId="74a1a668c586cfcc" providerId="LiveId" clId="{4E9EDD6E-931C-4B59-8815-BFA68A04AB83}" dt="2024-01-05T08:36:00.897" v="1622" actId="47"/>
        <pc:sldMkLst>
          <pc:docMk/>
          <pc:sldMk cId="2298144234" sldId="450"/>
        </pc:sldMkLst>
      </pc:sldChg>
      <pc:sldChg chg="add del">
        <pc:chgData name="Tushar Hemani" userId="74a1a668c586cfcc" providerId="LiveId" clId="{4E9EDD6E-931C-4B59-8815-BFA68A04AB83}" dt="2024-01-05T08:29:07.015" v="1557"/>
        <pc:sldMkLst>
          <pc:docMk/>
          <pc:sldMk cId="502888602" sldId="451"/>
        </pc:sldMkLst>
      </pc:sldChg>
      <pc:sldChg chg="add">
        <pc:chgData name="Tushar Hemani" userId="74a1a668c586cfcc" providerId="LiveId" clId="{4E9EDD6E-931C-4B59-8815-BFA68A04AB83}" dt="2023-12-30T09:42:50.291" v="40"/>
        <pc:sldMkLst>
          <pc:docMk/>
          <pc:sldMk cId="1821095416" sldId="452"/>
        </pc:sldMkLst>
      </pc:sldChg>
      <pc:sldChg chg="add del">
        <pc:chgData name="Tushar Hemani" userId="74a1a668c586cfcc" providerId="LiveId" clId="{4E9EDD6E-931C-4B59-8815-BFA68A04AB83}" dt="2024-01-05T08:29:07.015" v="1557"/>
        <pc:sldMkLst>
          <pc:docMk/>
          <pc:sldMk cId="347057431" sldId="453"/>
        </pc:sldMkLst>
      </pc:sldChg>
      <pc:sldChg chg="modSp mod">
        <pc:chgData name="Tushar Hemani" userId="74a1a668c586cfcc" providerId="LiveId" clId="{4E9EDD6E-931C-4B59-8815-BFA68A04AB83}" dt="2023-12-30T09:42:58.228" v="41" actId="6549"/>
        <pc:sldMkLst>
          <pc:docMk/>
          <pc:sldMk cId="1053843848" sldId="459"/>
        </pc:sldMkLst>
        <pc:spChg chg="mod">
          <ac:chgData name="Tushar Hemani" userId="74a1a668c586cfcc" providerId="LiveId" clId="{4E9EDD6E-931C-4B59-8815-BFA68A04AB83}" dt="2023-12-30T09:42:58.228" v="41" actId="6549"/>
          <ac:spMkLst>
            <pc:docMk/>
            <pc:sldMk cId="1053843848" sldId="459"/>
            <ac:spMk id="3" creationId="{D4775FC6-2CC0-31D9-6C52-4E6853247F40}"/>
          </ac:spMkLst>
        </pc:spChg>
      </pc:sldChg>
      <pc:sldChg chg="add del">
        <pc:chgData name="Tushar Hemani" userId="74a1a668c586cfcc" providerId="LiveId" clId="{4E9EDD6E-931C-4B59-8815-BFA68A04AB83}" dt="2024-01-05T08:36:00.897" v="1622" actId="47"/>
        <pc:sldMkLst>
          <pc:docMk/>
          <pc:sldMk cId="145223578" sldId="465"/>
        </pc:sldMkLst>
      </pc:sldChg>
      <pc:sldChg chg="add del">
        <pc:chgData name="Tushar Hemani" userId="74a1a668c586cfcc" providerId="LiveId" clId="{4E9EDD6E-931C-4B59-8815-BFA68A04AB83}" dt="2024-01-05T08:29:07.015" v="1557"/>
        <pc:sldMkLst>
          <pc:docMk/>
          <pc:sldMk cId="3153316752" sldId="466"/>
        </pc:sldMkLst>
      </pc:sldChg>
      <pc:sldChg chg="add del">
        <pc:chgData name="Tushar Hemani" userId="74a1a668c586cfcc" providerId="LiveId" clId="{4E9EDD6E-931C-4B59-8815-BFA68A04AB83}" dt="2024-01-05T08:29:07.015" v="1557"/>
        <pc:sldMkLst>
          <pc:docMk/>
          <pc:sldMk cId="1919603970" sldId="467"/>
        </pc:sldMkLst>
      </pc:sldChg>
      <pc:sldChg chg="add del">
        <pc:chgData name="Tushar Hemani" userId="74a1a668c586cfcc" providerId="LiveId" clId="{4E9EDD6E-931C-4B59-8815-BFA68A04AB83}" dt="2024-01-05T08:29:07.015" v="1557"/>
        <pc:sldMkLst>
          <pc:docMk/>
          <pc:sldMk cId="3452773752" sldId="468"/>
        </pc:sldMkLst>
      </pc:sldChg>
      <pc:sldChg chg="add del">
        <pc:chgData name="Tushar Hemani" userId="74a1a668c586cfcc" providerId="LiveId" clId="{4E9EDD6E-931C-4B59-8815-BFA68A04AB83}" dt="2024-01-05T08:29:07.015" v="1557"/>
        <pc:sldMkLst>
          <pc:docMk/>
          <pc:sldMk cId="2616521250" sldId="469"/>
        </pc:sldMkLst>
      </pc:sldChg>
      <pc:sldChg chg="add del">
        <pc:chgData name="Tushar Hemani" userId="74a1a668c586cfcc" providerId="LiveId" clId="{4E9EDD6E-931C-4B59-8815-BFA68A04AB83}" dt="2024-01-05T08:29:07.015" v="1557"/>
        <pc:sldMkLst>
          <pc:docMk/>
          <pc:sldMk cId="1751302822" sldId="470"/>
        </pc:sldMkLst>
      </pc:sldChg>
      <pc:sldChg chg="add del">
        <pc:chgData name="Tushar Hemani" userId="74a1a668c586cfcc" providerId="LiveId" clId="{4E9EDD6E-931C-4B59-8815-BFA68A04AB83}" dt="2024-01-05T08:29:07.015" v="1557"/>
        <pc:sldMkLst>
          <pc:docMk/>
          <pc:sldMk cId="245054980" sldId="471"/>
        </pc:sldMkLst>
      </pc:sldChg>
      <pc:sldChg chg="add del">
        <pc:chgData name="Tushar Hemani" userId="74a1a668c586cfcc" providerId="LiveId" clId="{4E9EDD6E-931C-4B59-8815-BFA68A04AB83}" dt="2024-01-05T08:29:07.015" v="1557"/>
        <pc:sldMkLst>
          <pc:docMk/>
          <pc:sldMk cId="1620232614" sldId="472"/>
        </pc:sldMkLst>
      </pc:sldChg>
      <pc:sldChg chg="add del">
        <pc:chgData name="Tushar Hemani" userId="74a1a668c586cfcc" providerId="LiveId" clId="{4E9EDD6E-931C-4B59-8815-BFA68A04AB83}" dt="2024-01-05T08:35:47.331" v="1621" actId="47"/>
        <pc:sldMkLst>
          <pc:docMk/>
          <pc:sldMk cId="1598835306" sldId="473"/>
        </pc:sldMkLst>
      </pc:sldChg>
      <pc:sldChg chg="add del">
        <pc:chgData name="Tushar Hemani" userId="74a1a668c586cfcc" providerId="LiveId" clId="{4E9EDD6E-931C-4B59-8815-BFA68A04AB83}" dt="2024-01-05T08:29:07.015" v="1557"/>
        <pc:sldMkLst>
          <pc:docMk/>
          <pc:sldMk cId="939864703" sldId="474"/>
        </pc:sldMkLst>
      </pc:sldChg>
      <pc:sldChg chg="add del">
        <pc:chgData name="Tushar Hemani" userId="74a1a668c586cfcc" providerId="LiveId" clId="{4E9EDD6E-931C-4B59-8815-BFA68A04AB83}" dt="2024-01-05T08:36:00.897" v="1622" actId="47"/>
        <pc:sldMkLst>
          <pc:docMk/>
          <pc:sldMk cId="1182345554" sldId="475"/>
        </pc:sldMkLst>
      </pc:sldChg>
      <pc:sldChg chg="add del">
        <pc:chgData name="Tushar Hemani" userId="74a1a668c586cfcc" providerId="LiveId" clId="{4E9EDD6E-931C-4B59-8815-BFA68A04AB83}" dt="2024-01-05T08:36:00.897" v="1622" actId="47"/>
        <pc:sldMkLst>
          <pc:docMk/>
          <pc:sldMk cId="311840066" sldId="476"/>
        </pc:sldMkLst>
      </pc:sldChg>
      <pc:sldChg chg="add del">
        <pc:chgData name="Tushar Hemani" userId="74a1a668c586cfcc" providerId="LiveId" clId="{4E9EDD6E-931C-4B59-8815-BFA68A04AB83}" dt="2024-01-05T08:36:00.897" v="1622" actId="47"/>
        <pc:sldMkLst>
          <pc:docMk/>
          <pc:sldMk cId="321299664" sldId="477"/>
        </pc:sldMkLst>
      </pc:sldChg>
      <pc:sldChg chg="add del">
        <pc:chgData name="Tushar Hemani" userId="74a1a668c586cfcc" providerId="LiveId" clId="{4E9EDD6E-931C-4B59-8815-BFA68A04AB83}" dt="2024-01-05T08:36:00.897" v="1622" actId="47"/>
        <pc:sldMkLst>
          <pc:docMk/>
          <pc:sldMk cId="2026288914" sldId="478"/>
        </pc:sldMkLst>
      </pc:sldChg>
      <pc:sldChg chg="add del">
        <pc:chgData name="Tushar Hemani" userId="74a1a668c586cfcc" providerId="LiveId" clId="{4E9EDD6E-931C-4B59-8815-BFA68A04AB83}" dt="2024-01-05T08:36:00.897" v="1622" actId="47"/>
        <pc:sldMkLst>
          <pc:docMk/>
          <pc:sldMk cId="840286983" sldId="479"/>
        </pc:sldMkLst>
      </pc:sldChg>
      <pc:sldChg chg="add del">
        <pc:chgData name="Tushar Hemani" userId="74a1a668c586cfcc" providerId="LiveId" clId="{4E9EDD6E-931C-4B59-8815-BFA68A04AB83}" dt="2024-01-05T08:36:00.897" v="1622" actId="47"/>
        <pc:sldMkLst>
          <pc:docMk/>
          <pc:sldMk cId="3486060458" sldId="480"/>
        </pc:sldMkLst>
      </pc:sldChg>
      <pc:sldChg chg="add del">
        <pc:chgData name="Tushar Hemani" userId="74a1a668c586cfcc" providerId="LiveId" clId="{4E9EDD6E-931C-4B59-8815-BFA68A04AB83}" dt="2024-01-05T08:36:00.897" v="1622" actId="47"/>
        <pc:sldMkLst>
          <pc:docMk/>
          <pc:sldMk cId="1949816777" sldId="481"/>
        </pc:sldMkLst>
      </pc:sldChg>
      <pc:sldChg chg="add del">
        <pc:chgData name="Tushar Hemani" userId="74a1a668c586cfcc" providerId="LiveId" clId="{4E9EDD6E-931C-4B59-8815-BFA68A04AB83}" dt="2024-01-05T08:36:00.897" v="1622" actId="47"/>
        <pc:sldMkLst>
          <pc:docMk/>
          <pc:sldMk cId="2527996591" sldId="482"/>
        </pc:sldMkLst>
      </pc:sldChg>
      <pc:sldChg chg="add del">
        <pc:chgData name="Tushar Hemani" userId="74a1a668c586cfcc" providerId="LiveId" clId="{4E9EDD6E-931C-4B59-8815-BFA68A04AB83}" dt="2024-01-05T08:36:00.897" v="1622" actId="47"/>
        <pc:sldMkLst>
          <pc:docMk/>
          <pc:sldMk cId="994094367" sldId="483"/>
        </pc:sldMkLst>
      </pc:sldChg>
      <pc:sldChg chg="add del">
        <pc:chgData name="Tushar Hemani" userId="74a1a668c586cfcc" providerId="LiveId" clId="{4E9EDD6E-931C-4B59-8815-BFA68A04AB83}" dt="2024-01-05T08:36:00.897" v="1622" actId="47"/>
        <pc:sldMkLst>
          <pc:docMk/>
          <pc:sldMk cId="3112529722" sldId="484"/>
        </pc:sldMkLst>
      </pc:sldChg>
      <pc:sldChg chg="add del">
        <pc:chgData name="Tushar Hemani" userId="74a1a668c586cfcc" providerId="LiveId" clId="{4E9EDD6E-931C-4B59-8815-BFA68A04AB83}" dt="2024-01-05T08:29:07.015" v="1557"/>
        <pc:sldMkLst>
          <pc:docMk/>
          <pc:sldMk cId="3639603940" sldId="485"/>
        </pc:sldMkLst>
      </pc:sldChg>
      <pc:sldChg chg="add del">
        <pc:chgData name="Tushar Hemani" userId="74a1a668c586cfcc" providerId="LiveId" clId="{4E9EDD6E-931C-4B59-8815-BFA68A04AB83}" dt="2024-01-05T08:29:07.015" v="1557"/>
        <pc:sldMkLst>
          <pc:docMk/>
          <pc:sldMk cId="809273125" sldId="486"/>
        </pc:sldMkLst>
      </pc:sldChg>
      <pc:sldChg chg="add">
        <pc:chgData name="Tushar Hemani" userId="74a1a668c586cfcc" providerId="LiveId" clId="{4E9EDD6E-931C-4B59-8815-BFA68A04AB83}" dt="2023-12-30T09:41:09.072" v="38"/>
        <pc:sldMkLst>
          <pc:docMk/>
          <pc:sldMk cId="590279235" sldId="487"/>
        </pc:sldMkLst>
      </pc:sldChg>
      <pc:sldChg chg="add">
        <pc:chgData name="Tushar Hemani" userId="74a1a668c586cfcc" providerId="LiveId" clId="{4E9EDD6E-931C-4B59-8815-BFA68A04AB83}" dt="2023-12-30T09:41:09.072" v="38"/>
        <pc:sldMkLst>
          <pc:docMk/>
          <pc:sldMk cId="515155745" sldId="488"/>
        </pc:sldMkLst>
      </pc:sldChg>
      <pc:sldChg chg="add">
        <pc:chgData name="Tushar Hemani" userId="74a1a668c586cfcc" providerId="LiveId" clId="{4E9EDD6E-931C-4B59-8815-BFA68A04AB83}" dt="2023-12-30T09:41:09.072" v="38"/>
        <pc:sldMkLst>
          <pc:docMk/>
          <pc:sldMk cId="3836824612" sldId="489"/>
        </pc:sldMkLst>
      </pc:sldChg>
      <pc:sldChg chg="add">
        <pc:chgData name="Tushar Hemani" userId="74a1a668c586cfcc" providerId="LiveId" clId="{4E9EDD6E-931C-4B59-8815-BFA68A04AB83}" dt="2023-12-30T09:41:09.072" v="38"/>
        <pc:sldMkLst>
          <pc:docMk/>
          <pc:sldMk cId="3459773928" sldId="490"/>
        </pc:sldMkLst>
      </pc:sldChg>
      <pc:sldChg chg="add">
        <pc:chgData name="Tushar Hemani" userId="74a1a668c586cfcc" providerId="LiveId" clId="{4E9EDD6E-931C-4B59-8815-BFA68A04AB83}" dt="2023-12-30T09:41:09.072" v="38"/>
        <pc:sldMkLst>
          <pc:docMk/>
          <pc:sldMk cId="3776885059" sldId="491"/>
        </pc:sldMkLst>
      </pc:sldChg>
      <pc:sldChg chg="add">
        <pc:chgData name="Tushar Hemani" userId="74a1a668c586cfcc" providerId="LiveId" clId="{4E9EDD6E-931C-4B59-8815-BFA68A04AB83}" dt="2023-12-30T09:41:09.072" v="38"/>
        <pc:sldMkLst>
          <pc:docMk/>
          <pc:sldMk cId="3662694553" sldId="492"/>
        </pc:sldMkLst>
      </pc:sldChg>
      <pc:sldChg chg="add">
        <pc:chgData name="Tushar Hemani" userId="74a1a668c586cfcc" providerId="LiveId" clId="{4E9EDD6E-931C-4B59-8815-BFA68A04AB83}" dt="2023-12-30T09:41:09.072" v="38"/>
        <pc:sldMkLst>
          <pc:docMk/>
          <pc:sldMk cId="51522890" sldId="493"/>
        </pc:sldMkLst>
      </pc:sldChg>
      <pc:sldChg chg="add">
        <pc:chgData name="Tushar Hemani" userId="74a1a668c586cfcc" providerId="LiveId" clId="{4E9EDD6E-931C-4B59-8815-BFA68A04AB83}" dt="2023-12-30T09:41:09.072" v="38"/>
        <pc:sldMkLst>
          <pc:docMk/>
          <pc:sldMk cId="443273125" sldId="494"/>
        </pc:sldMkLst>
      </pc:sldChg>
      <pc:sldChg chg="add">
        <pc:chgData name="Tushar Hemani" userId="74a1a668c586cfcc" providerId="LiveId" clId="{4E9EDD6E-931C-4B59-8815-BFA68A04AB83}" dt="2023-12-30T09:41:09.072" v="38"/>
        <pc:sldMkLst>
          <pc:docMk/>
          <pc:sldMk cId="3620153594" sldId="495"/>
        </pc:sldMkLst>
      </pc:sldChg>
      <pc:sldChg chg="add">
        <pc:chgData name="Tushar Hemani" userId="74a1a668c586cfcc" providerId="LiveId" clId="{4E9EDD6E-931C-4B59-8815-BFA68A04AB83}" dt="2023-12-30T09:41:09.072" v="38"/>
        <pc:sldMkLst>
          <pc:docMk/>
          <pc:sldMk cId="2198402548" sldId="496"/>
        </pc:sldMkLst>
      </pc:sldChg>
      <pc:sldChg chg="add">
        <pc:chgData name="Tushar Hemani" userId="74a1a668c586cfcc" providerId="LiveId" clId="{4E9EDD6E-931C-4B59-8815-BFA68A04AB83}" dt="2023-12-30T09:41:09.072" v="38"/>
        <pc:sldMkLst>
          <pc:docMk/>
          <pc:sldMk cId="1606195000" sldId="497"/>
        </pc:sldMkLst>
      </pc:sldChg>
      <pc:sldChg chg="add">
        <pc:chgData name="Tushar Hemani" userId="74a1a668c586cfcc" providerId="LiveId" clId="{4E9EDD6E-931C-4B59-8815-BFA68A04AB83}" dt="2023-12-30T09:42:14.487" v="39"/>
        <pc:sldMkLst>
          <pc:docMk/>
          <pc:sldMk cId="1960826538" sldId="498"/>
        </pc:sldMkLst>
      </pc:sldChg>
      <pc:sldChg chg="add">
        <pc:chgData name="Tushar Hemani" userId="74a1a668c586cfcc" providerId="LiveId" clId="{4E9EDD6E-931C-4B59-8815-BFA68A04AB83}" dt="2023-12-30T09:42:14.487" v="39"/>
        <pc:sldMkLst>
          <pc:docMk/>
          <pc:sldMk cId="2711768909" sldId="499"/>
        </pc:sldMkLst>
      </pc:sldChg>
      <pc:sldChg chg="add">
        <pc:chgData name="Tushar Hemani" userId="74a1a668c586cfcc" providerId="LiveId" clId="{4E9EDD6E-931C-4B59-8815-BFA68A04AB83}" dt="2023-12-30T09:42:14.487" v="39"/>
        <pc:sldMkLst>
          <pc:docMk/>
          <pc:sldMk cId="514614614" sldId="500"/>
        </pc:sldMkLst>
      </pc:sldChg>
      <pc:sldChg chg="add">
        <pc:chgData name="Tushar Hemani" userId="74a1a668c586cfcc" providerId="LiveId" clId="{4E9EDD6E-931C-4B59-8815-BFA68A04AB83}" dt="2023-12-30T09:42:14.487" v="39"/>
        <pc:sldMkLst>
          <pc:docMk/>
          <pc:sldMk cId="104986681" sldId="501"/>
        </pc:sldMkLst>
      </pc:sldChg>
      <pc:sldChg chg="add">
        <pc:chgData name="Tushar Hemani" userId="74a1a668c586cfcc" providerId="LiveId" clId="{4E9EDD6E-931C-4B59-8815-BFA68A04AB83}" dt="2023-12-30T09:42:50.291" v="40"/>
        <pc:sldMkLst>
          <pc:docMk/>
          <pc:sldMk cId="1019010157" sldId="502"/>
        </pc:sldMkLst>
      </pc:sldChg>
      <pc:sldChg chg="add">
        <pc:chgData name="Tushar Hemani" userId="74a1a668c586cfcc" providerId="LiveId" clId="{4E9EDD6E-931C-4B59-8815-BFA68A04AB83}" dt="2023-12-30T09:42:50.291" v="40"/>
        <pc:sldMkLst>
          <pc:docMk/>
          <pc:sldMk cId="369015175" sldId="503"/>
        </pc:sldMkLst>
      </pc:sldChg>
      <pc:sldChg chg="add">
        <pc:chgData name="Tushar Hemani" userId="74a1a668c586cfcc" providerId="LiveId" clId="{4E9EDD6E-931C-4B59-8815-BFA68A04AB83}" dt="2023-12-30T09:44:04.415" v="42"/>
        <pc:sldMkLst>
          <pc:docMk/>
          <pc:sldMk cId="1080577087" sldId="504"/>
        </pc:sldMkLst>
      </pc:sldChg>
      <pc:sldChg chg="add">
        <pc:chgData name="Tushar Hemani" userId="74a1a668c586cfcc" providerId="LiveId" clId="{4E9EDD6E-931C-4B59-8815-BFA68A04AB83}" dt="2023-12-30T09:44:04.415" v="42"/>
        <pc:sldMkLst>
          <pc:docMk/>
          <pc:sldMk cId="2125296814" sldId="505"/>
        </pc:sldMkLst>
      </pc:sldChg>
      <pc:sldChg chg="add">
        <pc:chgData name="Tushar Hemani" userId="74a1a668c586cfcc" providerId="LiveId" clId="{4E9EDD6E-931C-4B59-8815-BFA68A04AB83}" dt="2023-12-30T09:44:04.415" v="42"/>
        <pc:sldMkLst>
          <pc:docMk/>
          <pc:sldMk cId="4019155710" sldId="506"/>
        </pc:sldMkLst>
      </pc:sldChg>
      <pc:sldChg chg="add">
        <pc:chgData name="Tushar Hemani" userId="74a1a668c586cfcc" providerId="LiveId" clId="{4E9EDD6E-931C-4B59-8815-BFA68A04AB83}" dt="2023-12-30T09:44:04.415" v="42"/>
        <pc:sldMkLst>
          <pc:docMk/>
          <pc:sldMk cId="1200520199" sldId="507"/>
        </pc:sldMkLst>
      </pc:sldChg>
      <pc:sldChg chg="add">
        <pc:chgData name="Tushar Hemani" userId="74a1a668c586cfcc" providerId="LiveId" clId="{4E9EDD6E-931C-4B59-8815-BFA68A04AB83}" dt="2023-12-30T09:44:04.415" v="42"/>
        <pc:sldMkLst>
          <pc:docMk/>
          <pc:sldMk cId="2688379141" sldId="508"/>
        </pc:sldMkLst>
      </pc:sldChg>
      <pc:sldChg chg="add">
        <pc:chgData name="Tushar Hemani" userId="74a1a668c586cfcc" providerId="LiveId" clId="{4E9EDD6E-931C-4B59-8815-BFA68A04AB83}" dt="2023-12-30T09:44:04.415" v="42"/>
        <pc:sldMkLst>
          <pc:docMk/>
          <pc:sldMk cId="2507634132" sldId="509"/>
        </pc:sldMkLst>
      </pc:sldChg>
      <pc:sldChg chg="add">
        <pc:chgData name="Tushar Hemani" userId="74a1a668c586cfcc" providerId="LiveId" clId="{4E9EDD6E-931C-4B59-8815-BFA68A04AB83}" dt="2023-12-30T09:44:51.815" v="43"/>
        <pc:sldMkLst>
          <pc:docMk/>
          <pc:sldMk cId="2408105418" sldId="510"/>
        </pc:sldMkLst>
      </pc:sldChg>
      <pc:sldChg chg="add">
        <pc:chgData name="Tushar Hemani" userId="74a1a668c586cfcc" providerId="LiveId" clId="{4E9EDD6E-931C-4B59-8815-BFA68A04AB83}" dt="2023-12-30T09:44:51.815" v="43"/>
        <pc:sldMkLst>
          <pc:docMk/>
          <pc:sldMk cId="1237183337" sldId="511"/>
        </pc:sldMkLst>
      </pc:sldChg>
      <pc:sldChg chg="add">
        <pc:chgData name="Tushar Hemani" userId="74a1a668c586cfcc" providerId="LiveId" clId="{4E9EDD6E-931C-4B59-8815-BFA68A04AB83}" dt="2023-12-30T09:44:51.815" v="43"/>
        <pc:sldMkLst>
          <pc:docMk/>
          <pc:sldMk cId="3072809975" sldId="512"/>
        </pc:sldMkLst>
      </pc:sldChg>
      <pc:sldChg chg="add">
        <pc:chgData name="Tushar Hemani" userId="74a1a668c586cfcc" providerId="LiveId" clId="{4E9EDD6E-931C-4B59-8815-BFA68A04AB83}" dt="2023-12-30T09:44:51.815" v="43"/>
        <pc:sldMkLst>
          <pc:docMk/>
          <pc:sldMk cId="553370621" sldId="513"/>
        </pc:sldMkLst>
      </pc:sldChg>
      <pc:sldChg chg="add">
        <pc:chgData name="Tushar Hemani" userId="74a1a668c586cfcc" providerId="LiveId" clId="{4E9EDD6E-931C-4B59-8815-BFA68A04AB83}" dt="2023-12-30T09:44:51.815" v="43"/>
        <pc:sldMkLst>
          <pc:docMk/>
          <pc:sldMk cId="142622069" sldId="514"/>
        </pc:sldMkLst>
      </pc:sldChg>
      <pc:sldChg chg="add">
        <pc:chgData name="Tushar Hemani" userId="74a1a668c586cfcc" providerId="LiveId" clId="{4E9EDD6E-931C-4B59-8815-BFA68A04AB83}" dt="2023-12-30T09:44:51.815" v="43"/>
        <pc:sldMkLst>
          <pc:docMk/>
          <pc:sldMk cId="1545577533" sldId="515"/>
        </pc:sldMkLst>
      </pc:sldChg>
      <pc:sldChg chg="add">
        <pc:chgData name="Tushar Hemani" userId="74a1a668c586cfcc" providerId="LiveId" clId="{4E9EDD6E-931C-4B59-8815-BFA68A04AB83}" dt="2023-12-30T09:44:51.815" v="43"/>
        <pc:sldMkLst>
          <pc:docMk/>
          <pc:sldMk cId="369207199" sldId="516"/>
        </pc:sldMkLst>
      </pc:sldChg>
      <pc:sldChg chg="add">
        <pc:chgData name="Tushar Hemani" userId="74a1a668c586cfcc" providerId="LiveId" clId="{4E9EDD6E-931C-4B59-8815-BFA68A04AB83}" dt="2023-12-30T09:44:51.815" v="43"/>
        <pc:sldMkLst>
          <pc:docMk/>
          <pc:sldMk cId="3569847890" sldId="517"/>
        </pc:sldMkLst>
      </pc:sldChg>
      <pc:sldChg chg="modSp add mod">
        <pc:chgData name="Tushar Hemani" userId="74a1a668c586cfcc" providerId="LiveId" clId="{4E9EDD6E-931C-4B59-8815-BFA68A04AB83}" dt="2024-01-05T08:27:40.042" v="1556" actId="6549"/>
        <pc:sldMkLst>
          <pc:docMk/>
          <pc:sldMk cId="293307876" sldId="518"/>
        </pc:sldMkLst>
        <pc:spChg chg="mod">
          <ac:chgData name="Tushar Hemani" userId="74a1a668c586cfcc" providerId="LiveId" clId="{4E9EDD6E-931C-4B59-8815-BFA68A04AB83}" dt="2024-01-05T08:27:40.042" v="1556" actId="6549"/>
          <ac:spMkLst>
            <pc:docMk/>
            <pc:sldMk cId="293307876" sldId="518"/>
            <ac:spMk id="3" creationId="{D4775FC6-2CC0-31D9-6C52-4E6853247F40}"/>
          </ac:spMkLst>
        </pc:spChg>
      </pc:sldChg>
      <pc:sldChg chg="modSp add mod">
        <pc:chgData name="Tushar Hemani" userId="74a1a668c586cfcc" providerId="LiveId" clId="{4E9EDD6E-931C-4B59-8815-BFA68A04AB83}" dt="2023-12-30T09:54:49.576" v="229" actId="113"/>
        <pc:sldMkLst>
          <pc:docMk/>
          <pc:sldMk cId="0" sldId="519"/>
        </pc:sldMkLst>
        <pc:spChg chg="mod">
          <ac:chgData name="Tushar Hemani" userId="74a1a668c586cfcc" providerId="LiveId" clId="{4E9EDD6E-931C-4B59-8815-BFA68A04AB83}" dt="2023-12-30T09:54:49.576" v="229" actId="113"/>
          <ac:spMkLst>
            <pc:docMk/>
            <pc:sldMk cId="0" sldId="519"/>
            <ac:spMk id="34819" creationId="{7C0611D4-432E-3D94-F6E1-B93E56A3D692}"/>
          </ac:spMkLst>
        </pc:spChg>
      </pc:sldChg>
      <pc:sldChg chg="add del">
        <pc:chgData name="Tushar Hemani" userId="74a1a668c586cfcc" providerId="LiveId" clId="{4E9EDD6E-931C-4B59-8815-BFA68A04AB83}" dt="2023-12-30T09:52:29.332" v="205"/>
        <pc:sldMkLst>
          <pc:docMk/>
          <pc:sldMk cId="0" sldId="520"/>
        </pc:sldMkLst>
      </pc:sldChg>
      <pc:sldChg chg="modSp new mod">
        <pc:chgData name="Tushar Hemani" userId="74a1a668c586cfcc" providerId="LiveId" clId="{4E9EDD6E-931C-4B59-8815-BFA68A04AB83}" dt="2024-01-05T07:23:20.491" v="356" actId="115"/>
        <pc:sldMkLst>
          <pc:docMk/>
          <pc:sldMk cId="937854172" sldId="520"/>
        </pc:sldMkLst>
        <pc:spChg chg="mod">
          <ac:chgData name="Tushar Hemani" userId="74a1a668c586cfcc" providerId="LiveId" clId="{4E9EDD6E-931C-4B59-8815-BFA68A04AB83}" dt="2024-01-05T07:21:01.311" v="258" actId="113"/>
          <ac:spMkLst>
            <pc:docMk/>
            <pc:sldMk cId="937854172" sldId="520"/>
            <ac:spMk id="2" creationId="{329D3AEB-9B90-AD22-272A-E24D3085E336}"/>
          </ac:spMkLst>
        </pc:spChg>
        <pc:spChg chg="mod">
          <ac:chgData name="Tushar Hemani" userId="74a1a668c586cfcc" providerId="LiveId" clId="{4E9EDD6E-931C-4B59-8815-BFA68A04AB83}" dt="2024-01-05T07:23:20.491" v="356" actId="115"/>
          <ac:spMkLst>
            <pc:docMk/>
            <pc:sldMk cId="937854172" sldId="520"/>
            <ac:spMk id="3" creationId="{412DC458-F1CE-E59B-AF19-20011611E288}"/>
          </ac:spMkLst>
        </pc:spChg>
      </pc:sldChg>
      <pc:sldChg chg="new del">
        <pc:chgData name="Tushar Hemani" userId="74a1a668c586cfcc" providerId="LiveId" clId="{4E9EDD6E-931C-4B59-8815-BFA68A04AB83}" dt="2024-01-05T08:36:55.863" v="1623" actId="47"/>
        <pc:sldMkLst>
          <pc:docMk/>
          <pc:sldMk cId="3384076146" sldId="521"/>
        </pc:sldMkLst>
      </pc:sldChg>
      <pc:sldChg chg="modSp new mod">
        <pc:chgData name="Tushar Hemani" userId="74a1a668c586cfcc" providerId="LiveId" clId="{4E9EDD6E-931C-4B59-8815-BFA68A04AB83}" dt="2024-01-05T08:02:30.742" v="614" actId="113"/>
        <pc:sldMkLst>
          <pc:docMk/>
          <pc:sldMk cId="1176113222" sldId="522"/>
        </pc:sldMkLst>
        <pc:spChg chg="mod">
          <ac:chgData name="Tushar Hemani" userId="74a1a668c586cfcc" providerId="LiveId" clId="{4E9EDD6E-931C-4B59-8815-BFA68A04AB83}" dt="2024-01-05T07:58:25.427" v="466" actId="6549"/>
          <ac:spMkLst>
            <pc:docMk/>
            <pc:sldMk cId="1176113222" sldId="522"/>
            <ac:spMk id="2" creationId="{F5E9A762-8CD4-8471-21AE-1F0FD3789646}"/>
          </ac:spMkLst>
        </pc:spChg>
        <pc:spChg chg="mod">
          <ac:chgData name="Tushar Hemani" userId="74a1a668c586cfcc" providerId="LiveId" clId="{4E9EDD6E-931C-4B59-8815-BFA68A04AB83}" dt="2024-01-05T08:02:30.742" v="614" actId="113"/>
          <ac:spMkLst>
            <pc:docMk/>
            <pc:sldMk cId="1176113222" sldId="522"/>
            <ac:spMk id="3" creationId="{29E3E7BF-D146-FD0F-CFEF-E3EBCCBEF18D}"/>
          </ac:spMkLst>
        </pc:spChg>
      </pc:sldChg>
      <pc:sldChg chg="modSp new mod">
        <pc:chgData name="Tushar Hemani" userId="74a1a668c586cfcc" providerId="LiveId" clId="{4E9EDD6E-931C-4B59-8815-BFA68A04AB83}" dt="2024-01-05T08:15:08.136" v="1126" actId="255"/>
        <pc:sldMkLst>
          <pc:docMk/>
          <pc:sldMk cId="1061673162" sldId="523"/>
        </pc:sldMkLst>
        <pc:spChg chg="mod">
          <ac:chgData name="Tushar Hemani" userId="74a1a668c586cfcc" providerId="LiveId" clId="{4E9EDD6E-931C-4B59-8815-BFA68A04AB83}" dt="2024-01-05T08:02:40.084" v="617" actId="27636"/>
          <ac:spMkLst>
            <pc:docMk/>
            <pc:sldMk cId="1061673162" sldId="523"/>
            <ac:spMk id="2" creationId="{8CA57A7C-2155-FE9A-CBB3-445B495135BA}"/>
          </ac:spMkLst>
        </pc:spChg>
        <pc:spChg chg="mod">
          <ac:chgData name="Tushar Hemani" userId="74a1a668c586cfcc" providerId="LiveId" clId="{4E9EDD6E-931C-4B59-8815-BFA68A04AB83}" dt="2024-01-05T08:15:08.136" v="1126" actId="255"/>
          <ac:spMkLst>
            <pc:docMk/>
            <pc:sldMk cId="1061673162" sldId="523"/>
            <ac:spMk id="3" creationId="{0AC3B6CE-848B-2641-9F0B-5AA917B0EFF1}"/>
          </ac:spMkLst>
        </pc:spChg>
      </pc:sldChg>
      <pc:sldChg chg="modSp new mod">
        <pc:chgData name="Tushar Hemani" userId="74a1a668c586cfcc" providerId="LiveId" clId="{4E9EDD6E-931C-4B59-8815-BFA68A04AB83}" dt="2024-01-05T08:22:33.033" v="1529" actId="113"/>
        <pc:sldMkLst>
          <pc:docMk/>
          <pc:sldMk cId="211779020" sldId="524"/>
        </pc:sldMkLst>
        <pc:spChg chg="mod">
          <ac:chgData name="Tushar Hemani" userId="74a1a668c586cfcc" providerId="LiveId" clId="{4E9EDD6E-931C-4B59-8815-BFA68A04AB83}" dt="2024-01-05T08:22:33.033" v="1529" actId="113"/>
          <ac:spMkLst>
            <pc:docMk/>
            <pc:sldMk cId="211779020" sldId="524"/>
            <ac:spMk id="3" creationId="{C074602F-E189-63B1-9C48-F6FB2C5D8D5E}"/>
          </ac:spMkLst>
        </pc:spChg>
      </pc:sldChg>
      <pc:sldChg chg="modSp add mod">
        <pc:chgData name="Tushar Hemani" userId="74a1a668c586cfcc" providerId="LiveId" clId="{4E9EDD6E-931C-4B59-8815-BFA68A04AB83}" dt="2024-01-05T08:31:42.870" v="1619" actId="20577"/>
        <pc:sldMkLst>
          <pc:docMk/>
          <pc:sldMk cId="79159080" sldId="525"/>
        </pc:sldMkLst>
        <pc:spChg chg="mod">
          <ac:chgData name="Tushar Hemani" userId="74a1a668c586cfcc" providerId="LiveId" clId="{4E9EDD6E-931C-4B59-8815-BFA68A04AB83}" dt="2024-01-05T08:31:42.870" v="1619" actId="20577"/>
          <ac:spMkLst>
            <pc:docMk/>
            <pc:sldMk cId="79159080" sldId="525"/>
            <ac:spMk id="3" creationId="{D4775FC6-2CC0-31D9-6C52-4E6853247F40}"/>
          </ac:spMkLst>
        </pc:spChg>
      </pc:sldChg>
    </pc:docChg>
  </pc:docChgLst>
  <pc:docChgLst>
    <pc:chgData name="CA Kushal Fofaria" userId="53b12bb127a646b3" providerId="LiveId" clId="{7807632F-8321-43FF-852C-76B065FF925E}"/>
    <pc:docChg chg="undo redo custSel addSld delSld modSld sldOrd">
      <pc:chgData name="CA Kushal Fofaria" userId="53b12bb127a646b3" providerId="LiveId" clId="{7807632F-8321-43FF-852C-76B065FF925E}" dt="2023-12-08T05:39:25.808" v="40650" actId="20577"/>
      <pc:docMkLst>
        <pc:docMk/>
      </pc:docMkLst>
      <pc:sldChg chg="modSp mod">
        <pc:chgData name="CA Kushal Fofaria" userId="53b12bb127a646b3" providerId="LiveId" clId="{7807632F-8321-43FF-852C-76B065FF925E}" dt="2023-12-08T05:39:25.808" v="40650" actId="20577"/>
        <pc:sldMkLst>
          <pc:docMk/>
          <pc:sldMk cId="0" sldId="256"/>
        </pc:sldMkLst>
        <pc:spChg chg="mod">
          <ac:chgData name="CA Kushal Fofaria" userId="53b12bb127a646b3" providerId="LiveId" clId="{7807632F-8321-43FF-852C-76B065FF925E}" dt="2023-12-07T07:36:36.555" v="24953" actId="20577"/>
          <ac:spMkLst>
            <pc:docMk/>
            <pc:sldMk cId="0" sldId="256"/>
            <ac:spMk id="2" creationId="{00000000-0000-0000-0000-000000000000}"/>
          </ac:spMkLst>
        </pc:spChg>
        <pc:spChg chg="mod">
          <ac:chgData name="CA Kushal Fofaria" userId="53b12bb127a646b3" providerId="LiveId" clId="{7807632F-8321-43FF-852C-76B065FF925E}" dt="2023-12-08T05:39:17.310" v="40639" actId="20577"/>
          <ac:spMkLst>
            <pc:docMk/>
            <pc:sldMk cId="0" sldId="256"/>
            <ac:spMk id="3" creationId="{00000000-0000-0000-0000-000000000000}"/>
          </ac:spMkLst>
        </pc:spChg>
        <pc:spChg chg="mod">
          <ac:chgData name="CA Kushal Fofaria" userId="53b12bb127a646b3" providerId="LiveId" clId="{7807632F-8321-43FF-852C-76B065FF925E}" dt="2023-12-08T05:39:25.808" v="40650" actId="20577"/>
          <ac:spMkLst>
            <pc:docMk/>
            <pc:sldMk cId="0" sldId="256"/>
            <ac:spMk id="4" creationId="{00000000-0000-0000-0000-000000000000}"/>
          </ac:spMkLst>
        </pc:spChg>
      </pc:sldChg>
      <pc:sldChg chg="modSp mod">
        <pc:chgData name="CA Kushal Fofaria" userId="53b12bb127a646b3" providerId="LiveId" clId="{7807632F-8321-43FF-852C-76B065FF925E}" dt="2023-12-05T12:50:38.709" v="2169" actId="20577"/>
        <pc:sldMkLst>
          <pc:docMk/>
          <pc:sldMk cId="0" sldId="289"/>
        </pc:sldMkLst>
        <pc:spChg chg="mod">
          <ac:chgData name="CA Kushal Fofaria" userId="53b12bb127a646b3" providerId="LiveId" clId="{7807632F-8321-43FF-852C-76B065FF925E}" dt="2023-12-05T12:50:38.709" v="2169" actId="20577"/>
          <ac:spMkLst>
            <pc:docMk/>
            <pc:sldMk cId="0" sldId="289"/>
            <ac:spMk id="2" creationId="{00000000-0000-0000-0000-000000000000}"/>
          </ac:spMkLst>
        </pc:spChg>
        <pc:spChg chg="mod">
          <ac:chgData name="CA Kushal Fofaria" userId="53b12bb127a646b3" providerId="LiveId" clId="{7807632F-8321-43FF-852C-76B065FF925E}" dt="2023-12-05T12:49:39.956" v="2125" actId="27636"/>
          <ac:spMkLst>
            <pc:docMk/>
            <pc:sldMk cId="0" sldId="289"/>
            <ac:spMk id="3" creationId="{00000000-0000-0000-0000-000000000000}"/>
          </ac:spMkLst>
        </pc:spChg>
      </pc:sldChg>
      <pc:sldChg chg="modSp mod">
        <pc:chgData name="CA Kushal Fofaria" userId="53b12bb127a646b3" providerId="LiveId" clId="{7807632F-8321-43FF-852C-76B065FF925E}" dt="2023-12-05T12:45:47.641" v="1882" actId="27636"/>
        <pc:sldMkLst>
          <pc:docMk/>
          <pc:sldMk cId="0" sldId="290"/>
        </pc:sldMkLst>
        <pc:spChg chg="mod">
          <ac:chgData name="CA Kushal Fofaria" userId="53b12bb127a646b3" providerId="LiveId" clId="{7807632F-8321-43FF-852C-76B065FF925E}" dt="2023-12-05T12:45:47.641" v="1882" actId="27636"/>
          <ac:spMkLst>
            <pc:docMk/>
            <pc:sldMk cId="0" sldId="290"/>
            <ac:spMk id="3" creationId="{00000000-0000-0000-0000-000000000000}"/>
          </ac:spMkLst>
        </pc:spChg>
      </pc:sldChg>
      <pc:sldChg chg="modSp mod">
        <pc:chgData name="CA Kushal Fofaria" userId="53b12bb127a646b3" providerId="LiveId" clId="{7807632F-8321-43FF-852C-76B065FF925E}" dt="2023-12-06T06:40:26.379" v="5849" actId="20577"/>
        <pc:sldMkLst>
          <pc:docMk/>
          <pc:sldMk cId="0" sldId="291"/>
        </pc:sldMkLst>
        <pc:spChg chg="mod">
          <ac:chgData name="CA Kushal Fofaria" userId="53b12bb127a646b3" providerId="LiveId" clId="{7807632F-8321-43FF-852C-76B065FF925E}" dt="2023-12-05T12:52:15.501" v="2221" actId="255"/>
          <ac:spMkLst>
            <pc:docMk/>
            <pc:sldMk cId="0" sldId="291"/>
            <ac:spMk id="2" creationId="{00000000-0000-0000-0000-000000000000}"/>
          </ac:spMkLst>
        </pc:spChg>
        <pc:spChg chg="mod">
          <ac:chgData name="CA Kushal Fofaria" userId="53b12bb127a646b3" providerId="LiveId" clId="{7807632F-8321-43FF-852C-76B065FF925E}" dt="2023-12-06T06:40:26.379" v="5849" actId="20577"/>
          <ac:spMkLst>
            <pc:docMk/>
            <pc:sldMk cId="0" sldId="291"/>
            <ac:spMk id="3" creationId="{00000000-0000-0000-0000-000000000000}"/>
          </ac:spMkLst>
        </pc:spChg>
      </pc:sldChg>
      <pc:sldChg chg="modSp mod">
        <pc:chgData name="CA Kushal Fofaria" userId="53b12bb127a646b3" providerId="LiveId" clId="{7807632F-8321-43FF-852C-76B065FF925E}" dt="2023-12-08T05:28:34.642" v="40522" actId="21"/>
        <pc:sldMkLst>
          <pc:docMk/>
          <pc:sldMk cId="0" sldId="292"/>
        </pc:sldMkLst>
        <pc:spChg chg="mod">
          <ac:chgData name="CA Kushal Fofaria" userId="53b12bb127a646b3" providerId="LiveId" clId="{7807632F-8321-43FF-852C-76B065FF925E}" dt="2023-12-08T05:28:34.642" v="40522" actId="21"/>
          <ac:spMkLst>
            <pc:docMk/>
            <pc:sldMk cId="0" sldId="292"/>
            <ac:spMk id="3" creationId="{00000000-0000-0000-0000-000000000000}"/>
          </ac:spMkLst>
        </pc:spChg>
      </pc:sldChg>
      <pc:sldChg chg="modSp mod">
        <pc:chgData name="CA Kushal Fofaria" userId="53b12bb127a646b3" providerId="LiveId" clId="{7807632F-8321-43FF-852C-76B065FF925E}" dt="2023-12-08T05:28:36.735" v="40524" actId="27636"/>
        <pc:sldMkLst>
          <pc:docMk/>
          <pc:sldMk cId="0" sldId="293"/>
        </pc:sldMkLst>
        <pc:spChg chg="mod">
          <ac:chgData name="CA Kushal Fofaria" userId="53b12bb127a646b3" providerId="LiveId" clId="{7807632F-8321-43FF-852C-76B065FF925E}" dt="2023-12-08T05:28:36.735" v="40524" actId="27636"/>
          <ac:spMkLst>
            <pc:docMk/>
            <pc:sldMk cId="0" sldId="293"/>
            <ac:spMk id="3" creationId="{00000000-0000-0000-0000-000000000000}"/>
          </ac:spMkLst>
        </pc:spChg>
      </pc:sldChg>
      <pc:sldChg chg="modSp mod">
        <pc:chgData name="CA Kushal Fofaria" userId="53b12bb127a646b3" providerId="LiveId" clId="{7807632F-8321-43FF-852C-76B065FF925E}" dt="2023-12-06T07:22:47.763" v="7489" actId="255"/>
        <pc:sldMkLst>
          <pc:docMk/>
          <pc:sldMk cId="0" sldId="294"/>
        </pc:sldMkLst>
        <pc:spChg chg="mod">
          <ac:chgData name="CA Kushal Fofaria" userId="53b12bb127a646b3" providerId="LiveId" clId="{7807632F-8321-43FF-852C-76B065FF925E}" dt="2023-12-06T06:47:45.649" v="5949" actId="20577"/>
          <ac:spMkLst>
            <pc:docMk/>
            <pc:sldMk cId="0" sldId="294"/>
            <ac:spMk id="2" creationId="{00000000-0000-0000-0000-000000000000}"/>
          </ac:spMkLst>
        </pc:spChg>
        <pc:spChg chg="mod">
          <ac:chgData name="CA Kushal Fofaria" userId="53b12bb127a646b3" providerId="LiveId" clId="{7807632F-8321-43FF-852C-76B065FF925E}" dt="2023-12-06T07:22:47.763" v="7489" actId="255"/>
          <ac:spMkLst>
            <pc:docMk/>
            <pc:sldMk cId="0" sldId="294"/>
            <ac:spMk id="3" creationId="{00000000-0000-0000-0000-000000000000}"/>
          </ac:spMkLst>
        </pc:spChg>
      </pc:sldChg>
      <pc:sldChg chg="modSp mod">
        <pc:chgData name="CA Kushal Fofaria" userId="53b12bb127a646b3" providerId="LiveId" clId="{7807632F-8321-43FF-852C-76B065FF925E}" dt="2023-12-08T05:29:05.041" v="40525" actId="115"/>
        <pc:sldMkLst>
          <pc:docMk/>
          <pc:sldMk cId="0" sldId="295"/>
        </pc:sldMkLst>
        <pc:spChg chg="mod">
          <ac:chgData name="CA Kushal Fofaria" userId="53b12bb127a646b3" providerId="LiveId" clId="{7807632F-8321-43FF-852C-76B065FF925E}" dt="2023-12-08T05:29:05.041" v="40525" actId="115"/>
          <ac:spMkLst>
            <pc:docMk/>
            <pc:sldMk cId="0" sldId="295"/>
            <ac:spMk id="3" creationId="{00000000-0000-0000-0000-000000000000}"/>
          </ac:spMkLst>
        </pc:spChg>
      </pc:sldChg>
      <pc:sldChg chg="modSp mod ord">
        <pc:chgData name="CA Kushal Fofaria" userId="53b12bb127a646b3" providerId="LiveId" clId="{7807632F-8321-43FF-852C-76B065FF925E}" dt="2023-12-08T05:20:14.266" v="40513" actId="6549"/>
        <pc:sldMkLst>
          <pc:docMk/>
          <pc:sldMk cId="0" sldId="296"/>
        </pc:sldMkLst>
        <pc:spChg chg="mod">
          <ac:chgData name="CA Kushal Fofaria" userId="53b12bb127a646b3" providerId="LiveId" clId="{7807632F-8321-43FF-852C-76B065FF925E}" dt="2023-12-08T05:20:14.266" v="40513" actId="6549"/>
          <ac:spMkLst>
            <pc:docMk/>
            <pc:sldMk cId="0" sldId="296"/>
            <ac:spMk id="3" creationId="{00000000-0000-0000-0000-000000000000}"/>
          </ac:spMkLst>
        </pc:spChg>
      </pc:sldChg>
      <pc:sldChg chg="modSp mod ord">
        <pc:chgData name="CA Kushal Fofaria" userId="53b12bb127a646b3" providerId="LiveId" clId="{7807632F-8321-43FF-852C-76B065FF925E}" dt="2023-12-08T05:19:58.676" v="40511"/>
        <pc:sldMkLst>
          <pc:docMk/>
          <pc:sldMk cId="0" sldId="297"/>
        </pc:sldMkLst>
        <pc:spChg chg="mod">
          <ac:chgData name="CA Kushal Fofaria" userId="53b12bb127a646b3" providerId="LiveId" clId="{7807632F-8321-43FF-852C-76B065FF925E}" dt="2023-12-06T07:29:04.311" v="7984" actId="20577"/>
          <ac:spMkLst>
            <pc:docMk/>
            <pc:sldMk cId="0" sldId="297"/>
            <ac:spMk id="3" creationId="{00000000-0000-0000-0000-000000000000}"/>
          </ac:spMkLst>
        </pc:spChg>
      </pc:sldChg>
      <pc:sldChg chg="modSp mod">
        <pc:chgData name="CA Kushal Fofaria" userId="53b12bb127a646b3" providerId="LiveId" clId="{7807632F-8321-43FF-852C-76B065FF925E}" dt="2023-12-06T07:57:27.271" v="8903" actId="255"/>
        <pc:sldMkLst>
          <pc:docMk/>
          <pc:sldMk cId="2342815768" sldId="298"/>
        </pc:sldMkLst>
        <pc:spChg chg="mod">
          <ac:chgData name="CA Kushal Fofaria" userId="53b12bb127a646b3" providerId="LiveId" clId="{7807632F-8321-43FF-852C-76B065FF925E}" dt="2023-12-06T07:51:20.481" v="8159" actId="20577"/>
          <ac:spMkLst>
            <pc:docMk/>
            <pc:sldMk cId="2342815768" sldId="298"/>
            <ac:spMk id="2" creationId="{00000000-0000-0000-0000-000000000000}"/>
          </ac:spMkLst>
        </pc:spChg>
        <pc:spChg chg="mod">
          <ac:chgData name="CA Kushal Fofaria" userId="53b12bb127a646b3" providerId="LiveId" clId="{7807632F-8321-43FF-852C-76B065FF925E}" dt="2023-12-06T07:57:27.271" v="8903" actId="255"/>
          <ac:spMkLst>
            <pc:docMk/>
            <pc:sldMk cId="2342815768" sldId="298"/>
            <ac:spMk id="3" creationId="{00000000-0000-0000-0000-000000000000}"/>
          </ac:spMkLst>
        </pc:spChg>
      </pc:sldChg>
      <pc:sldChg chg="modSp mod">
        <pc:chgData name="CA Kushal Fofaria" userId="53b12bb127a646b3" providerId="LiveId" clId="{7807632F-8321-43FF-852C-76B065FF925E}" dt="2023-12-06T08:08:35.368" v="10028" actId="20577"/>
        <pc:sldMkLst>
          <pc:docMk/>
          <pc:sldMk cId="3768204830" sldId="299"/>
        </pc:sldMkLst>
        <pc:spChg chg="mod">
          <ac:chgData name="CA Kushal Fofaria" userId="53b12bb127a646b3" providerId="LiveId" clId="{7807632F-8321-43FF-852C-76B065FF925E}" dt="2023-12-06T08:08:35.368" v="10028" actId="20577"/>
          <ac:spMkLst>
            <pc:docMk/>
            <pc:sldMk cId="3768204830" sldId="299"/>
            <ac:spMk id="3" creationId="{00000000-0000-0000-0000-000000000000}"/>
          </ac:spMkLst>
        </pc:spChg>
      </pc:sldChg>
      <pc:sldChg chg="modSp mod">
        <pc:chgData name="CA Kushal Fofaria" userId="53b12bb127a646b3" providerId="LiveId" clId="{7807632F-8321-43FF-852C-76B065FF925E}" dt="2023-12-06T08:06:21.773" v="9653" actId="255"/>
        <pc:sldMkLst>
          <pc:docMk/>
          <pc:sldMk cId="2009977657" sldId="300"/>
        </pc:sldMkLst>
        <pc:spChg chg="mod">
          <ac:chgData name="CA Kushal Fofaria" userId="53b12bb127a646b3" providerId="LiveId" clId="{7807632F-8321-43FF-852C-76B065FF925E}" dt="2023-12-06T08:06:21.773" v="9653" actId="255"/>
          <ac:spMkLst>
            <pc:docMk/>
            <pc:sldMk cId="2009977657" sldId="300"/>
            <ac:spMk id="3" creationId="{00000000-0000-0000-0000-000000000000}"/>
          </ac:spMkLst>
        </pc:spChg>
      </pc:sldChg>
      <pc:sldChg chg="modSp mod">
        <pc:chgData name="CA Kushal Fofaria" userId="53b12bb127a646b3" providerId="LiveId" clId="{7807632F-8321-43FF-852C-76B065FF925E}" dt="2023-12-06T08:05:55.309" v="9649" actId="179"/>
        <pc:sldMkLst>
          <pc:docMk/>
          <pc:sldMk cId="2003035634" sldId="301"/>
        </pc:sldMkLst>
        <pc:spChg chg="mod">
          <ac:chgData name="CA Kushal Fofaria" userId="53b12bb127a646b3" providerId="LiveId" clId="{7807632F-8321-43FF-852C-76B065FF925E}" dt="2023-12-06T08:05:55.309" v="9649" actId="179"/>
          <ac:spMkLst>
            <pc:docMk/>
            <pc:sldMk cId="2003035634" sldId="301"/>
            <ac:spMk id="3" creationId="{00000000-0000-0000-0000-000000000000}"/>
          </ac:spMkLst>
        </pc:spChg>
      </pc:sldChg>
      <pc:sldChg chg="modSp mod">
        <pc:chgData name="CA Kushal Fofaria" userId="53b12bb127a646b3" providerId="LiveId" clId="{7807632F-8321-43FF-852C-76B065FF925E}" dt="2023-12-06T09:52:47.011" v="12207" actId="20577"/>
        <pc:sldMkLst>
          <pc:docMk/>
          <pc:sldMk cId="3871558939" sldId="302"/>
        </pc:sldMkLst>
        <pc:spChg chg="mod">
          <ac:chgData name="CA Kushal Fofaria" userId="53b12bb127a646b3" providerId="LiveId" clId="{7807632F-8321-43FF-852C-76B065FF925E}" dt="2023-12-06T08:12:28.921" v="10152" actId="20577"/>
          <ac:spMkLst>
            <pc:docMk/>
            <pc:sldMk cId="3871558939" sldId="302"/>
            <ac:spMk id="2" creationId="{00000000-0000-0000-0000-000000000000}"/>
          </ac:spMkLst>
        </pc:spChg>
        <pc:spChg chg="mod">
          <ac:chgData name="CA Kushal Fofaria" userId="53b12bb127a646b3" providerId="LiveId" clId="{7807632F-8321-43FF-852C-76B065FF925E}" dt="2023-12-06T09:52:47.011" v="12207" actId="20577"/>
          <ac:spMkLst>
            <pc:docMk/>
            <pc:sldMk cId="3871558939" sldId="302"/>
            <ac:spMk id="3" creationId="{00000000-0000-0000-0000-000000000000}"/>
          </ac:spMkLst>
        </pc:spChg>
      </pc:sldChg>
      <pc:sldChg chg="modSp mod">
        <pc:chgData name="CA Kushal Fofaria" userId="53b12bb127a646b3" providerId="LiveId" clId="{7807632F-8321-43FF-852C-76B065FF925E}" dt="2023-12-06T09:39:18.562" v="11726" actId="20577"/>
        <pc:sldMkLst>
          <pc:docMk/>
          <pc:sldMk cId="980378618" sldId="303"/>
        </pc:sldMkLst>
        <pc:spChg chg="mod">
          <ac:chgData name="CA Kushal Fofaria" userId="53b12bb127a646b3" providerId="LiveId" clId="{7807632F-8321-43FF-852C-76B065FF925E}" dt="2023-12-06T09:39:18.562" v="11726" actId="20577"/>
          <ac:spMkLst>
            <pc:docMk/>
            <pc:sldMk cId="980378618" sldId="303"/>
            <ac:spMk id="3" creationId="{00000000-0000-0000-0000-000000000000}"/>
          </ac:spMkLst>
        </pc:spChg>
      </pc:sldChg>
      <pc:sldChg chg="modSp mod">
        <pc:chgData name="CA Kushal Fofaria" userId="53b12bb127a646b3" providerId="LiveId" clId="{7807632F-8321-43FF-852C-76B065FF925E}" dt="2023-12-06T09:49:37.811" v="12131" actId="20577"/>
        <pc:sldMkLst>
          <pc:docMk/>
          <pc:sldMk cId="2319370934" sldId="304"/>
        </pc:sldMkLst>
        <pc:spChg chg="mod">
          <ac:chgData name="CA Kushal Fofaria" userId="53b12bb127a646b3" providerId="LiveId" clId="{7807632F-8321-43FF-852C-76B065FF925E}" dt="2023-12-06T09:49:37.811" v="12131" actId="20577"/>
          <ac:spMkLst>
            <pc:docMk/>
            <pc:sldMk cId="2319370934" sldId="304"/>
            <ac:spMk id="3" creationId="{00000000-0000-0000-0000-000000000000}"/>
          </ac:spMkLst>
        </pc:spChg>
      </pc:sldChg>
      <pc:sldChg chg="addSp delSp modSp mod">
        <pc:chgData name="CA Kushal Fofaria" userId="53b12bb127a646b3" providerId="LiveId" clId="{7807632F-8321-43FF-852C-76B065FF925E}" dt="2023-12-06T10:10:57.677" v="13558" actId="20577"/>
        <pc:sldMkLst>
          <pc:docMk/>
          <pc:sldMk cId="0" sldId="305"/>
        </pc:sldMkLst>
        <pc:spChg chg="mod">
          <ac:chgData name="CA Kushal Fofaria" userId="53b12bb127a646b3" providerId="LiveId" clId="{7807632F-8321-43FF-852C-76B065FF925E}" dt="2023-12-06T09:57:26.488" v="12289" actId="20577"/>
          <ac:spMkLst>
            <pc:docMk/>
            <pc:sldMk cId="0" sldId="305"/>
            <ac:spMk id="2" creationId="{00000000-0000-0000-0000-000000000000}"/>
          </ac:spMkLst>
        </pc:spChg>
        <pc:spChg chg="add del mod">
          <ac:chgData name="CA Kushal Fofaria" userId="53b12bb127a646b3" providerId="LiveId" clId="{7807632F-8321-43FF-852C-76B065FF925E}" dt="2023-12-06T10:10:57.677" v="13558" actId="20577"/>
          <ac:spMkLst>
            <pc:docMk/>
            <pc:sldMk cId="0" sldId="305"/>
            <ac:spMk id="3" creationId="{00000000-0000-0000-0000-000000000000}"/>
          </ac:spMkLst>
        </pc:spChg>
        <pc:spChg chg="add del mod">
          <ac:chgData name="CA Kushal Fofaria" userId="53b12bb127a646b3" providerId="LiveId" clId="{7807632F-8321-43FF-852C-76B065FF925E}" dt="2023-12-06T10:10:00.757" v="13495" actId="21"/>
          <ac:spMkLst>
            <pc:docMk/>
            <pc:sldMk cId="0" sldId="305"/>
            <ac:spMk id="7" creationId="{ADC15446-3663-31EF-AF75-5FCAE485ABD6}"/>
          </ac:spMkLst>
        </pc:spChg>
      </pc:sldChg>
      <pc:sldChg chg="modSp mod">
        <pc:chgData name="CA Kushal Fofaria" userId="53b12bb127a646b3" providerId="LiveId" clId="{7807632F-8321-43FF-852C-76B065FF925E}" dt="2023-12-06T10:34:49.609" v="14598" actId="20577"/>
        <pc:sldMkLst>
          <pc:docMk/>
          <pc:sldMk cId="0" sldId="306"/>
        </pc:sldMkLst>
        <pc:spChg chg="mod">
          <ac:chgData name="CA Kushal Fofaria" userId="53b12bb127a646b3" providerId="LiveId" clId="{7807632F-8321-43FF-852C-76B065FF925E}" dt="2023-12-06T10:34:49.609" v="14598" actId="20577"/>
          <ac:spMkLst>
            <pc:docMk/>
            <pc:sldMk cId="0" sldId="306"/>
            <ac:spMk id="3" creationId="{00000000-0000-0000-0000-000000000000}"/>
          </ac:spMkLst>
        </pc:spChg>
      </pc:sldChg>
      <pc:sldChg chg="modSp mod">
        <pc:chgData name="CA Kushal Fofaria" userId="53b12bb127a646b3" providerId="LiveId" clId="{7807632F-8321-43FF-852C-76B065FF925E}" dt="2023-12-06T11:01:56.205" v="17610" actId="20577"/>
        <pc:sldMkLst>
          <pc:docMk/>
          <pc:sldMk cId="2152139708" sldId="307"/>
        </pc:sldMkLst>
        <pc:spChg chg="mod">
          <ac:chgData name="CA Kushal Fofaria" userId="53b12bb127a646b3" providerId="LiveId" clId="{7807632F-8321-43FF-852C-76B065FF925E}" dt="2023-12-06T10:36:01.946" v="14692" actId="20577"/>
          <ac:spMkLst>
            <pc:docMk/>
            <pc:sldMk cId="2152139708" sldId="307"/>
            <ac:spMk id="2" creationId="{00000000-0000-0000-0000-000000000000}"/>
          </ac:spMkLst>
        </pc:spChg>
        <pc:spChg chg="mod">
          <ac:chgData name="CA Kushal Fofaria" userId="53b12bb127a646b3" providerId="LiveId" clId="{7807632F-8321-43FF-852C-76B065FF925E}" dt="2023-12-06T11:01:56.205" v="17610" actId="20577"/>
          <ac:spMkLst>
            <pc:docMk/>
            <pc:sldMk cId="2152139708" sldId="307"/>
            <ac:spMk id="3" creationId="{00000000-0000-0000-0000-000000000000}"/>
          </ac:spMkLst>
        </pc:spChg>
      </pc:sldChg>
      <pc:sldChg chg="modSp mod">
        <pc:chgData name="CA Kushal Fofaria" userId="53b12bb127a646b3" providerId="LiveId" clId="{7807632F-8321-43FF-852C-76B065FF925E}" dt="2023-12-06T11:09:11.480" v="18101" actId="21"/>
        <pc:sldMkLst>
          <pc:docMk/>
          <pc:sldMk cId="1085656043" sldId="308"/>
        </pc:sldMkLst>
        <pc:spChg chg="mod">
          <ac:chgData name="CA Kushal Fofaria" userId="53b12bb127a646b3" providerId="LiveId" clId="{7807632F-8321-43FF-852C-76B065FF925E}" dt="2023-12-06T11:09:11.480" v="18101" actId="21"/>
          <ac:spMkLst>
            <pc:docMk/>
            <pc:sldMk cId="1085656043" sldId="308"/>
            <ac:spMk id="3" creationId="{00000000-0000-0000-0000-000000000000}"/>
          </ac:spMkLst>
        </pc:spChg>
      </pc:sldChg>
      <pc:sldChg chg="modSp mod">
        <pc:chgData name="CA Kushal Fofaria" userId="53b12bb127a646b3" providerId="LiveId" clId="{7807632F-8321-43FF-852C-76B065FF925E}" dt="2023-12-08T05:24:23.181" v="40519" actId="6549"/>
        <pc:sldMkLst>
          <pc:docMk/>
          <pc:sldMk cId="1797888945" sldId="309"/>
        </pc:sldMkLst>
        <pc:spChg chg="mod">
          <ac:chgData name="CA Kushal Fofaria" userId="53b12bb127a646b3" providerId="LiveId" clId="{7807632F-8321-43FF-852C-76B065FF925E}" dt="2023-12-08T05:24:23.181" v="40519" actId="6549"/>
          <ac:spMkLst>
            <pc:docMk/>
            <pc:sldMk cId="1797888945" sldId="309"/>
            <ac:spMk id="2" creationId="{00000000-0000-0000-0000-000000000000}"/>
          </ac:spMkLst>
        </pc:spChg>
        <pc:spChg chg="mod">
          <ac:chgData name="CA Kushal Fofaria" userId="53b12bb127a646b3" providerId="LiveId" clId="{7807632F-8321-43FF-852C-76B065FF925E}" dt="2023-12-07T15:28:06.263" v="40442" actId="404"/>
          <ac:spMkLst>
            <pc:docMk/>
            <pc:sldMk cId="1797888945" sldId="309"/>
            <ac:spMk id="3" creationId="{00000000-0000-0000-0000-000000000000}"/>
          </ac:spMkLst>
        </pc:spChg>
      </pc:sldChg>
      <pc:sldChg chg="modSp mod">
        <pc:chgData name="CA Kushal Fofaria" userId="53b12bb127a646b3" providerId="LiveId" clId="{7807632F-8321-43FF-852C-76B065FF925E}" dt="2023-12-07T15:27:56.796" v="40438" actId="27636"/>
        <pc:sldMkLst>
          <pc:docMk/>
          <pc:sldMk cId="952191669" sldId="310"/>
        </pc:sldMkLst>
        <pc:spChg chg="mod">
          <ac:chgData name="CA Kushal Fofaria" userId="53b12bb127a646b3" providerId="LiveId" clId="{7807632F-8321-43FF-852C-76B065FF925E}" dt="2023-12-07T15:27:56.796" v="40438" actId="27636"/>
          <ac:spMkLst>
            <pc:docMk/>
            <pc:sldMk cId="952191669" sldId="310"/>
            <ac:spMk id="3" creationId="{00000000-0000-0000-0000-000000000000}"/>
          </ac:spMkLst>
        </pc:spChg>
      </pc:sldChg>
      <pc:sldChg chg="modSp mod">
        <pc:chgData name="CA Kushal Fofaria" userId="53b12bb127a646b3" providerId="LiveId" clId="{7807632F-8321-43FF-852C-76B065FF925E}" dt="2023-12-06T11:07:13.999" v="17890" actId="123"/>
        <pc:sldMkLst>
          <pc:docMk/>
          <pc:sldMk cId="3941354909" sldId="311"/>
        </pc:sldMkLst>
        <pc:spChg chg="mod">
          <ac:chgData name="CA Kushal Fofaria" userId="53b12bb127a646b3" providerId="LiveId" clId="{7807632F-8321-43FF-852C-76B065FF925E}" dt="2023-12-06T11:07:13.999" v="17890" actId="123"/>
          <ac:spMkLst>
            <pc:docMk/>
            <pc:sldMk cId="3941354909" sldId="311"/>
            <ac:spMk id="3" creationId="{00000000-0000-0000-0000-000000000000}"/>
          </ac:spMkLst>
        </pc:spChg>
      </pc:sldChg>
      <pc:sldChg chg="modSp mod">
        <pc:chgData name="CA Kushal Fofaria" userId="53b12bb127a646b3" providerId="LiveId" clId="{7807632F-8321-43FF-852C-76B065FF925E}" dt="2023-12-06T11:12:26.659" v="18268" actId="123"/>
        <pc:sldMkLst>
          <pc:docMk/>
          <pc:sldMk cId="1645513554" sldId="312"/>
        </pc:sldMkLst>
        <pc:spChg chg="mod">
          <ac:chgData name="CA Kushal Fofaria" userId="53b12bb127a646b3" providerId="LiveId" clId="{7807632F-8321-43FF-852C-76B065FF925E}" dt="2023-12-06T11:12:26.659" v="18268" actId="123"/>
          <ac:spMkLst>
            <pc:docMk/>
            <pc:sldMk cId="1645513554" sldId="312"/>
            <ac:spMk id="3" creationId="{00000000-0000-0000-0000-000000000000}"/>
          </ac:spMkLst>
        </pc:spChg>
      </pc:sldChg>
      <pc:sldChg chg="modSp mod">
        <pc:chgData name="CA Kushal Fofaria" userId="53b12bb127a646b3" providerId="LiveId" clId="{7807632F-8321-43FF-852C-76B065FF925E}" dt="2023-12-06T12:03:41.778" v="19275" actId="20577"/>
        <pc:sldMkLst>
          <pc:docMk/>
          <pc:sldMk cId="2961696899" sldId="313"/>
        </pc:sldMkLst>
        <pc:spChg chg="mod">
          <ac:chgData name="CA Kushal Fofaria" userId="53b12bb127a646b3" providerId="LiveId" clId="{7807632F-8321-43FF-852C-76B065FF925E}" dt="2023-12-06T11:57:38.023" v="18318" actId="20577"/>
          <ac:spMkLst>
            <pc:docMk/>
            <pc:sldMk cId="2961696899" sldId="313"/>
            <ac:spMk id="2" creationId="{00000000-0000-0000-0000-000000000000}"/>
          </ac:spMkLst>
        </pc:spChg>
        <pc:spChg chg="mod">
          <ac:chgData name="CA Kushal Fofaria" userId="53b12bb127a646b3" providerId="LiveId" clId="{7807632F-8321-43FF-852C-76B065FF925E}" dt="2023-12-06T12:03:41.778" v="19275" actId="20577"/>
          <ac:spMkLst>
            <pc:docMk/>
            <pc:sldMk cId="2961696899" sldId="313"/>
            <ac:spMk id="3" creationId="{00000000-0000-0000-0000-000000000000}"/>
          </ac:spMkLst>
        </pc:spChg>
      </pc:sldChg>
      <pc:sldChg chg="modSp mod">
        <pc:chgData name="CA Kushal Fofaria" userId="53b12bb127a646b3" providerId="LiveId" clId="{7807632F-8321-43FF-852C-76B065FF925E}" dt="2023-12-06T12:18:23.853" v="20769" actId="20577"/>
        <pc:sldMkLst>
          <pc:docMk/>
          <pc:sldMk cId="28636574" sldId="314"/>
        </pc:sldMkLst>
        <pc:spChg chg="mod">
          <ac:chgData name="CA Kushal Fofaria" userId="53b12bb127a646b3" providerId="LiveId" clId="{7807632F-8321-43FF-852C-76B065FF925E}" dt="2023-12-06T12:18:23.853" v="20769" actId="20577"/>
          <ac:spMkLst>
            <pc:docMk/>
            <pc:sldMk cId="28636574" sldId="314"/>
            <ac:spMk id="3" creationId="{00000000-0000-0000-0000-000000000000}"/>
          </ac:spMkLst>
        </pc:spChg>
      </pc:sldChg>
      <pc:sldChg chg="modSp mod">
        <pc:chgData name="CA Kushal Fofaria" userId="53b12bb127a646b3" providerId="LiveId" clId="{7807632F-8321-43FF-852C-76B065FF925E}" dt="2023-12-08T05:34:00.385" v="40602" actId="255"/>
        <pc:sldMkLst>
          <pc:docMk/>
          <pc:sldMk cId="2650947060" sldId="315"/>
        </pc:sldMkLst>
        <pc:spChg chg="mod">
          <ac:chgData name="CA Kushal Fofaria" userId="53b12bb127a646b3" providerId="LiveId" clId="{7807632F-8321-43FF-852C-76B065FF925E}" dt="2023-12-08T05:34:00.385" v="40602" actId="255"/>
          <ac:spMkLst>
            <pc:docMk/>
            <pc:sldMk cId="2650947060" sldId="315"/>
            <ac:spMk id="3" creationId="{00000000-0000-0000-0000-000000000000}"/>
          </ac:spMkLst>
        </pc:spChg>
      </pc:sldChg>
      <pc:sldChg chg="modSp mod">
        <pc:chgData name="CA Kushal Fofaria" userId="53b12bb127a646b3" providerId="LiveId" clId="{7807632F-8321-43FF-852C-76B065FF925E}" dt="2023-12-06T12:55:43.482" v="21067" actId="20577"/>
        <pc:sldMkLst>
          <pc:docMk/>
          <pc:sldMk cId="3941641654" sldId="316"/>
        </pc:sldMkLst>
        <pc:spChg chg="mod">
          <ac:chgData name="CA Kushal Fofaria" userId="53b12bb127a646b3" providerId="LiveId" clId="{7807632F-8321-43FF-852C-76B065FF925E}" dt="2023-12-06T12:47:04.380" v="20938" actId="255"/>
          <ac:spMkLst>
            <pc:docMk/>
            <pc:sldMk cId="3941641654" sldId="316"/>
            <ac:spMk id="2" creationId="{00000000-0000-0000-0000-000000000000}"/>
          </ac:spMkLst>
        </pc:spChg>
        <pc:spChg chg="mod">
          <ac:chgData name="CA Kushal Fofaria" userId="53b12bb127a646b3" providerId="LiveId" clId="{7807632F-8321-43FF-852C-76B065FF925E}" dt="2023-12-06T12:55:43.482" v="21067" actId="20577"/>
          <ac:spMkLst>
            <pc:docMk/>
            <pc:sldMk cId="3941641654" sldId="316"/>
            <ac:spMk id="3" creationId="{00000000-0000-0000-0000-000000000000}"/>
          </ac:spMkLst>
        </pc:spChg>
      </pc:sldChg>
      <pc:sldChg chg="modSp mod">
        <pc:chgData name="CA Kushal Fofaria" userId="53b12bb127a646b3" providerId="LiveId" clId="{7807632F-8321-43FF-852C-76B065FF925E}" dt="2023-12-06T13:04:30.478" v="22067" actId="5793"/>
        <pc:sldMkLst>
          <pc:docMk/>
          <pc:sldMk cId="751507483" sldId="317"/>
        </pc:sldMkLst>
        <pc:spChg chg="mod">
          <ac:chgData name="CA Kushal Fofaria" userId="53b12bb127a646b3" providerId="LiveId" clId="{7807632F-8321-43FF-852C-76B065FF925E}" dt="2023-12-06T13:04:30.478" v="22067" actId="5793"/>
          <ac:spMkLst>
            <pc:docMk/>
            <pc:sldMk cId="751507483" sldId="317"/>
            <ac:spMk id="3" creationId="{00000000-0000-0000-0000-000000000000}"/>
          </ac:spMkLst>
        </pc:spChg>
      </pc:sldChg>
      <pc:sldChg chg="modSp mod">
        <pc:chgData name="CA Kushal Fofaria" userId="53b12bb127a646b3" providerId="LiveId" clId="{7807632F-8321-43FF-852C-76B065FF925E}" dt="2023-12-06T13:07:16.816" v="22299" actId="123"/>
        <pc:sldMkLst>
          <pc:docMk/>
          <pc:sldMk cId="2960926230" sldId="318"/>
        </pc:sldMkLst>
        <pc:spChg chg="mod">
          <ac:chgData name="CA Kushal Fofaria" userId="53b12bb127a646b3" providerId="LiveId" clId="{7807632F-8321-43FF-852C-76B065FF925E}" dt="2023-12-06T13:07:16.816" v="22299" actId="123"/>
          <ac:spMkLst>
            <pc:docMk/>
            <pc:sldMk cId="2960926230" sldId="318"/>
            <ac:spMk id="3" creationId="{00000000-0000-0000-0000-000000000000}"/>
          </ac:spMkLst>
        </pc:spChg>
      </pc:sldChg>
      <pc:sldChg chg="modSp mod">
        <pc:chgData name="CA Kushal Fofaria" userId="53b12bb127a646b3" providerId="LiveId" clId="{7807632F-8321-43FF-852C-76B065FF925E}" dt="2023-12-07T15:28:46.254" v="40446" actId="21"/>
        <pc:sldMkLst>
          <pc:docMk/>
          <pc:sldMk cId="2586901373" sldId="319"/>
        </pc:sldMkLst>
        <pc:spChg chg="mod">
          <ac:chgData name="CA Kushal Fofaria" userId="53b12bb127a646b3" providerId="LiveId" clId="{7807632F-8321-43FF-852C-76B065FF925E}" dt="2023-12-06T13:13:00.728" v="22502" actId="20577"/>
          <ac:spMkLst>
            <pc:docMk/>
            <pc:sldMk cId="2586901373" sldId="319"/>
            <ac:spMk id="2" creationId="{00000000-0000-0000-0000-000000000000}"/>
          </ac:spMkLst>
        </pc:spChg>
        <pc:spChg chg="mod">
          <ac:chgData name="CA Kushal Fofaria" userId="53b12bb127a646b3" providerId="LiveId" clId="{7807632F-8321-43FF-852C-76B065FF925E}" dt="2023-12-07T15:28:46.254" v="40446" actId="21"/>
          <ac:spMkLst>
            <pc:docMk/>
            <pc:sldMk cId="2586901373" sldId="319"/>
            <ac:spMk id="3" creationId="{00000000-0000-0000-0000-000000000000}"/>
          </ac:spMkLst>
        </pc:spChg>
      </pc:sldChg>
      <pc:sldChg chg="modSp mod">
        <pc:chgData name="CA Kushal Fofaria" userId="53b12bb127a646b3" providerId="LiveId" clId="{7807632F-8321-43FF-852C-76B065FF925E}" dt="2023-12-07T15:29:23.654" v="40466" actId="403"/>
        <pc:sldMkLst>
          <pc:docMk/>
          <pc:sldMk cId="4217359056" sldId="320"/>
        </pc:sldMkLst>
        <pc:spChg chg="mod">
          <ac:chgData name="CA Kushal Fofaria" userId="53b12bb127a646b3" providerId="LiveId" clId="{7807632F-8321-43FF-852C-76B065FF925E}" dt="2023-12-07T15:29:23.654" v="40466" actId="403"/>
          <ac:spMkLst>
            <pc:docMk/>
            <pc:sldMk cId="4217359056" sldId="320"/>
            <ac:spMk id="3" creationId="{00000000-0000-0000-0000-000000000000}"/>
          </ac:spMkLst>
        </pc:spChg>
      </pc:sldChg>
      <pc:sldChg chg="modSp mod">
        <pc:chgData name="CA Kushal Fofaria" userId="53b12bb127a646b3" providerId="LiveId" clId="{7807632F-8321-43FF-852C-76B065FF925E}" dt="2023-12-06T13:22:41.424" v="22691" actId="20577"/>
        <pc:sldMkLst>
          <pc:docMk/>
          <pc:sldMk cId="1779129337" sldId="321"/>
        </pc:sldMkLst>
        <pc:spChg chg="mod">
          <ac:chgData name="CA Kushal Fofaria" userId="53b12bb127a646b3" providerId="LiveId" clId="{7807632F-8321-43FF-852C-76B065FF925E}" dt="2023-12-06T13:22:41.424" v="22691" actId="20577"/>
          <ac:spMkLst>
            <pc:docMk/>
            <pc:sldMk cId="1779129337" sldId="321"/>
            <ac:spMk id="2" creationId="{00000000-0000-0000-0000-000000000000}"/>
          </ac:spMkLst>
        </pc:spChg>
        <pc:spChg chg="mod">
          <ac:chgData name="CA Kushal Fofaria" userId="53b12bb127a646b3" providerId="LiveId" clId="{7807632F-8321-43FF-852C-76B065FF925E}" dt="2023-12-06T13:22:37.735" v="22690" actId="20577"/>
          <ac:spMkLst>
            <pc:docMk/>
            <pc:sldMk cId="1779129337" sldId="321"/>
            <ac:spMk id="3" creationId="{00000000-0000-0000-0000-000000000000}"/>
          </ac:spMkLst>
        </pc:spChg>
      </pc:sldChg>
      <pc:sldChg chg="modSp mod">
        <pc:chgData name="CA Kushal Fofaria" userId="53b12bb127a646b3" providerId="LiveId" clId="{7807632F-8321-43FF-852C-76B065FF925E}" dt="2023-12-06T13:44:52.176" v="23818" actId="255"/>
        <pc:sldMkLst>
          <pc:docMk/>
          <pc:sldMk cId="194140391" sldId="322"/>
        </pc:sldMkLst>
        <pc:spChg chg="mod">
          <ac:chgData name="CA Kushal Fofaria" userId="53b12bb127a646b3" providerId="LiveId" clId="{7807632F-8321-43FF-852C-76B065FF925E}" dt="2023-12-06T13:28:25.037" v="22757" actId="113"/>
          <ac:spMkLst>
            <pc:docMk/>
            <pc:sldMk cId="194140391" sldId="322"/>
            <ac:spMk id="2" creationId="{00000000-0000-0000-0000-000000000000}"/>
          </ac:spMkLst>
        </pc:spChg>
        <pc:spChg chg="mod">
          <ac:chgData name="CA Kushal Fofaria" userId="53b12bb127a646b3" providerId="LiveId" clId="{7807632F-8321-43FF-852C-76B065FF925E}" dt="2023-12-06T13:44:52.176" v="23818" actId="255"/>
          <ac:spMkLst>
            <pc:docMk/>
            <pc:sldMk cId="194140391" sldId="322"/>
            <ac:spMk id="3" creationId="{00000000-0000-0000-0000-000000000000}"/>
          </ac:spMkLst>
        </pc:spChg>
      </pc:sldChg>
      <pc:sldChg chg="modSp mod">
        <pc:chgData name="CA Kushal Fofaria" userId="53b12bb127a646b3" providerId="LiveId" clId="{7807632F-8321-43FF-852C-76B065FF925E}" dt="2023-12-06T13:45:03.478" v="23819" actId="21"/>
        <pc:sldMkLst>
          <pc:docMk/>
          <pc:sldMk cId="1772985857" sldId="323"/>
        </pc:sldMkLst>
        <pc:spChg chg="mod">
          <ac:chgData name="CA Kushal Fofaria" userId="53b12bb127a646b3" providerId="LiveId" clId="{7807632F-8321-43FF-852C-76B065FF925E}" dt="2023-12-06T13:45:03.478" v="23819" actId="21"/>
          <ac:spMkLst>
            <pc:docMk/>
            <pc:sldMk cId="1772985857" sldId="323"/>
            <ac:spMk id="3" creationId="{00000000-0000-0000-0000-000000000000}"/>
          </ac:spMkLst>
        </pc:spChg>
        <pc:spChg chg="mod">
          <ac:chgData name="CA Kushal Fofaria" userId="53b12bb127a646b3" providerId="LiveId" clId="{7807632F-8321-43FF-852C-76B065FF925E}" dt="2023-12-06T13:44:38.253" v="23816" actId="20577"/>
          <ac:spMkLst>
            <pc:docMk/>
            <pc:sldMk cId="1772985857" sldId="323"/>
            <ac:spMk id="4" creationId="{00000000-0000-0000-0000-000000000000}"/>
          </ac:spMkLst>
        </pc:spChg>
      </pc:sldChg>
      <pc:sldChg chg="modSp mod">
        <pc:chgData name="CA Kushal Fofaria" userId="53b12bb127a646b3" providerId="LiveId" clId="{7807632F-8321-43FF-852C-76B065FF925E}" dt="2023-12-06T13:45:21.142" v="23822" actId="21"/>
        <pc:sldMkLst>
          <pc:docMk/>
          <pc:sldMk cId="561289297" sldId="324"/>
        </pc:sldMkLst>
        <pc:spChg chg="mod">
          <ac:chgData name="CA Kushal Fofaria" userId="53b12bb127a646b3" providerId="LiveId" clId="{7807632F-8321-43FF-852C-76B065FF925E}" dt="2023-12-06T13:45:21.142" v="23822" actId="21"/>
          <ac:spMkLst>
            <pc:docMk/>
            <pc:sldMk cId="561289297" sldId="324"/>
            <ac:spMk id="3" creationId="{00000000-0000-0000-0000-000000000000}"/>
          </ac:spMkLst>
        </pc:spChg>
      </pc:sldChg>
      <pc:sldChg chg="modSp mod">
        <pc:chgData name="CA Kushal Fofaria" userId="53b12bb127a646b3" providerId="LiveId" clId="{7807632F-8321-43FF-852C-76B065FF925E}" dt="2023-12-07T15:29:48.133" v="40467" actId="21"/>
        <pc:sldMkLst>
          <pc:docMk/>
          <pc:sldMk cId="2127429680" sldId="325"/>
        </pc:sldMkLst>
        <pc:spChg chg="mod">
          <ac:chgData name="CA Kushal Fofaria" userId="53b12bb127a646b3" providerId="LiveId" clId="{7807632F-8321-43FF-852C-76B065FF925E}" dt="2023-12-07T15:29:48.133" v="40467" actId="21"/>
          <ac:spMkLst>
            <pc:docMk/>
            <pc:sldMk cId="2127429680" sldId="325"/>
            <ac:spMk id="3" creationId="{00000000-0000-0000-0000-000000000000}"/>
          </ac:spMkLst>
        </pc:spChg>
      </pc:sldChg>
      <pc:sldChg chg="del">
        <pc:chgData name="CA Kushal Fofaria" userId="53b12bb127a646b3" providerId="LiveId" clId="{7807632F-8321-43FF-852C-76B065FF925E}" dt="2023-12-07T07:37:50.326" v="24954" actId="2696"/>
        <pc:sldMkLst>
          <pc:docMk/>
          <pc:sldMk cId="0" sldId="326"/>
        </pc:sldMkLst>
      </pc:sldChg>
      <pc:sldChg chg="modSp mod">
        <pc:chgData name="CA Kushal Fofaria" userId="53b12bb127a646b3" providerId="LiveId" clId="{7807632F-8321-43FF-852C-76B065FF925E}" dt="2023-12-07T15:30:07.160" v="40471" actId="27636"/>
        <pc:sldMkLst>
          <pc:docMk/>
          <pc:sldMk cId="75693498" sldId="327"/>
        </pc:sldMkLst>
        <pc:spChg chg="mod">
          <ac:chgData name="CA Kushal Fofaria" userId="53b12bb127a646b3" providerId="LiveId" clId="{7807632F-8321-43FF-852C-76B065FF925E}" dt="2023-12-06T13:46:38.828" v="23854" actId="6549"/>
          <ac:spMkLst>
            <pc:docMk/>
            <pc:sldMk cId="75693498" sldId="327"/>
            <ac:spMk id="2" creationId="{00000000-0000-0000-0000-000000000000}"/>
          </ac:spMkLst>
        </pc:spChg>
        <pc:spChg chg="mod">
          <ac:chgData name="CA Kushal Fofaria" userId="53b12bb127a646b3" providerId="LiveId" clId="{7807632F-8321-43FF-852C-76B065FF925E}" dt="2023-12-07T15:30:07.160" v="40471" actId="27636"/>
          <ac:spMkLst>
            <pc:docMk/>
            <pc:sldMk cId="75693498" sldId="327"/>
            <ac:spMk id="3" creationId="{00000000-0000-0000-0000-000000000000}"/>
          </ac:spMkLst>
        </pc:spChg>
      </pc:sldChg>
      <pc:sldChg chg="modSp mod">
        <pc:chgData name="CA Kushal Fofaria" userId="53b12bb127a646b3" providerId="LiveId" clId="{7807632F-8321-43FF-852C-76B065FF925E}" dt="2023-12-07T15:30:24.469" v="40478" actId="179"/>
        <pc:sldMkLst>
          <pc:docMk/>
          <pc:sldMk cId="3863931025" sldId="328"/>
        </pc:sldMkLst>
        <pc:spChg chg="mod">
          <ac:chgData name="CA Kushal Fofaria" userId="53b12bb127a646b3" providerId="LiveId" clId="{7807632F-8321-43FF-852C-76B065FF925E}" dt="2023-12-07T15:30:24.469" v="40478" actId="179"/>
          <ac:spMkLst>
            <pc:docMk/>
            <pc:sldMk cId="3863931025" sldId="328"/>
            <ac:spMk id="3" creationId="{00000000-0000-0000-0000-000000000000}"/>
          </ac:spMkLst>
        </pc:spChg>
      </pc:sldChg>
      <pc:sldChg chg="modSp mod ord">
        <pc:chgData name="CA Kushal Fofaria" userId="53b12bb127a646b3" providerId="LiveId" clId="{7807632F-8321-43FF-852C-76B065FF925E}" dt="2023-12-08T05:26:30.215" v="40521"/>
        <pc:sldMkLst>
          <pc:docMk/>
          <pc:sldMk cId="3588224996" sldId="329"/>
        </pc:sldMkLst>
        <pc:spChg chg="mod">
          <ac:chgData name="CA Kushal Fofaria" userId="53b12bb127a646b3" providerId="LiveId" clId="{7807632F-8321-43FF-852C-76B065FF925E}" dt="2023-12-06T14:42:54.296" v="24892" actId="20577"/>
          <ac:spMkLst>
            <pc:docMk/>
            <pc:sldMk cId="3588224996" sldId="329"/>
            <ac:spMk id="2" creationId="{00000000-0000-0000-0000-000000000000}"/>
          </ac:spMkLst>
        </pc:spChg>
        <pc:spChg chg="mod">
          <ac:chgData name="CA Kushal Fofaria" userId="53b12bb127a646b3" providerId="LiveId" clId="{7807632F-8321-43FF-852C-76B065FF925E}" dt="2023-12-06T14:43:38.690" v="24932" actId="255"/>
          <ac:spMkLst>
            <pc:docMk/>
            <pc:sldMk cId="3588224996" sldId="329"/>
            <ac:spMk id="3" creationId="{00000000-0000-0000-0000-000000000000}"/>
          </ac:spMkLst>
        </pc:spChg>
      </pc:sldChg>
      <pc:sldChg chg="del">
        <pc:chgData name="CA Kushal Fofaria" userId="53b12bb127a646b3" providerId="LiveId" clId="{7807632F-8321-43FF-852C-76B065FF925E}" dt="2023-12-07T07:37:50.326" v="24954" actId="2696"/>
        <pc:sldMkLst>
          <pc:docMk/>
          <pc:sldMk cId="0" sldId="335"/>
        </pc:sldMkLst>
      </pc:sldChg>
      <pc:sldChg chg="del">
        <pc:chgData name="CA Kushal Fofaria" userId="53b12bb127a646b3" providerId="LiveId" clId="{7807632F-8321-43FF-852C-76B065FF925E}" dt="2023-12-07T07:37:50.326" v="24954" actId="2696"/>
        <pc:sldMkLst>
          <pc:docMk/>
          <pc:sldMk cId="0" sldId="336"/>
        </pc:sldMkLst>
      </pc:sldChg>
      <pc:sldChg chg="del">
        <pc:chgData name="CA Kushal Fofaria" userId="53b12bb127a646b3" providerId="LiveId" clId="{7807632F-8321-43FF-852C-76B065FF925E}" dt="2023-12-07T07:37:50.326" v="24954" actId="2696"/>
        <pc:sldMkLst>
          <pc:docMk/>
          <pc:sldMk cId="0" sldId="337"/>
        </pc:sldMkLst>
      </pc:sldChg>
      <pc:sldChg chg="del">
        <pc:chgData name="CA Kushal Fofaria" userId="53b12bb127a646b3" providerId="LiveId" clId="{7807632F-8321-43FF-852C-76B065FF925E}" dt="2023-12-07T07:37:50.326" v="24954" actId="2696"/>
        <pc:sldMkLst>
          <pc:docMk/>
          <pc:sldMk cId="0" sldId="339"/>
        </pc:sldMkLst>
      </pc:sldChg>
      <pc:sldChg chg="del">
        <pc:chgData name="CA Kushal Fofaria" userId="53b12bb127a646b3" providerId="LiveId" clId="{7807632F-8321-43FF-852C-76B065FF925E}" dt="2023-12-07T07:37:50.326" v="24954" actId="2696"/>
        <pc:sldMkLst>
          <pc:docMk/>
          <pc:sldMk cId="0" sldId="340"/>
        </pc:sldMkLst>
      </pc:sldChg>
      <pc:sldChg chg="del">
        <pc:chgData name="CA Kushal Fofaria" userId="53b12bb127a646b3" providerId="LiveId" clId="{7807632F-8321-43FF-852C-76B065FF925E}" dt="2023-12-07T07:37:50.326" v="24954" actId="2696"/>
        <pc:sldMkLst>
          <pc:docMk/>
          <pc:sldMk cId="0" sldId="341"/>
        </pc:sldMkLst>
      </pc:sldChg>
      <pc:sldChg chg="del">
        <pc:chgData name="CA Kushal Fofaria" userId="53b12bb127a646b3" providerId="LiveId" clId="{7807632F-8321-43FF-852C-76B065FF925E}" dt="2023-12-07T07:37:50.326" v="24954" actId="2696"/>
        <pc:sldMkLst>
          <pc:docMk/>
          <pc:sldMk cId="0" sldId="342"/>
        </pc:sldMkLst>
      </pc:sldChg>
      <pc:sldChg chg="del">
        <pc:chgData name="CA Kushal Fofaria" userId="53b12bb127a646b3" providerId="LiveId" clId="{7807632F-8321-43FF-852C-76B065FF925E}" dt="2023-12-07T07:37:50.326" v="24954" actId="2696"/>
        <pc:sldMkLst>
          <pc:docMk/>
          <pc:sldMk cId="0" sldId="343"/>
        </pc:sldMkLst>
      </pc:sldChg>
      <pc:sldChg chg="del">
        <pc:chgData name="CA Kushal Fofaria" userId="53b12bb127a646b3" providerId="LiveId" clId="{7807632F-8321-43FF-852C-76B065FF925E}" dt="2023-12-07T07:37:50.326" v="24954" actId="2696"/>
        <pc:sldMkLst>
          <pc:docMk/>
          <pc:sldMk cId="0" sldId="344"/>
        </pc:sldMkLst>
      </pc:sldChg>
      <pc:sldChg chg="del">
        <pc:chgData name="CA Kushal Fofaria" userId="53b12bb127a646b3" providerId="LiveId" clId="{7807632F-8321-43FF-852C-76B065FF925E}" dt="2023-12-07T07:37:50.326" v="24954" actId="2696"/>
        <pc:sldMkLst>
          <pc:docMk/>
          <pc:sldMk cId="0" sldId="345"/>
        </pc:sldMkLst>
      </pc:sldChg>
      <pc:sldChg chg="del">
        <pc:chgData name="CA Kushal Fofaria" userId="53b12bb127a646b3" providerId="LiveId" clId="{7807632F-8321-43FF-852C-76B065FF925E}" dt="2023-12-07T07:37:50.326" v="24954" actId="2696"/>
        <pc:sldMkLst>
          <pc:docMk/>
          <pc:sldMk cId="0" sldId="346"/>
        </pc:sldMkLst>
      </pc:sldChg>
      <pc:sldChg chg="del">
        <pc:chgData name="CA Kushal Fofaria" userId="53b12bb127a646b3" providerId="LiveId" clId="{7807632F-8321-43FF-852C-76B065FF925E}" dt="2023-12-07T07:37:50.326" v="24954" actId="2696"/>
        <pc:sldMkLst>
          <pc:docMk/>
          <pc:sldMk cId="0" sldId="347"/>
        </pc:sldMkLst>
      </pc:sldChg>
      <pc:sldChg chg="del">
        <pc:chgData name="CA Kushal Fofaria" userId="53b12bb127a646b3" providerId="LiveId" clId="{7807632F-8321-43FF-852C-76B065FF925E}" dt="2023-12-07T07:37:50.326" v="24954" actId="2696"/>
        <pc:sldMkLst>
          <pc:docMk/>
          <pc:sldMk cId="0" sldId="348"/>
        </pc:sldMkLst>
      </pc:sldChg>
      <pc:sldChg chg="del">
        <pc:chgData name="CA Kushal Fofaria" userId="53b12bb127a646b3" providerId="LiveId" clId="{7807632F-8321-43FF-852C-76B065FF925E}" dt="2023-12-07T07:37:50.326" v="24954" actId="2696"/>
        <pc:sldMkLst>
          <pc:docMk/>
          <pc:sldMk cId="0" sldId="353"/>
        </pc:sldMkLst>
      </pc:sldChg>
      <pc:sldChg chg="del">
        <pc:chgData name="CA Kushal Fofaria" userId="53b12bb127a646b3" providerId="LiveId" clId="{7807632F-8321-43FF-852C-76B065FF925E}" dt="2023-12-07T07:37:50.326" v="24954" actId="2696"/>
        <pc:sldMkLst>
          <pc:docMk/>
          <pc:sldMk cId="0" sldId="354"/>
        </pc:sldMkLst>
      </pc:sldChg>
      <pc:sldChg chg="del">
        <pc:chgData name="CA Kushal Fofaria" userId="53b12bb127a646b3" providerId="LiveId" clId="{7807632F-8321-43FF-852C-76B065FF925E}" dt="2023-12-07T07:37:50.326" v="24954" actId="2696"/>
        <pc:sldMkLst>
          <pc:docMk/>
          <pc:sldMk cId="0" sldId="355"/>
        </pc:sldMkLst>
      </pc:sldChg>
      <pc:sldChg chg="del">
        <pc:chgData name="CA Kushal Fofaria" userId="53b12bb127a646b3" providerId="LiveId" clId="{7807632F-8321-43FF-852C-76B065FF925E}" dt="2023-12-07T07:37:50.326" v="24954" actId="2696"/>
        <pc:sldMkLst>
          <pc:docMk/>
          <pc:sldMk cId="0" sldId="356"/>
        </pc:sldMkLst>
      </pc:sldChg>
      <pc:sldChg chg="del">
        <pc:chgData name="CA Kushal Fofaria" userId="53b12bb127a646b3" providerId="LiveId" clId="{7807632F-8321-43FF-852C-76B065FF925E}" dt="2023-12-07T07:37:50.326" v="24954" actId="2696"/>
        <pc:sldMkLst>
          <pc:docMk/>
          <pc:sldMk cId="0" sldId="357"/>
        </pc:sldMkLst>
      </pc:sldChg>
      <pc:sldChg chg="del">
        <pc:chgData name="CA Kushal Fofaria" userId="53b12bb127a646b3" providerId="LiveId" clId="{7807632F-8321-43FF-852C-76B065FF925E}" dt="2023-12-07T07:37:50.326" v="24954" actId="2696"/>
        <pc:sldMkLst>
          <pc:docMk/>
          <pc:sldMk cId="0" sldId="358"/>
        </pc:sldMkLst>
      </pc:sldChg>
      <pc:sldChg chg="del">
        <pc:chgData name="CA Kushal Fofaria" userId="53b12bb127a646b3" providerId="LiveId" clId="{7807632F-8321-43FF-852C-76B065FF925E}" dt="2023-12-07T07:37:50.326" v="24954" actId="2696"/>
        <pc:sldMkLst>
          <pc:docMk/>
          <pc:sldMk cId="0" sldId="359"/>
        </pc:sldMkLst>
      </pc:sldChg>
      <pc:sldChg chg="del">
        <pc:chgData name="CA Kushal Fofaria" userId="53b12bb127a646b3" providerId="LiveId" clId="{7807632F-8321-43FF-852C-76B065FF925E}" dt="2023-12-07T07:37:50.326" v="24954" actId="2696"/>
        <pc:sldMkLst>
          <pc:docMk/>
          <pc:sldMk cId="0" sldId="360"/>
        </pc:sldMkLst>
      </pc:sldChg>
      <pc:sldChg chg="del">
        <pc:chgData name="CA Kushal Fofaria" userId="53b12bb127a646b3" providerId="LiveId" clId="{7807632F-8321-43FF-852C-76B065FF925E}" dt="2023-12-07T07:37:50.326" v="24954" actId="2696"/>
        <pc:sldMkLst>
          <pc:docMk/>
          <pc:sldMk cId="0" sldId="364"/>
        </pc:sldMkLst>
      </pc:sldChg>
      <pc:sldChg chg="del">
        <pc:chgData name="CA Kushal Fofaria" userId="53b12bb127a646b3" providerId="LiveId" clId="{7807632F-8321-43FF-852C-76B065FF925E}" dt="2023-12-07T07:37:50.326" v="24954" actId="2696"/>
        <pc:sldMkLst>
          <pc:docMk/>
          <pc:sldMk cId="0" sldId="365"/>
        </pc:sldMkLst>
      </pc:sldChg>
      <pc:sldChg chg="del">
        <pc:chgData name="CA Kushal Fofaria" userId="53b12bb127a646b3" providerId="LiveId" clId="{7807632F-8321-43FF-852C-76B065FF925E}" dt="2023-12-07T07:37:50.326" v="24954" actId="2696"/>
        <pc:sldMkLst>
          <pc:docMk/>
          <pc:sldMk cId="0" sldId="366"/>
        </pc:sldMkLst>
      </pc:sldChg>
      <pc:sldChg chg="del">
        <pc:chgData name="CA Kushal Fofaria" userId="53b12bb127a646b3" providerId="LiveId" clId="{7807632F-8321-43FF-852C-76B065FF925E}" dt="2023-12-07T07:37:50.326" v="24954" actId="2696"/>
        <pc:sldMkLst>
          <pc:docMk/>
          <pc:sldMk cId="0" sldId="367"/>
        </pc:sldMkLst>
      </pc:sldChg>
      <pc:sldChg chg="modSp mod ord">
        <pc:chgData name="CA Kushal Fofaria" userId="53b12bb127a646b3" providerId="LiveId" clId="{7807632F-8321-43FF-852C-76B065FF925E}" dt="2023-12-08T05:26:30.215" v="40521"/>
        <pc:sldMkLst>
          <pc:docMk/>
          <pc:sldMk cId="3867217425" sldId="369"/>
        </pc:sldMkLst>
        <pc:spChg chg="mod">
          <ac:chgData name="CA Kushal Fofaria" userId="53b12bb127a646b3" providerId="LiveId" clId="{7807632F-8321-43FF-852C-76B065FF925E}" dt="2023-12-06T14:43:58.764" v="24933" actId="20577"/>
          <ac:spMkLst>
            <pc:docMk/>
            <pc:sldMk cId="3867217425" sldId="369"/>
            <ac:spMk id="31746" creationId="{00000000-0000-0000-0000-000000000000}"/>
          </ac:spMkLst>
        </pc:spChg>
        <pc:spChg chg="mod">
          <ac:chgData name="CA Kushal Fofaria" userId="53b12bb127a646b3" providerId="LiveId" clId="{7807632F-8321-43FF-852C-76B065FF925E}" dt="2023-12-07T09:35:52.239" v="25294" actId="20577"/>
          <ac:spMkLst>
            <pc:docMk/>
            <pc:sldMk cId="3867217425" sldId="369"/>
            <ac:spMk id="31747" creationId="{00000000-0000-0000-0000-000000000000}"/>
          </ac:spMkLst>
        </pc:spChg>
      </pc:sldChg>
      <pc:sldChg chg="del">
        <pc:chgData name="CA Kushal Fofaria" userId="53b12bb127a646b3" providerId="LiveId" clId="{7807632F-8321-43FF-852C-76B065FF925E}" dt="2023-12-07T07:37:50.326" v="24954" actId="2696"/>
        <pc:sldMkLst>
          <pc:docMk/>
          <pc:sldMk cId="966581627" sldId="371"/>
        </pc:sldMkLst>
      </pc:sldChg>
      <pc:sldChg chg="del">
        <pc:chgData name="CA Kushal Fofaria" userId="53b12bb127a646b3" providerId="LiveId" clId="{7807632F-8321-43FF-852C-76B065FF925E}" dt="2023-12-07T07:37:50.326" v="24954" actId="2696"/>
        <pc:sldMkLst>
          <pc:docMk/>
          <pc:sldMk cId="387853837" sldId="372"/>
        </pc:sldMkLst>
      </pc:sldChg>
      <pc:sldChg chg="del">
        <pc:chgData name="CA Kushal Fofaria" userId="53b12bb127a646b3" providerId="LiveId" clId="{7807632F-8321-43FF-852C-76B065FF925E}" dt="2023-12-07T07:37:50.326" v="24954" actId="2696"/>
        <pc:sldMkLst>
          <pc:docMk/>
          <pc:sldMk cId="2599776522" sldId="373"/>
        </pc:sldMkLst>
      </pc:sldChg>
      <pc:sldChg chg="del">
        <pc:chgData name="CA Kushal Fofaria" userId="53b12bb127a646b3" providerId="LiveId" clId="{7807632F-8321-43FF-852C-76B065FF925E}" dt="2023-12-07T07:37:50.326" v="24954" actId="2696"/>
        <pc:sldMkLst>
          <pc:docMk/>
          <pc:sldMk cId="1837242280" sldId="374"/>
        </pc:sldMkLst>
      </pc:sldChg>
      <pc:sldChg chg="del">
        <pc:chgData name="CA Kushal Fofaria" userId="53b12bb127a646b3" providerId="LiveId" clId="{7807632F-8321-43FF-852C-76B065FF925E}" dt="2023-12-07T07:37:50.326" v="24954" actId="2696"/>
        <pc:sldMkLst>
          <pc:docMk/>
          <pc:sldMk cId="1792605714" sldId="375"/>
        </pc:sldMkLst>
      </pc:sldChg>
      <pc:sldChg chg="del">
        <pc:chgData name="CA Kushal Fofaria" userId="53b12bb127a646b3" providerId="LiveId" clId="{7807632F-8321-43FF-852C-76B065FF925E}" dt="2023-12-07T07:37:50.326" v="24954" actId="2696"/>
        <pc:sldMkLst>
          <pc:docMk/>
          <pc:sldMk cId="2281006868" sldId="376"/>
        </pc:sldMkLst>
      </pc:sldChg>
      <pc:sldChg chg="del">
        <pc:chgData name="CA Kushal Fofaria" userId="53b12bb127a646b3" providerId="LiveId" clId="{7807632F-8321-43FF-852C-76B065FF925E}" dt="2023-12-07T07:37:50.326" v="24954" actId="2696"/>
        <pc:sldMkLst>
          <pc:docMk/>
          <pc:sldMk cId="2636361286" sldId="377"/>
        </pc:sldMkLst>
      </pc:sldChg>
      <pc:sldChg chg="del">
        <pc:chgData name="CA Kushal Fofaria" userId="53b12bb127a646b3" providerId="LiveId" clId="{7807632F-8321-43FF-852C-76B065FF925E}" dt="2023-12-07T07:37:50.326" v="24954" actId="2696"/>
        <pc:sldMkLst>
          <pc:docMk/>
          <pc:sldMk cId="1821130041" sldId="378"/>
        </pc:sldMkLst>
      </pc:sldChg>
      <pc:sldChg chg="del">
        <pc:chgData name="CA Kushal Fofaria" userId="53b12bb127a646b3" providerId="LiveId" clId="{7807632F-8321-43FF-852C-76B065FF925E}" dt="2023-12-07T07:37:50.326" v="24954" actId="2696"/>
        <pc:sldMkLst>
          <pc:docMk/>
          <pc:sldMk cId="3091832409" sldId="379"/>
        </pc:sldMkLst>
      </pc:sldChg>
      <pc:sldChg chg="del">
        <pc:chgData name="CA Kushal Fofaria" userId="53b12bb127a646b3" providerId="LiveId" clId="{7807632F-8321-43FF-852C-76B065FF925E}" dt="2023-12-07T07:37:50.326" v="24954" actId="2696"/>
        <pc:sldMkLst>
          <pc:docMk/>
          <pc:sldMk cId="487117844" sldId="380"/>
        </pc:sldMkLst>
      </pc:sldChg>
      <pc:sldChg chg="del">
        <pc:chgData name="CA Kushal Fofaria" userId="53b12bb127a646b3" providerId="LiveId" clId="{7807632F-8321-43FF-852C-76B065FF925E}" dt="2023-12-07T07:37:50.326" v="24954" actId="2696"/>
        <pc:sldMkLst>
          <pc:docMk/>
          <pc:sldMk cId="2623357907" sldId="381"/>
        </pc:sldMkLst>
      </pc:sldChg>
      <pc:sldChg chg="del">
        <pc:chgData name="CA Kushal Fofaria" userId="53b12bb127a646b3" providerId="LiveId" clId="{7807632F-8321-43FF-852C-76B065FF925E}" dt="2023-12-07T07:37:50.326" v="24954" actId="2696"/>
        <pc:sldMkLst>
          <pc:docMk/>
          <pc:sldMk cId="1271902340" sldId="382"/>
        </pc:sldMkLst>
      </pc:sldChg>
      <pc:sldChg chg="del">
        <pc:chgData name="CA Kushal Fofaria" userId="53b12bb127a646b3" providerId="LiveId" clId="{7807632F-8321-43FF-852C-76B065FF925E}" dt="2023-12-07T07:37:50.326" v="24954" actId="2696"/>
        <pc:sldMkLst>
          <pc:docMk/>
          <pc:sldMk cId="309836907" sldId="383"/>
        </pc:sldMkLst>
      </pc:sldChg>
      <pc:sldChg chg="del">
        <pc:chgData name="CA Kushal Fofaria" userId="53b12bb127a646b3" providerId="LiveId" clId="{7807632F-8321-43FF-852C-76B065FF925E}" dt="2023-12-07T07:37:50.326" v="24954" actId="2696"/>
        <pc:sldMkLst>
          <pc:docMk/>
          <pc:sldMk cId="1642431735" sldId="384"/>
        </pc:sldMkLst>
      </pc:sldChg>
      <pc:sldChg chg="del">
        <pc:chgData name="CA Kushal Fofaria" userId="53b12bb127a646b3" providerId="LiveId" clId="{7807632F-8321-43FF-852C-76B065FF925E}" dt="2023-12-07T07:37:50.326" v="24954" actId="2696"/>
        <pc:sldMkLst>
          <pc:docMk/>
          <pc:sldMk cId="3792985194" sldId="385"/>
        </pc:sldMkLst>
      </pc:sldChg>
      <pc:sldChg chg="del">
        <pc:chgData name="CA Kushal Fofaria" userId="53b12bb127a646b3" providerId="LiveId" clId="{7807632F-8321-43FF-852C-76B065FF925E}" dt="2023-12-07T07:37:50.326" v="24954" actId="2696"/>
        <pc:sldMkLst>
          <pc:docMk/>
          <pc:sldMk cId="103198982" sldId="386"/>
        </pc:sldMkLst>
      </pc:sldChg>
      <pc:sldChg chg="del">
        <pc:chgData name="CA Kushal Fofaria" userId="53b12bb127a646b3" providerId="LiveId" clId="{7807632F-8321-43FF-852C-76B065FF925E}" dt="2023-12-07T07:37:50.326" v="24954" actId="2696"/>
        <pc:sldMkLst>
          <pc:docMk/>
          <pc:sldMk cId="2436399896" sldId="387"/>
        </pc:sldMkLst>
      </pc:sldChg>
      <pc:sldChg chg="del">
        <pc:chgData name="CA Kushal Fofaria" userId="53b12bb127a646b3" providerId="LiveId" clId="{7807632F-8321-43FF-852C-76B065FF925E}" dt="2023-12-07T07:37:50.326" v="24954" actId="2696"/>
        <pc:sldMkLst>
          <pc:docMk/>
          <pc:sldMk cId="3370408917" sldId="388"/>
        </pc:sldMkLst>
      </pc:sldChg>
      <pc:sldChg chg="del">
        <pc:chgData name="CA Kushal Fofaria" userId="53b12bb127a646b3" providerId="LiveId" clId="{7807632F-8321-43FF-852C-76B065FF925E}" dt="2023-12-07T07:37:50.326" v="24954" actId="2696"/>
        <pc:sldMkLst>
          <pc:docMk/>
          <pc:sldMk cId="2919539811" sldId="389"/>
        </pc:sldMkLst>
      </pc:sldChg>
      <pc:sldChg chg="del">
        <pc:chgData name="CA Kushal Fofaria" userId="53b12bb127a646b3" providerId="LiveId" clId="{7807632F-8321-43FF-852C-76B065FF925E}" dt="2023-12-07T07:37:50.326" v="24954" actId="2696"/>
        <pc:sldMkLst>
          <pc:docMk/>
          <pc:sldMk cId="2716185581" sldId="390"/>
        </pc:sldMkLst>
      </pc:sldChg>
      <pc:sldChg chg="del">
        <pc:chgData name="CA Kushal Fofaria" userId="53b12bb127a646b3" providerId="LiveId" clId="{7807632F-8321-43FF-852C-76B065FF925E}" dt="2023-12-07T07:37:50.326" v="24954" actId="2696"/>
        <pc:sldMkLst>
          <pc:docMk/>
          <pc:sldMk cId="3597996438" sldId="391"/>
        </pc:sldMkLst>
      </pc:sldChg>
      <pc:sldChg chg="del">
        <pc:chgData name="CA Kushal Fofaria" userId="53b12bb127a646b3" providerId="LiveId" clId="{7807632F-8321-43FF-852C-76B065FF925E}" dt="2023-12-07T07:37:50.326" v="24954" actId="2696"/>
        <pc:sldMkLst>
          <pc:docMk/>
          <pc:sldMk cId="539173309" sldId="392"/>
        </pc:sldMkLst>
      </pc:sldChg>
      <pc:sldChg chg="del">
        <pc:chgData name="CA Kushal Fofaria" userId="53b12bb127a646b3" providerId="LiveId" clId="{7807632F-8321-43FF-852C-76B065FF925E}" dt="2023-12-07T07:37:50.326" v="24954" actId="2696"/>
        <pc:sldMkLst>
          <pc:docMk/>
          <pc:sldMk cId="4117425958" sldId="393"/>
        </pc:sldMkLst>
      </pc:sldChg>
      <pc:sldChg chg="modSp mod">
        <pc:chgData name="CA Kushal Fofaria" userId="53b12bb127a646b3" providerId="LiveId" clId="{7807632F-8321-43FF-852C-76B065FF925E}" dt="2023-12-06T09:44:57.662" v="11900" actId="123"/>
        <pc:sldMkLst>
          <pc:docMk/>
          <pc:sldMk cId="4146398486" sldId="394"/>
        </pc:sldMkLst>
        <pc:spChg chg="mod">
          <ac:chgData name="CA Kushal Fofaria" userId="53b12bb127a646b3" providerId="LiveId" clId="{7807632F-8321-43FF-852C-76B065FF925E}" dt="2023-12-06T09:43:49.072" v="11861" actId="20577"/>
          <ac:spMkLst>
            <pc:docMk/>
            <pc:sldMk cId="4146398486" sldId="394"/>
            <ac:spMk id="2" creationId="{00000000-0000-0000-0000-000000000000}"/>
          </ac:spMkLst>
        </pc:spChg>
        <pc:spChg chg="mod">
          <ac:chgData name="CA Kushal Fofaria" userId="53b12bb127a646b3" providerId="LiveId" clId="{7807632F-8321-43FF-852C-76B065FF925E}" dt="2023-12-06T09:44:57.662" v="11900" actId="123"/>
          <ac:spMkLst>
            <pc:docMk/>
            <pc:sldMk cId="4146398486" sldId="394"/>
            <ac:spMk id="3" creationId="{00000000-0000-0000-0000-000000000000}"/>
          </ac:spMkLst>
        </pc:spChg>
      </pc:sldChg>
      <pc:sldChg chg="modSp mod">
        <pc:chgData name="CA Kushal Fofaria" userId="53b12bb127a646b3" providerId="LiveId" clId="{7807632F-8321-43FF-852C-76B065FF925E}" dt="2023-12-06T14:26:49.596" v="24011" actId="20577"/>
        <pc:sldMkLst>
          <pc:docMk/>
          <pc:sldMk cId="1231271115" sldId="395"/>
        </pc:sldMkLst>
        <pc:spChg chg="mod">
          <ac:chgData name="CA Kushal Fofaria" userId="53b12bb127a646b3" providerId="LiveId" clId="{7807632F-8321-43FF-852C-76B065FF925E}" dt="2023-12-06T09:47:07.892" v="12004" actId="20577"/>
          <ac:spMkLst>
            <pc:docMk/>
            <pc:sldMk cId="1231271115" sldId="395"/>
            <ac:spMk id="2" creationId="{00000000-0000-0000-0000-000000000000}"/>
          </ac:spMkLst>
        </pc:spChg>
        <pc:spChg chg="mod">
          <ac:chgData name="CA Kushal Fofaria" userId="53b12bb127a646b3" providerId="LiveId" clId="{7807632F-8321-43FF-852C-76B065FF925E}" dt="2023-12-06T14:26:49.596" v="24011" actId="20577"/>
          <ac:spMkLst>
            <pc:docMk/>
            <pc:sldMk cId="1231271115" sldId="395"/>
            <ac:spMk id="3" creationId="{00000000-0000-0000-0000-000000000000}"/>
          </ac:spMkLst>
        </pc:spChg>
      </pc:sldChg>
      <pc:sldChg chg="del">
        <pc:chgData name="CA Kushal Fofaria" userId="53b12bb127a646b3" providerId="LiveId" clId="{7807632F-8321-43FF-852C-76B065FF925E}" dt="2023-12-07T07:37:50.326" v="24954" actId="2696"/>
        <pc:sldMkLst>
          <pc:docMk/>
          <pc:sldMk cId="697131959" sldId="396"/>
        </pc:sldMkLst>
      </pc:sldChg>
      <pc:sldChg chg="modSp new mod">
        <pc:chgData name="CA Kushal Fofaria" userId="53b12bb127a646b3" providerId="LiveId" clId="{7807632F-8321-43FF-852C-76B065FF925E}" dt="2023-12-06T14:34:21.154" v="24544" actId="20577"/>
        <pc:sldMkLst>
          <pc:docMk/>
          <pc:sldMk cId="2050211069" sldId="397"/>
        </pc:sldMkLst>
        <pc:spChg chg="mod">
          <ac:chgData name="CA Kushal Fofaria" userId="53b12bb127a646b3" providerId="LiveId" clId="{7807632F-8321-43FF-852C-76B065FF925E}" dt="2023-12-06T14:29:08.705" v="24139" actId="113"/>
          <ac:spMkLst>
            <pc:docMk/>
            <pc:sldMk cId="2050211069" sldId="397"/>
            <ac:spMk id="2" creationId="{FDA739A2-45C5-8BBE-E359-D126600C3FA8}"/>
          </ac:spMkLst>
        </pc:spChg>
        <pc:spChg chg="mod">
          <ac:chgData name="CA Kushal Fofaria" userId="53b12bb127a646b3" providerId="LiveId" clId="{7807632F-8321-43FF-852C-76B065FF925E}" dt="2023-12-06T14:34:21.154" v="24544" actId="20577"/>
          <ac:spMkLst>
            <pc:docMk/>
            <pc:sldMk cId="2050211069" sldId="397"/>
            <ac:spMk id="3" creationId="{A3274113-8324-8F2F-DF35-10A8517D8EE6}"/>
          </ac:spMkLst>
        </pc:spChg>
      </pc:sldChg>
      <pc:sldChg chg="new del">
        <pc:chgData name="CA Kushal Fofaria" userId="53b12bb127a646b3" providerId="LiveId" clId="{7807632F-8321-43FF-852C-76B065FF925E}" dt="2023-12-06T14:27:08.996" v="24013" actId="680"/>
        <pc:sldMkLst>
          <pc:docMk/>
          <pc:sldMk cId="2089810090" sldId="397"/>
        </pc:sldMkLst>
      </pc:sldChg>
      <pc:sldChg chg="modSp new mod">
        <pc:chgData name="CA Kushal Fofaria" userId="53b12bb127a646b3" providerId="LiveId" clId="{7807632F-8321-43FF-852C-76B065FF925E}" dt="2023-12-06T14:37:25.861" v="24774" actId="20577"/>
        <pc:sldMkLst>
          <pc:docMk/>
          <pc:sldMk cId="3592761243" sldId="398"/>
        </pc:sldMkLst>
        <pc:spChg chg="mod">
          <ac:chgData name="CA Kushal Fofaria" userId="53b12bb127a646b3" providerId="LiveId" clId="{7807632F-8321-43FF-852C-76B065FF925E}" dt="2023-12-06T14:37:25.861" v="24774" actId="20577"/>
          <ac:spMkLst>
            <pc:docMk/>
            <pc:sldMk cId="3592761243" sldId="398"/>
            <ac:spMk id="3" creationId="{0E340C12-CD40-0A2D-9FDC-7A699C06243A}"/>
          </ac:spMkLst>
        </pc:spChg>
      </pc:sldChg>
      <pc:sldChg chg="new del">
        <pc:chgData name="CA Kushal Fofaria" userId="53b12bb127a646b3" providerId="LiveId" clId="{7807632F-8321-43FF-852C-76B065FF925E}" dt="2023-12-07T14:53:29.241" v="38047" actId="2696"/>
        <pc:sldMkLst>
          <pc:docMk/>
          <pc:sldMk cId="2537911096" sldId="399"/>
        </pc:sldMkLst>
      </pc:sldChg>
      <pc:sldChg chg="modSp new mod ord">
        <pc:chgData name="CA Kushal Fofaria" userId="53b12bb127a646b3" providerId="LiveId" clId="{7807632F-8321-43FF-852C-76B065FF925E}" dt="2023-12-08T05:26:30.215" v="40521"/>
        <pc:sldMkLst>
          <pc:docMk/>
          <pc:sldMk cId="1608694956" sldId="400"/>
        </pc:sldMkLst>
        <pc:spChg chg="mod">
          <ac:chgData name="CA Kushal Fofaria" userId="53b12bb127a646b3" providerId="LiveId" clId="{7807632F-8321-43FF-852C-76B065FF925E}" dt="2023-12-07T09:35:57.207" v="25298" actId="20577"/>
          <ac:spMkLst>
            <pc:docMk/>
            <pc:sldMk cId="1608694956" sldId="400"/>
            <ac:spMk id="3" creationId="{EB0C6B0E-032F-4819-6D55-07917DC3231F}"/>
          </ac:spMkLst>
        </pc:spChg>
      </pc:sldChg>
      <pc:sldChg chg="modSp new mod ord">
        <pc:chgData name="CA Kushal Fofaria" userId="53b12bb127a646b3" providerId="LiveId" clId="{7807632F-8321-43FF-852C-76B065FF925E}" dt="2023-12-08T05:18:12.583" v="40501"/>
        <pc:sldMkLst>
          <pc:docMk/>
          <pc:sldMk cId="2189813717" sldId="401"/>
        </pc:sldMkLst>
        <pc:spChg chg="mod">
          <ac:chgData name="CA Kushal Fofaria" userId="53b12bb127a646b3" providerId="LiveId" clId="{7807632F-8321-43FF-852C-76B065FF925E}" dt="2023-12-07T09:38:09.151" v="25411" actId="255"/>
          <ac:spMkLst>
            <pc:docMk/>
            <pc:sldMk cId="2189813717" sldId="401"/>
            <ac:spMk id="2" creationId="{141C5676-A686-2CA9-791F-E60E7A1D7525}"/>
          </ac:spMkLst>
        </pc:spChg>
        <pc:spChg chg="mod">
          <ac:chgData name="CA Kushal Fofaria" userId="53b12bb127a646b3" providerId="LiveId" clId="{7807632F-8321-43FF-852C-76B065FF925E}" dt="2023-12-07T11:12:15.173" v="29423"/>
          <ac:spMkLst>
            <pc:docMk/>
            <pc:sldMk cId="2189813717" sldId="401"/>
            <ac:spMk id="3" creationId="{11529E31-1541-2CDB-C5C9-AD3A459BBE20}"/>
          </ac:spMkLst>
        </pc:spChg>
      </pc:sldChg>
      <pc:sldChg chg="modSp new mod ord">
        <pc:chgData name="CA Kushal Fofaria" userId="53b12bb127a646b3" providerId="LiveId" clId="{7807632F-8321-43FF-852C-76B065FF925E}" dt="2023-12-08T05:30:54.846" v="40590" actId="179"/>
        <pc:sldMkLst>
          <pc:docMk/>
          <pc:sldMk cId="3935053191" sldId="402"/>
        </pc:sldMkLst>
        <pc:spChg chg="mod">
          <ac:chgData name="CA Kushal Fofaria" userId="53b12bb127a646b3" providerId="LiveId" clId="{7807632F-8321-43FF-852C-76B065FF925E}" dt="2023-12-07T11:01:20.792" v="28738" actId="20577"/>
          <ac:spMkLst>
            <pc:docMk/>
            <pc:sldMk cId="3935053191" sldId="402"/>
            <ac:spMk id="2" creationId="{8BD13C27-E821-F291-B4D2-AACBA91E56A8}"/>
          </ac:spMkLst>
        </pc:spChg>
        <pc:spChg chg="mod">
          <ac:chgData name="CA Kushal Fofaria" userId="53b12bb127a646b3" providerId="LiveId" clId="{7807632F-8321-43FF-852C-76B065FF925E}" dt="2023-12-08T05:30:54.846" v="40590" actId="179"/>
          <ac:spMkLst>
            <pc:docMk/>
            <pc:sldMk cId="3935053191" sldId="402"/>
            <ac:spMk id="3" creationId="{F7E1E92B-7838-5EF2-A5C5-FAD7EE259C6E}"/>
          </ac:spMkLst>
        </pc:spChg>
      </pc:sldChg>
      <pc:sldChg chg="modSp new mod ord">
        <pc:chgData name="CA Kushal Fofaria" userId="53b12bb127a646b3" providerId="LiveId" clId="{7807632F-8321-43FF-852C-76B065FF925E}" dt="2023-12-08T05:31:30.447" v="40591" actId="21"/>
        <pc:sldMkLst>
          <pc:docMk/>
          <pc:sldMk cId="301825596" sldId="403"/>
        </pc:sldMkLst>
        <pc:spChg chg="mod">
          <ac:chgData name="CA Kushal Fofaria" userId="53b12bb127a646b3" providerId="LiveId" clId="{7807632F-8321-43FF-852C-76B065FF925E}" dt="2023-12-08T05:31:30.447" v="40591" actId="21"/>
          <ac:spMkLst>
            <pc:docMk/>
            <pc:sldMk cId="301825596" sldId="403"/>
            <ac:spMk id="3" creationId="{B19979F6-2B5A-7EFF-B716-86641A3A6E04}"/>
          </ac:spMkLst>
        </pc:spChg>
      </pc:sldChg>
      <pc:sldChg chg="modSp new mod ord">
        <pc:chgData name="CA Kushal Fofaria" userId="53b12bb127a646b3" providerId="LiveId" clId="{7807632F-8321-43FF-852C-76B065FF925E}" dt="2023-12-08T05:31:54.191" v="40601" actId="179"/>
        <pc:sldMkLst>
          <pc:docMk/>
          <pc:sldMk cId="2640136706" sldId="404"/>
        </pc:sldMkLst>
        <pc:spChg chg="mod">
          <ac:chgData name="CA Kushal Fofaria" userId="53b12bb127a646b3" providerId="LiveId" clId="{7807632F-8321-43FF-852C-76B065FF925E}" dt="2023-12-08T05:31:54.191" v="40601" actId="179"/>
          <ac:spMkLst>
            <pc:docMk/>
            <pc:sldMk cId="2640136706" sldId="404"/>
            <ac:spMk id="3" creationId="{3706D7CE-E57E-2D69-C699-C9743A531A9E}"/>
          </ac:spMkLst>
        </pc:spChg>
      </pc:sldChg>
      <pc:sldChg chg="modSp new mod ord">
        <pc:chgData name="CA Kushal Fofaria" userId="53b12bb127a646b3" providerId="LiveId" clId="{7807632F-8321-43FF-852C-76B065FF925E}" dt="2023-12-08T05:18:12.583" v="40501"/>
        <pc:sldMkLst>
          <pc:docMk/>
          <pc:sldMk cId="3451424918" sldId="405"/>
        </pc:sldMkLst>
        <pc:spChg chg="mod">
          <ac:chgData name="CA Kushal Fofaria" userId="53b12bb127a646b3" providerId="LiveId" clId="{7807632F-8321-43FF-852C-76B065FF925E}" dt="2023-12-07T11:12:15.173" v="29423"/>
          <ac:spMkLst>
            <pc:docMk/>
            <pc:sldMk cId="3451424918" sldId="405"/>
            <ac:spMk id="3" creationId="{EDE23E69-C034-3F21-C909-41716496A07D}"/>
          </ac:spMkLst>
        </pc:spChg>
      </pc:sldChg>
      <pc:sldChg chg="modSp new mod">
        <pc:chgData name="CA Kushal Fofaria" userId="53b12bb127a646b3" providerId="LiveId" clId="{7807632F-8321-43FF-852C-76B065FF925E}" dt="2023-12-07T12:02:06.822" v="32351" actId="115"/>
        <pc:sldMkLst>
          <pc:docMk/>
          <pc:sldMk cId="2995345902" sldId="406"/>
        </pc:sldMkLst>
        <pc:spChg chg="mod">
          <ac:chgData name="CA Kushal Fofaria" userId="53b12bb127a646b3" providerId="LiveId" clId="{7807632F-8321-43FF-852C-76B065FF925E}" dt="2023-12-07T11:13:30.023" v="29513" actId="20577"/>
          <ac:spMkLst>
            <pc:docMk/>
            <pc:sldMk cId="2995345902" sldId="406"/>
            <ac:spMk id="2" creationId="{06D72EFA-1E84-08C1-ACC6-372A04DF3EDC}"/>
          </ac:spMkLst>
        </pc:spChg>
        <pc:spChg chg="mod">
          <ac:chgData name="CA Kushal Fofaria" userId="53b12bb127a646b3" providerId="LiveId" clId="{7807632F-8321-43FF-852C-76B065FF925E}" dt="2023-12-07T12:02:06.822" v="32351" actId="115"/>
          <ac:spMkLst>
            <pc:docMk/>
            <pc:sldMk cId="2995345902" sldId="406"/>
            <ac:spMk id="3" creationId="{EF25A2A9-3D0A-3585-4B25-74BBFE342424}"/>
          </ac:spMkLst>
        </pc:spChg>
      </pc:sldChg>
      <pc:sldChg chg="modSp new mod">
        <pc:chgData name="CA Kushal Fofaria" userId="53b12bb127a646b3" providerId="LiveId" clId="{7807632F-8321-43FF-852C-76B065FF925E}" dt="2023-12-07T12:01:52.965" v="32350" actId="255"/>
        <pc:sldMkLst>
          <pc:docMk/>
          <pc:sldMk cId="1063727600" sldId="407"/>
        </pc:sldMkLst>
        <pc:spChg chg="mod">
          <ac:chgData name="CA Kushal Fofaria" userId="53b12bb127a646b3" providerId="LiveId" clId="{7807632F-8321-43FF-852C-76B065FF925E}" dt="2023-12-07T11:42:19.040" v="31096" actId="20577"/>
          <ac:spMkLst>
            <pc:docMk/>
            <pc:sldMk cId="1063727600" sldId="407"/>
            <ac:spMk id="2" creationId="{7DBE3857-861E-2277-E2BF-19D4A397BD23}"/>
          </ac:spMkLst>
        </pc:spChg>
        <pc:spChg chg="mod">
          <ac:chgData name="CA Kushal Fofaria" userId="53b12bb127a646b3" providerId="LiveId" clId="{7807632F-8321-43FF-852C-76B065FF925E}" dt="2023-12-07T12:01:52.965" v="32350" actId="255"/>
          <ac:spMkLst>
            <pc:docMk/>
            <pc:sldMk cId="1063727600" sldId="407"/>
            <ac:spMk id="3" creationId="{6A99045A-5420-41B2-405F-EEF9D0448CB0}"/>
          </ac:spMkLst>
        </pc:spChg>
      </pc:sldChg>
      <pc:sldChg chg="modSp new mod">
        <pc:chgData name="CA Kushal Fofaria" userId="53b12bb127a646b3" providerId="LiveId" clId="{7807632F-8321-43FF-852C-76B065FF925E}" dt="2023-12-07T11:55:05.727" v="31895" actId="27636"/>
        <pc:sldMkLst>
          <pc:docMk/>
          <pc:sldMk cId="247546243" sldId="408"/>
        </pc:sldMkLst>
        <pc:spChg chg="mod">
          <ac:chgData name="CA Kushal Fofaria" userId="53b12bb127a646b3" providerId="LiveId" clId="{7807632F-8321-43FF-852C-76B065FF925E}" dt="2023-12-07T11:55:05.727" v="31895" actId="27636"/>
          <ac:spMkLst>
            <pc:docMk/>
            <pc:sldMk cId="247546243" sldId="408"/>
            <ac:spMk id="3" creationId="{D7FABE88-020F-1637-41FB-0DEEBD103155}"/>
          </ac:spMkLst>
        </pc:spChg>
      </pc:sldChg>
      <pc:sldChg chg="modSp new mod">
        <pc:chgData name="CA Kushal Fofaria" userId="53b12bb127a646b3" providerId="LiveId" clId="{7807632F-8321-43FF-852C-76B065FF925E}" dt="2023-12-07T11:57:44.163" v="31981" actId="21"/>
        <pc:sldMkLst>
          <pc:docMk/>
          <pc:sldMk cId="3204306770" sldId="409"/>
        </pc:sldMkLst>
        <pc:spChg chg="mod">
          <ac:chgData name="CA Kushal Fofaria" userId="53b12bb127a646b3" providerId="LiveId" clId="{7807632F-8321-43FF-852C-76B065FF925E}" dt="2023-12-07T11:57:44.163" v="31981" actId="21"/>
          <ac:spMkLst>
            <pc:docMk/>
            <pc:sldMk cId="3204306770" sldId="409"/>
            <ac:spMk id="3" creationId="{DC0731CD-2E84-FBA5-6546-3A7F5F62C5F7}"/>
          </ac:spMkLst>
        </pc:spChg>
      </pc:sldChg>
      <pc:sldChg chg="modSp new mod">
        <pc:chgData name="CA Kushal Fofaria" userId="53b12bb127a646b3" providerId="LiveId" clId="{7807632F-8321-43FF-852C-76B065FF925E}" dt="2023-12-07T11:58:59.394" v="32006" actId="255"/>
        <pc:sldMkLst>
          <pc:docMk/>
          <pc:sldMk cId="660431236" sldId="410"/>
        </pc:sldMkLst>
        <pc:spChg chg="mod">
          <ac:chgData name="CA Kushal Fofaria" userId="53b12bb127a646b3" providerId="LiveId" clId="{7807632F-8321-43FF-852C-76B065FF925E}" dt="2023-12-07T11:58:59.394" v="32006" actId="255"/>
          <ac:spMkLst>
            <pc:docMk/>
            <pc:sldMk cId="660431236" sldId="410"/>
            <ac:spMk id="3" creationId="{6C7F4A85-AC66-5721-D793-089BC0C7EBD7}"/>
          </ac:spMkLst>
        </pc:spChg>
      </pc:sldChg>
      <pc:sldChg chg="modSp new mod">
        <pc:chgData name="CA Kushal Fofaria" userId="53b12bb127a646b3" providerId="LiveId" clId="{7807632F-8321-43FF-852C-76B065FF925E}" dt="2023-12-07T11:59:52.757" v="32129" actId="20577"/>
        <pc:sldMkLst>
          <pc:docMk/>
          <pc:sldMk cId="3240264546" sldId="411"/>
        </pc:sldMkLst>
        <pc:spChg chg="mod">
          <ac:chgData name="CA Kushal Fofaria" userId="53b12bb127a646b3" providerId="LiveId" clId="{7807632F-8321-43FF-852C-76B065FF925E}" dt="2023-12-07T11:59:52.757" v="32129" actId="20577"/>
          <ac:spMkLst>
            <pc:docMk/>
            <pc:sldMk cId="3240264546" sldId="411"/>
            <ac:spMk id="3" creationId="{8B6D1372-B0AF-7714-97B6-E4A639031663}"/>
          </ac:spMkLst>
        </pc:spChg>
      </pc:sldChg>
      <pc:sldChg chg="modSp new mod">
        <pc:chgData name="CA Kushal Fofaria" userId="53b12bb127a646b3" providerId="LiveId" clId="{7807632F-8321-43FF-852C-76B065FF925E}" dt="2023-12-07T12:13:45.945" v="32462" actId="115"/>
        <pc:sldMkLst>
          <pc:docMk/>
          <pc:sldMk cId="2722842572" sldId="412"/>
        </pc:sldMkLst>
        <pc:spChg chg="mod">
          <ac:chgData name="CA Kushal Fofaria" userId="53b12bb127a646b3" providerId="LiveId" clId="{7807632F-8321-43FF-852C-76B065FF925E}" dt="2023-12-07T12:12:24.391" v="32432" actId="113"/>
          <ac:spMkLst>
            <pc:docMk/>
            <pc:sldMk cId="2722842572" sldId="412"/>
            <ac:spMk id="2" creationId="{3951849B-A4F2-AD8E-8E0D-9367B90DC871}"/>
          </ac:spMkLst>
        </pc:spChg>
        <pc:spChg chg="mod">
          <ac:chgData name="CA Kushal Fofaria" userId="53b12bb127a646b3" providerId="LiveId" clId="{7807632F-8321-43FF-852C-76B065FF925E}" dt="2023-12-07T12:13:45.945" v="32462" actId="115"/>
          <ac:spMkLst>
            <pc:docMk/>
            <pc:sldMk cId="2722842572" sldId="412"/>
            <ac:spMk id="3" creationId="{FE807F8D-9C00-E251-B395-A9FF53DEB40D}"/>
          </ac:spMkLst>
        </pc:spChg>
      </pc:sldChg>
      <pc:sldChg chg="modSp new mod">
        <pc:chgData name="CA Kushal Fofaria" userId="53b12bb127a646b3" providerId="LiveId" clId="{7807632F-8321-43FF-852C-76B065FF925E}" dt="2023-12-07T12:36:13.514" v="32991" actId="123"/>
        <pc:sldMkLst>
          <pc:docMk/>
          <pc:sldMk cId="4116225336" sldId="413"/>
        </pc:sldMkLst>
        <pc:spChg chg="mod">
          <ac:chgData name="CA Kushal Fofaria" userId="53b12bb127a646b3" providerId="LiveId" clId="{7807632F-8321-43FF-852C-76B065FF925E}" dt="2023-12-07T12:36:13.514" v="32991" actId="123"/>
          <ac:spMkLst>
            <pc:docMk/>
            <pc:sldMk cId="4116225336" sldId="413"/>
            <ac:spMk id="3" creationId="{EA4D13A0-45A9-83FF-02A8-7313B8C215FC}"/>
          </ac:spMkLst>
        </pc:spChg>
      </pc:sldChg>
      <pc:sldChg chg="modSp new mod">
        <pc:chgData name="CA Kushal Fofaria" userId="53b12bb127a646b3" providerId="LiveId" clId="{7807632F-8321-43FF-852C-76B065FF925E}" dt="2023-12-07T15:30:50.041" v="40479" actId="21"/>
        <pc:sldMkLst>
          <pc:docMk/>
          <pc:sldMk cId="3574570700" sldId="414"/>
        </pc:sldMkLst>
        <pc:spChg chg="mod">
          <ac:chgData name="CA Kushal Fofaria" userId="53b12bb127a646b3" providerId="LiveId" clId="{7807632F-8321-43FF-852C-76B065FF925E}" dt="2023-12-07T15:30:50.041" v="40479" actId="21"/>
          <ac:spMkLst>
            <pc:docMk/>
            <pc:sldMk cId="3574570700" sldId="414"/>
            <ac:spMk id="3" creationId="{46A1CAC8-C2C1-01D9-5760-5C18C125876C}"/>
          </ac:spMkLst>
        </pc:spChg>
      </pc:sldChg>
      <pc:sldChg chg="modSp new mod">
        <pc:chgData name="CA Kushal Fofaria" userId="53b12bb127a646b3" providerId="LiveId" clId="{7807632F-8321-43FF-852C-76B065FF925E}" dt="2023-12-08T05:36:43.318" v="40607" actId="179"/>
        <pc:sldMkLst>
          <pc:docMk/>
          <pc:sldMk cId="705993017" sldId="415"/>
        </pc:sldMkLst>
        <pc:spChg chg="mod">
          <ac:chgData name="CA Kushal Fofaria" userId="53b12bb127a646b3" providerId="LiveId" clId="{7807632F-8321-43FF-852C-76B065FF925E}" dt="2023-12-08T05:36:43.318" v="40607" actId="179"/>
          <ac:spMkLst>
            <pc:docMk/>
            <pc:sldMk cId="705993017" sldId="415"/>
            <ac:spMk id="3" creationId="{2C56E886-E714-66A0-9A91-AA4AF5CCB558}"/>
          </ac:spMkLst>
        </pc:spChg>
      </pc:sldChg>
      <pc:sldChg chg="modSp new mod">
        <pc:chgData name="CA Kushal Fofaria" userId="53b12bb127a646b3" providerId="LiveId" clId="{7807632F-8321-43FF-852C-76B065FF925E}" dt="2023-12-07T15:31:27.485" v="40487" actId="20577"/>
        <pc:sldMkLst>
          <pc:docMk/>
          <pc:sldMk cId="950534694" sldId="416"/>
        </pc:sldMkLst>
        <pc:spChg chg="mod">
          <ac:chgData name="CA Kushal Fofaria" userId="53b12bb127a646b3" providerId="LiveId" clId="{7807632F-8321-43FF-852C-76B065FF925E}" dt="2023-12-07T15:31:27.485" v="40487" actId="20577"/>
          <ac:spMkLst>
            <pc:docMk/>
            <pc:sldMk cId="950534694" sldId="416"/>
            <ac:spMk id="3" creationId="{BC555AEC-3F2E-3525-8768-63F179384ACC}"/>
          </ac:spMkLst>
        </pc:spChg>
      </pc:sldChg>
      <pc:sldChg chg="modSp new mod">
        <pc:chgData name="CA Kushal Fofaria" userId="53b12bb127a646b3" providerId="LiveId" clId="{7807632F-8321-43FF-852C-76B065FF925E}" dt="2023-12-07T13:35:28.324" v="35149" actId="255"/>
        <pc:sldMkLst>
          <pc:docMk/>
          <pc:sldMk cId="2962648187" sldId="417"/>
        </pc:sldMkLst>
        <pc:spChg chg="mod">
          <ac:chgData name="CA Kushal Fofaria" userId="53b12bb127a646b3" providerId="LiveId" clId="{7807632F-8321-43FF-852C-76B065FF925E}" dt="2023-12-07T13:35:28.324" v="35149" actId="255"/>
          <ac:spMkLst>
            <pc:docMk/>
            <pc:sldMk cId="2962648187" sldId="417"/>
            <ac:spMk id="2" creationId="{14E278A9-205E-EBF0-90ED-F120535943E1}"/>
          </ac:spMkLst>
        </pc:spChg>
        <pc:spChg chg="mod">
          <ac:chgData name="CA Kushal Fofaria" userId="53b12bb127a646b3" providerId="LiveId" clId="{7807632F-8321-43FF-852C-76B065FF925E}" dt="2023-12-07T13:02:23.117" v="34099" actId="20577"/>
          <ac:spMkLst>
            <pc:docMk/>
            <pc:sldMk cId="2962648187" sldId="417"/>
            <ac:spMk id="3" creationId="{CCB5C0B8-3AD5-5427-F7CA-8BCADED05B9A}"/>
          </ac:spMkLst>
        </pc:spChg>
      </pc:sldChg>
      <pc:sldChg chg="modSp new mod">
        <pc:chgData name="CA Kushal Fofaria" userId="53b12bb127a646b3" providerId="LiveId" clId="{7807632F-8321-43FF-852C-76B065FF925E}" dt="2023-12-07T13:33:31.721" v="35068" actId="20577"/>
        <pc:sldMkLst>
          <pc:docMk/>
          <pc:sldMk cId="2357820094" sldId="418"/>
        </pc:sldMkLst>
        <pc:spChg chg="mod">
          <ac:chgData name="CA Kushal Fofaria" userId="53b12bb127a646b3" providerId="LiveId" clId="{7807632F-8321-43FF-852C-76B065FF925E}" dt="2023-12-07T13:33:31.721" v="35068" actId="20577"/>
          <ac:spMkLst>
            <pc:docMk/>
            <pc:sldMk cId="2357820094" sldId="418"/>
            <ac:spMk id="3" creationId="{07E22400-23E6-D131-660F-492E94151CCD}"/>
          </ac:spMkLst>
        </pc:spChg>
      </pc:sldChg>
      <pc:sldChg chg="modSp new mod">
        <pc:chgData name="CA Kushal Fofaria" userId="53b12bb127a646b3" providerId="LiveId" clId="{7807632F-8321-43FF-852C-76B065FF925E}" dt="2023-12-07T13:33:35.642" v="35069" actId="21"/>
        <pc:sldMkLst>
          <pc:docMk/>
          <pc:sldMk cId="3591196357" sldId="419"/>
        </pc:sldMkLst>
        <pc:spChg chg="mod">
          <ac:chgData name="CA Kushal Fofaria" userId="53b12bb127a646b3" providerId="LiveId" clId="{7807632F-8321-43FF-852C-76B065FF925E}" dt="2023-12-07T13:33:35.642" v="35069" actId="21"/>
          <ac:spMkLst>
            <pc:docMk/>
            <pc:sldMk cId="3591196357" sldId="419"/>
            <ac:spMk id="3" creationId="{649EDBC1-68C9-4623-0E6F-FB2DD9470A7E}"/>
          </ac:spMkLst>
        </pc:spChg>
      </pc:sldChg>
      <pc:sldChg chg="new del">
        <pc:chgData name="CA Kushal Fofaria" userId="53b12bb127a646b3" providerId="LiveId" clId="{7807632F-8321-43FF-852C-76B065FF925E}" dt="2023-12-07T15:04:53.940" v="39725" actId="47"/>
        <pc:sldMkLst>
          <pc:docMk/>
          <pc:sldMk cId="1663923455" sldId="420"/>
        </pc:sldMkLst>
      </pc:sldChg>
      <pc:sldChg chg="new del">
        <pc:chgData name="CA Kushal Fofaria" userId="53b12bb127a646b3" providerId="LiveId" clId="{7807632F-8321-43FF-852C-76B065FF925E}" dt="2023-12-07T14:10:19.056" v="36536" actId="2696"/>
        <pc:sldMkLst>
          <pc:docMk/>
          <pc:sldMk cId="2449525086" sldId="421"/>
        </pc:sldMkLst>
      </pc:sldChg>
      <pc:sldChg chg="new del">
        <pc:chgData name="CA Kushal Fofaria" userId="53b12bb127a646b3" providerId="LiveId" clId="{7807632F-8321-43FF-852C-76B065FF925E}" dt="2023-12-07T14:10:19.056" v="36536" actId="2696"/>
        <pc:sldMkLst>
          <pc:docMk/>
          <pc:sldMk cId="3423786037" sldId="422"/>
        </pc:sldMkLst>
      </pc:sldChg>
      <pc:sldChg chg="modSp new mod">
        <pc:chgData name="CA Kushal Fofaria" userId="53b12bb127a646b3" providerId="LiveId" clId="{7807632F-8321-43FF-852C-76B065FF925E}" dt="2023-12-07T14:25:21.761" v="37594" actId="20577"/>
        <pc:sldMkLst>
          <pc:docMk/>
          <pc:sldMk cId="3815386894" sldId="423"/>
        </pc:sldMkLst>
        <pc:spChg chg="mod">
          <ac:chgData name="CA Kushal Fofaria" userId="53b12bb127a646b3" providerId="LiveId" clId="{7807632F-8321-43FF-852C-76B065FF925E}" dt="2023-12-07T13:55:56.945" v="35208" actId="113"/>
          <ac:spMkLst>
            <pc:docMk/>
            <pc:sldMk cId="3815386894" sldId="423"/>
            <ac:spMk id="2" creationId="{659C7C00-BBB9-B685-4B9D-2CCCBD3EC487}"/>
          </ac:spMkLst>
        </pc:spChg>
        <pc:spChg chg="mod">
          <ac:chgData name="CA Kushal Fofaria" userId="53b12bb127a646b3" providerId="LiveId" clId="{7807632F-8321-43FF-852C-76B065FF925E}" dt="2023-12-07T14:25:21.761" v="37594" actId="20577"/>
          <ac:spMkLst>
            <pc:docMk/>
            <pc:sldMk cId="3815386894" sldId="423"/>
            <ac:spMk id="3" creationId="{E2E94069-25D3-0DC2-C49F-B47879CAF3AD}"/>
          </ac:spMkLst>
        </pc:spChg>
      </pc:sldChg>
      <pc:sldChg chg="modSp new mod">
        <pc:chgData name="CA Kushal Fofaria" userId="53b12bb127a646b3" providerId="LiveId" clId="{7807632F-8321-43FF-852C-76B065FF925E}" dt="2023-12-07T14:27:50.588" v="37605" actId="27636"/>
        <pc:sldMkLst>
          <pc:docMk/>
          <pc:sldMk cId="3859647002" sldId="424"/>
        </pc:sldMkLst>
        <pc:spChg chg="mod">
          <ac:chgData name="CA Kushal Fofaria" userId="53b12bb127a646b3" providerId="LiveId" clId="{7807632F-8321-43FF-852C-76B065FF925E}" dt="2023-12-07T14:27:50.588" v="37605" actId="27636"/>
          <ac:spMkLst>
            <pc:docMk/>
            <pc:sldMk cId="3859647002" sldId="424"/>
            <ac:spMk id="3" creationId="{EB73627B-9397-C640-4D13-2A54E0F5FEB7}"/>
          </ac:spMkLst>
        </pc:spChg>
      </pc:sldChg>
      <pc:sldChg chg="modSp new mod">
        <pc:chgData name="CA Kushal Fofaria" userId="53b12bb127a646b3" providerId="LiveId" clId="{7807632F-8321-43FF-852C-76B065FF925E}" dt="2023-12-07T14:30:21.743" v="37759" actId="123"/>
        <pc:sldMkLst>
          <pc:docMk/>
          <pc:sldMk cId="4249952945" sldId="425"/>
        </pc:sldMkLst>
        <pc:spChg chg="mod">
          <ac:chgData name="CA Kushal Fofaria" userId="53b12bb127a646b3" providerId="LiveId" clId="{7807632F-8321-43FF-852C-76B065FF925E}" dt="2023-12-07T14:28:28.627" v="37692" actId="20577"/>
          <ac:spMkLst>
            <pc:docMk/>
            <pc:sldMk cId="4249952945" sldId="425"/>
            <ac:spMk id="2" creationId="{66D54985-ECF5-58B8-CA83-E2226B2C6A54}"/>
          </ac:spMkLst>
        </pc:spChg>
        <pc:spChg chg="mod">
          <ac:chgData name="CA Kushal Fofaria" userId="53b12bb127a646b3" providerId="LiveId" clId="{7807632F-8321-43FF-852C-76B065FF925E}" dt="2023-12-07T14:30:21.743" v="37759" actId="123"/>
          <ac:spMkLst>
            <pc:docMk/>
            <pc:sldMk cId="4249952945" sldId="425"/>
            <ac:spMk id="3" creationId="{8E26D218-A9AD-FA23-61BF-07CEF2B1E6EC}"/>
          </ac:spMkLst>
        </pc:spChg>
      </pc:sldChg>
      <pc:sldChg chg="modSp new mod">
        <pc:chgData name="CA Kushal Fofaria" userId="53b12bb127a646b3" providerId="LiveId" clId="{7807632F-8321-43FF-852C-76B065FF925E}" dt="2023-12-07T14:32:01.675" v="37799" actId="123"/>
        <pc:sldMkLst>
          <pc:docMk/>
          <pc:sldMk cId="608197837" sldId="426"/>
        </pc:sldMkLst>
        <pc:spChg chg="mod">
          <ac:chgData name="CA Kushal Fofaria" userId="53b12bb127a646b3" providerId="LiveId" clId="{7807632F-8321-43FF-852C-76B065FF925E}" dt="2023-12-07T14:32:01.675" v="37799" actId="123"/>
          <ac:spMkLst>
            <pc:docMk/>
            <pc:sldMk cId="608197837" sldId="426"/>
            <ac:spMk id="3" creationId="{ED276642-2443-2D07-2153-F449DB8F2D23}"/>
          </ac:spMkLst>
        </pc:spChg>
      </pc:sldChg>
      <pc:sldChg chg="modSp new mod">
        <pc:chgData name="CA Kushal Fofaria" userId="53b12bb127a646b3" providerId="LiveId" clId="{7807632F-8321-43FF-852C-76B065FF925E}" dt="2023-12-07T14:35:25.036" v="37859" actId="123"/>
        <pc:sldMkLst>
          <pc:docMk/>
          <pc:sldMk cId="1685799923" sldId="427"/>
        </pc:sldMkLst>
        <pc:spChg chg="mod">
          <ac:chgData name="CA Kushal Fofaria" userId="53b12bb127a646b3" providerId="LiveId" clId="{7807632F-8321-43FF-852C-76B065FF925E}" dt="2023-12-07T14:35:25.036" v="37859" actId="123"/>
          <ac:spMkLst>
            <pc:docMk/>
            <pc:sldMk cId="1685799923" sldId="427"/>
            <ac:spMk id="3" creationId="{EB398ABC-2A6D-89C5-DBFE-259428613EF4}"/>
          </ac:spMkLst>
        </pc:spChg>
      </pc:sldChg>
      <pc:sldChg chg="modSp new mod">
        <pc:chgData name="CA Kushal Fofaria" userId="53b12bb127a646b3" providerId="LiveId" clId="{7807632F-8321-43FF-852C-76B065FF925E}" dt="2023-12-07T14:37:11.162" v="38046" actId="255"/>
        <pc:sldMkLst>
          <pc:docMk/>
          <pc:sldMk cId="3052067284" sldId="428"/>
        </pc:sldMkLst>
        <pc:spChg chg="mod">
          <ac:chgData name="CA Kushal Fofaria" userId="53b12bb127a646b3" providerId="LiveId" clId="{7807632F-8321-43FF-852C-76B065FF925E}" dt="2023-12-07T14:37:11.162" v="38046" actId="255"/>
          <ac:spMkLst>
            <pc:docMk/>
            <pc:sldMk cId="3052067284" sldId="428"/>
            <ac:spMk id="3" creationId="{026E3A7A-465E-46D1-F0DC-9BF41199B0E3}"/>
          </ac:spMkLst>
        </pc:spChg>
      </pc:sldChg>
      <pc:sldChg chg="new del">
        <pc:chgData name="CA Kushal Fofaria" userId="53b12bb127a646b3" providerId="LiveId" clId="{7807632F-8321-43FF-852C-76B065FF925E}" dt="2023-12-07T15:04:53.940" v="39725" actId="47"/>
        <pc:sldMkLst>
          <pc:docMk/>
          <pc:sldMk cId="4179217865" sldId="429"/>
        </pc:sldMkLst>
      </pc:sldChg>
      <pc:sldChg chg="new del">
        <pc:chgData name="CA Kushal Fofaria" userId="53b12bb127a646b3" providerId="LiveId" clId="{7807632F-8321-43FF-852C-76B065FF925E}" dt="2023-12-07T15:04:53.940" v="39725" actId="47"/>
        <pc:sldMkLst>
          <pc:docMk/>
          <pc:sldMk cId="3296408508" sldId="430"/>
        </pc:sldMkLst>
      </pc:sldChg>
      <pc:sldChg chg="modSp new mod">
        <pc:chgData name="CA Kushal Fofaria" userId="53b12bb127a646b3" providerId="LiveId" clId="{7807632F-8321-43FF-852C-76B065FF925E}" dt="2023-12-08T05:38:31.368" v="40620" actId="27636"/>
        <pc:sldMkLst>
          <pc:docMk/>
          <pc:sldMk cId="2377398950" sldId="431"/>
        </pc:sldMkLst>
        <pc:spChg chg="mod">
          <ac:chgData name="CA Kushal Fofaria" userId="53b12bb127a646b3" providerId="LiveId" clId="{7807632F-8321-43FF-852C-76B065FF925E}" dt="2023-12-07T14:54:59.956" v="38179" actId="20577"/>
          <ac:spMkLst>
            <pc:docMk/>
            <pc:sldMk cId="2377398950" sldId="431"/>
            <ac:spMk id="2" creationId="{21D2B2C9-7A0D-12D2-D2C9-C3B94C9ED3EA}"/>
          </ac:spMkLst>
        </pc:spChg>
        <pc:spChg chg="mod">
          <ac:chgData name="CA Kushal Fofaria" userId="53b12bb127a646b3" providerId="LiveId" clId="{7807632F-8321-43FF-852C-76B065FF925E}" dt="2023-12-08T05:38:31.368" v="40620" actId="27636"/>
          <ac:spMkLst>
            <pc:docMk/>
            <pc:sldMk cId="2377398950" sldId="431"/>
            <ac:spMk id="3" creationId="{E471E713-54A2-0251-249F-FB4E62E6F0FD}"/>
          </ac:spMkLst>
        </pc:spChg>
      </pc:sldChg>
      <pc:sldChg chg="modSp new mod">
        <pc:chgData name="CA Kushal Fofaria" userId="53b12bb127a646b3" providerId="LiveId" clId="{7807632F-8321-43FF-852C-76B065FF925E}" dt="2023-12-08T05:37:47.423" v="40608" actId="21"/>
        <pc:sldMkLst>
          <pc:docMk/>
          <pc:sldMk cId="2833034911" sldId="432"/>
        </pc:sldMkLst>
        <pc:spChg chg="mod">
          <ac:chgData name="CA Kushal Fofaria" userId="53b12bb127a646b3" providerId="LiveId" clId="{7807632F-8321-43FF-852C-76B065FF925E}" dt="2023-12-08T05:37:47.423" v="40608" actId="21"/>
          <ac:spMkLst>
            <pc:docMk/>
            <pc:sldMk cId="2833034911" sldId="432"/>
            <ac:spMk id="3" creationId="{18C8A99D-35DB-2CA9-1DE8-10853D1F9D60}"/>
          </ac:spMkLst>
        </pc:spChg>
      </pc:sldChg>
      <pc:sldChg chg="modSp new mod">
        <pc:chgData name="CA Kushal Fofaria" userId="53b12bb127a646b3" providerId="LiveId" clId="{7807632F-8321-43FF-852C-76B065FF925E}" dt="2023-12-07T15:11:28.703" v="39969" actId="123"/>
        <pc:sldMkLst>
          <pc:docMk/>
          <pc:sldMk cId="1701970872" sldId="433"/>
        </pc:sldMkLst>
        <pc:spChg chg="mod">
          <ac:chgData name="CA Kushal Fofaria" userId="53b12bb127a646b3" providerId="LiveId" clId="{7807632F-8321-43FF-852C-76B065FF925E}" dt="2023-12-07T15:11:28.703" v="39969" actId="123"/>
          <ac:spMkLst>
            <pc:docMk/>
            <pc:sldMk cId="1701970872" sldId="433"/>
            <ac:spMk id="3" creationId="{FD4EDA69-B99A-632B-82CB-6F2C5376C8F4}"/>
          </ac:spMkLst>
        </pc:spChg>
      </pc:sldChg>
      <pc:sldChg chg="modSp new mod">
        <pc:chgData name="CA Kushal Fofaria" userId="53b12bb127a646b3" providerId="LiveId" clId="{7807632F-8321-43FF-852C-76B065FF925E}" dt="2023-12-07T15:15:02.001" v="40068" actId="114"/>
        <pc:sldMkLst>
          <pc:docMk/>
          <pc:sldMk cId="1990315470" sldId="434"/>
        </pc:sldMkLst>
        <pc:spChg chg="mod">
          <ac:chgData name="CA Kushal Fofaria" userId="53b12bb127a646b3" providerId="LiveId" clId="{7807632F-8321-43FF-852C-76B065FF925E}" dt="2023-12-07T15:15:02.001" v="40068" actId="114"/>
          <ac:spMkLst>
            <pc:docMk/>
            <pc:sldMk cId="1990315470" sldId="434"/>
            <ac:spMk id="3" creationId="{D5AA9590-A97C-C2EC-E168-2ECFA7C82216}"/>
          </ac:spMkLst>
        </pc:spChg>
      </pc:sldChg>
      <pc:sldChg chg="modSp new mod">
        <pc:chgData name="CA Kushal Fofaria" userId="53b12bb127a646b3" providerId="LiveId" clId="{7807632F-8321-43FF-852C-76B065FF925E}" dt="2023-12-07T15:16:46.206" v="40110" actId="20577"/>
        <pc:sldMkLst>
          <pc:docMk/>
          <pc:sldMk cId="2101689425" sldId="435"/>
        </pc:sldMkLst>
        <pc:spChg chg="mod">
          <ac:chgData name="CA Kushal Fofaria" userId="53b12bb127a646b3" providerId="LiveId" clId="{7807632F-8321-43FF-852C-76B065FF925E}" dt="2023-12-07T15:16:46.206" v="40110" actId="20577"/>
          <ac:spMkLst>
            <pc:docMk/>
            <pc:sldMk cId="2101689425" sldId="435"/>
            <ac:spMk id="3" creationId="{1EC3425C-F680-6413-7ACA-BEF924315291}"/>
          </ac:spMkLst>
        </pc:spChg>
      </pc:sldChg>
      <pc:sldChg chg="modSp new mod">
        <pc:chgData name="CA Kushal Fofaria" userId="53b12bb127a646b3" providerId="LiveId" clId="{7807632F-8321-43FF-852C-76B065FF925E}" dt="2023-12-07T15:20:19.156" v="40203" actId="21"/>
        <pc:sldMkLst>
          <pc:docMk/>
          <pc:sldMk cId="2422395916" sldId="436"/>
        </pc:sldMkLst>
        <pc:spChg chg="mod">
          <ac:chgData name="CA Kushal Fofaria" userId="53b12bb127a646b3" providerId="LiveId" clId="{7807632F-8321-43FF-852C-76B065FF925E}" dt="2023-12-07T15:20:19.156" v="40203" actId="21"/>
          <ac:spMkLst>
            <pc:docMk/>
            <pc:sldMk cId="2422395916" sldId="436"/>
            <ac:spMk id="3" creationId="{E32E2072-EA8E-9E1D-DAB6-D929925C64BD}"/>
          </ac:spMkLst>
        </pc:spChg>
      </pc:sldChg>
      <pc:sldChg chg="modSp new mod">
        <pc:chgData name="CA Kushal Fofaria" userId="53b12bb127a646b3" providerId="LiveId" clId="{7807632F-8321-43FF-852C-76B065FF925E}" dt="2023-12-07T15:32:09.383" v="40499" actId="20577"/>
        <pc:sldMkLst>
          <pc:docMk/>
          <pc:sldMk cId="4077123734" sldId="437"/>
        </pc:sldMkLst>
        <pc:spChg chg="mod">
          <ac:chgData name="CA Kushal Fofaria" userId="53b12bb127a646b3" providerId="LiveId" clId="{7807632F-8321-43FF-852C-76B065FF925E}" dt="2023-12-07T15:32:09.383" v="40499" actId="20577"/>
          <ac:spMkLst>
            <pc:docMk/>
            <pc:sldMk cId="4077123734" sldId="437"/>
            <ac:spMk id="3" creationId="{203C3208-BAD4-C2EE-30D1-FB822B10F08D}"/>
          </ac:spMkLst>
        </pc:spChg>
      </pc:sldChg>
    </pc:docChg>
  </pc:docChgLst>
  <pc:docChgLst>
    <pc:chgData name="Tushar Hemani" userId="74a1a668c586cfcc" providerId="LiveId" clId="{0C4AF225-DB73-4959-A7CE-E9E4B976744F}"/>
    <pc:docChg chg="undo custSel addSld delSld modSld modMainMaster">
      <pc:chgData name="Tushar Hemani" userId="74a1a668c586cfcc" providerId="LiveId" clId="{0C4AF225-DB73-4959-A7CE-E9E4B976744F}" dt="2023-12-15T10:22:26.716" v="2326" actId="20577"/>
      <pc:docMkLst>
        <pc:docMk/>
      </pc:docMkLst>
      <pc:sldChg chg="modSp mod">
        <pc:chgData name="Tushar Hemani" userId="74a1a668c586cfcc" providerId="LiveId" clId="{0C4AF225-DB73-4959-A7CE-E9E4B976744F}" dt="2023-12-15T07:36:39.512" v="778" actId="20577"/>
        <pc:sldMkLst>
          <pc:docMk/>
          <pc:sldMk cId="0" sldId="256"/>
        </pc:sldMkLst>
        <pc:spChg chg="mod">
          <ac:chgData name="Tushar Hemani" userId="74a1a668c586cfcc" providerId="LiveId" clId="{0C4AF225-DB73-4959-A7CE-E9E4B976744F}" dt="2023-12-15T07:34:53.671" v="709" actId="20577"/>
          <ac:spMkLst>
            <pc:docMk/>
            <pc:sldMk cId="0" sldId="256"/>
            <ac:spMk id="2" creationId="{00000000-0000-0000-0000-000000000000}"/>
          </ac:spMkLst>
        </pc:spChg>
        <pc:spChg chg="mod">
          <ac:chgData name="Tushar Hemani" userId="74a1a668c586cfcc" providerId="LiveId" clId="{0C4AF225-DB73-4959-A7CE-E9E4B976744F}" dt="2023-12-15T07:36:39.512" v="778" actId="20577"/>
          <ac:spMkLst>
            <pc:docMk/>
            <pc:sldMk cId="0" sldId="256"/>
            <ac:spMk id="3" creationId="{00000000-0000-0000-0000-000000000000}"/>
          </ac:spMkLst>
        </pc:spChg>
      </pc:sldChg>
      <pc:sldChg chg="modSp mod">
        <pc:chgData name="Tushar Hemani" userId="74a1a668c586cfcc" providerId="LiveId" clId="{0C4AF225-DB73-4959-A7CE-E9E4B976744F}" dt="2023-12-08T10:56:04.681" v="118" actId="113"/>
        <pc:sldMkLst>
          <pc:docMk/>
          <pc:sldMk cId="0" sldId="290"/>
        </pc:sldMkLst>
        <pc:spChg chg="mod">
          <ac:chgData name="Tushar Hemani" userId="74a1a668c586cfcc" providerId="LiveId" clId="{0C4AF225-DB73-4959-A7CE-E9E4B976744F}" dt="2023-12-08T10:56:04.681" v="118" actId="113"/>
          <ac:spMkLst>
            <pc:docMk/>
            <pc:sldMk cId="0" sldId="290"/>
            <ac:spMk id="3" creationId="{00000000-0000-0000-0000-000000000000}"/>
          </ac:spMkLst>
        </pc:spChg>
      </pc:sldChg>
      <pc:sldChg chg="modSp mod">
        <pc:chgData name="Tushar Hemani" userId="74a1a668c586cfcc" providerId="LiveId" clId="{0C4AF225-DB73-4959-A7CE-E9E4B976744F}" dt="2023-12-08T11:24:55.290" v="529" actId="6549"/>
        <pc:sldMkLst>
          <pc:docMk/>
          <pc:sldMk cId="0" sldId="291"/>
        </pc:sldMkLst>
        <pc:spChg chg="mod">
          <ac:chgData name="Tushar Hemani" userId="74a1a668c586cfcc" providerId="LiveId" clId="{0C4AF225-DB73-4959-A7CE-E9E4B976744F}" dt="2023-12-08T11:24:55.290" v="529" actId="6549"/>
          <ac:spMkLst>
            <pc:docMk/>
            <pc:sldMk cId="0" sldId="291"/>
            <ac:spMk id="2" creationId="{00000000-0000-0000-0000-000000000000}"/>
          </ac:spMkLst>
        </pc:spChg>
      </pc:sldChg>
      <pc:sldChg chg="modSp mod">
        <pc:chgData name="Tushar Hemani" userId="74a1a668c586cfcc" providerId="LiveId" clId="{0C4AF225-DB73-4959-A7CE-E9E4B976744F}" dt="2023-12-12T10:48:26.328" v="531" actId="20577"/>
        <pc:sldMkLst>
          <pc:docMk/>
          <pc:sldMk cId="0" sldId="293"/>
        </pc:sldMkLst>
        <pc:spChg chg="mod">
          <ac:chgData name="Tushar Hemani" userId="74a1a668c586cfcc" providerId="LiveId" clId="{0C4AF225-DB73-4959-A7CE-E9E4B976744F}" dt="2023-12-12T10:48:26.328" v="531" actId="20577"/>
          <ac:spMkLst>
            <pc:docMk/>
            <pc:sldMk cId="0" sldId="293"/>
            <ac:spMk id="3" creationId="{00000000-0000-0000-0000-000000000000}"/>
          </ac:spMkLst>
        </pc:spChg>
      </pc:sldChg>
      <pc:sldChg chg="modSp mod">
        <pc:chgData name="Tushar Hemani" userId="74a1a668c586cfcc" providerId="LiveId" clId="{0C4AF225-DB73-4959-A7CE-E9E4B976744F}" dt="2023-12-12T13:28:29.228" v="532" actId="6549"/>
        <pc:sldMkLst>
          <pc:docMk/>
          <pc:sldMk cId="0" sldId="297"/>
        </pc:sldMkLst>
        <pc:spChg chg="mod">
          <ac:chgData name="Tushar Hemani" userId="74a1a668c586cfcc" providerId="LiveId" clId="{0C4AF225-DB73-4959-A7CE-E9E4B976744F}" dt="2023-12-12T13:28:29.228" v="532" actId="6549"/>
          <ac:spMkLst>
            <pc:docMk/>
            <pc:sldMk cId="0" sldId="297"/>
            <ac:spMk id="3" creationId="{00000000-0000-0000-0000-000000000000}"/>
          </ac:spMkLst>
        </pc:spChg>
      </pc:sldChg>
      <pc:sldChg chg="add del">
        <pc:chgData name="Tushar Hemani" userId="74a1a668c586cfcc" providerId="LiveId" clId="{0C4AF225-DB73-4959-A7CE-E9E4B976744F}" dt="2023-12-15T10:21:09.745" v="2273" actId="2696"/>
        <pc:sldMkLst>
          <pc:docMk/>
          <pc:sldMk cId="302426334" sldId="298"/>
        </pc:sldMkLst>
      </pc:sldChg>
      <pc:sldChg chg="add">
        <pc:chgData name="Tushar Hemani" userId="74a1a668c586cfcc" providerId="LiveId" clId="{0C4AF225-DB73-4959-A7CE-E9E4B976744F}" dt="2023-12-15T10:21:20.575" v="2274"/>
        <pc:sldMkLst>
          <pc:docMk/>
          <pc:sldMk cId="2342815768" sldId="298"/>
        </pc:sldMkLst>
        <pc:spChg chg="mod">
          <ac:chgData name="Tushar Hemani" userId="74a1a668c586cfcc" providerId="LiveId" clId="{0C4AF225-DB73-4959-A7CE-E9E4B976744F}" dt="2023-12-13T06:51:39.948" v="651" actId="6549"/>
          <ac:spMkLst>
            <pc:docMk/>
            <pc:sldMk cId="2342815768" sldId="298"/>
            <ac:spMk id="2" creationId="{00000000-0000-0000-0000-000000000000}"/>
          </ac:spMkLst>
        </pc:spChg>
      </pc:sldChg>
      <pc:sldChg chg="add del">
        <pc:chgData name="Tushar Hemani" userId="74a1a668c586cfcc" providerId="LiveId" clId="{0C4AF225-DB73-4959-A7CE-E9E4B976744F}" dt="2023-12-15T10:21:09.745" v="2273" actId="2696"/>
        <pc:sldMkLst>
          <pc:docMk/>
          <pc:sldMk cId="1796938407" sldId="299"/>
        </pc:sldMkLst>
      </pc:sldChg>
      <pc:sldChg chg="add">
        <pc:chgData name="Tushar Hemani" userId="74a1a668c586cfcc" providerId="LiveId" clId="{0C4AF225-DB73-4959-A7CE-E9E4B976744F}" dt="2023-12-15T10:21:20.575" v="2274"/>
        <pc:sldMkLst>
          <pc:docMk/>
          <pc:sldMk cId="3768204830" sldId="299"/>
        </pc:sldMkLst>
      </pc:sldChg>
      <pc:sldChg chg="add del">
        <pc:chgData name="Tushar Hemani" userId="74a1a668c586cfcc" providerId="LiveId" clId="{0C4AF225-DB73-4959-A7CE-E9E4B976744F}" dt="2023-12-15T10:21:09.745" v="2273" actId="2696"/>
        <pc:sldMkLst>
          <pc:docMk/>
          <pc:sldMk cId="1210072282" sldId="300"/>
        </pc:sldMkLst>
      </pc:sldChg>
      <pc:sldChg chg="del">
        <pc:chgData name="Tushar Hemani" userId="74a1a668c586cfcc" providerId="LiveId" clId="{0C4AF225-DB73-4959-A7CE-E9E4B976744F}" dt="2023-12-15T10:19:09.495" v="2251" actId="2696"/>
        <pc:sldMkLst>
          <pc:docMk/>
          <pc:sldMk cId="2009977657" sldId="300"/>
        </pc:sldMkLst>
      </pc:sldChg>
      <pc:sldChg chg="add del">
        <pc:chgData name="Tushar Hemani" userId="74a1a668c586cfcc" providerId="LiveId" clId="{0C4AF225-DB73-4959-A7CE-E9E4B976744F}" dt="2023-12-15T10:21:09.745" v="2273" actId="2696"/>
        <pc:sldMkLst>
          <pc:docMk/>
          <pc:sldMk cId="1434084224" sldId="301"/>
        </pc:sldMkLst>
      </pc:sldChg>
      <pc:sldChg chg="del">
        <pc:chgData name="Tushar Hemani" userId="74a1a668c586cfcc" providerId="LiveId" clId="{0C4AF225-DB73-4959-A7CE-E9E4B976744F}" dt="2023-12-15T10:19:09.495" v="2251" actId="2696"/>
        <pc:sldMkLst>
          <pc:docMk/>
          <pc:sldMk cId="2003035634" sldId="301"/>
        </pc:sldMkLst>
      </pc:sldChg>
      <pc:sldChg chg="del">
        <pc:chgData name="Tushar Hemani" userId="74a1a668c586cfcc" providerId="LiveId" clId="{0C4AF225-DB73-4959-A7CE-E9E4B976744F}" dt="2023-12-15T10:18:14.511" v="2230" actId="2696"/>
        <pc:sldMkLst>
          <pc:docMk/>
          <pc:sldMk cId="3871558939" sldId="302"/>
        </pc:sldMkLst>
      </pc:sldChg>
      <pc:sldChg chg="del">
        <pc:chgData name="Tushar Hemani" userId="74a1a668c586cfcc" providerId="LiveId" clId="{0C4AF225-DB73-4959-A7CE-E9E4B976744F}" dt="2023-12-15T10:18:14.511" v="2230" actId="2696"/>
        <pc:sldMkLst>
          <pc:docMk/>
          <pc:sldMk cId="980378618" sldId="303"/>
        </pc:sldMkLst>
      </pc:sldChg>
      <pc:sldChg chg="add">
        <pc:chgData name="Tushar Hemani" userId="74a1a668c586cfcc" providerId="LiveId" clId="{0C4AF225-DB73-4959-A7CE-E9E4B976744F}" dt="2023-12-15T10:18:19.082" v="2231"/>
        <pc:sldMkLst>
          <pc:docMk/>
          <pc:sldMk cId="2319370934" sldId="304"/>
        </pc:sldMkLst>
      </pc:sldChg>
      <pc:sldChg chg="modSp mod">
        <pc:chgData name="Tushar Hemani" userId="74a1a668c586cfcc" providerId="LiveId" clId="{0C4AF225-DB73-4959-A7CE-E9E4B976744F}" dt="2023-12-12T13:57:33.460" v="590" actId="255"/>
        <pc:sldMkLst>
          <pc:docMk/>
          <pc:sldMk cId="0" sldId="305"/>
        </pc:sldMkLst>
        <pc:spChg chg="mod">
          <ac:chgData name="Tushar Hemani" userId="74a1a668c586cfcc" providerId="LiveId" clId="{0C4AF225-DB73-4959-A7CE-E9E4B976744F}" dt="2023-12-12T13:57:33.460" v="590" actId="255"/>
          <ac:spMkLst>
            <pc:docMk/>
            <pc:sldMk cId="0" sldId="305"/>
            <ac:spMk id="3" creationId="{00000000-0000-0000-0000-000000000000}"/>
          </ac:spMkLst>
        </pc:spChg>
      </pc:sldChg>
      <pc:sldChg chg="modSp mod">
        <pc:chgData name="Tushar Hemani" userId="74a1a668c586cfcc" providerId="LiveId" clId="{0C4AF225-DB73-4959-A7CE-E9E4B976744F}" dt="2023-12-12T13:58:11.143" v="605" actId="5793"/>
        <pc:sldMkLst>
          <pc:docMk/>
          <pc:sldMk cId="0" sldId="306"/>
        </pc:sldMkLst>
        <pc:spChg chg="mod">
          <ac:chgData name="Tushar Hemani" userId="74a1a668c586cfcc" providerId="LiveId" clId="{0C4AF225-DB73-4959-A7CE-E9E4B976744F}" dt="2023-12-12T13:58:11.143" v="605" actId="5793"/>
          <ac:spMkLst>
            <pc:docMk/>
            <pc:sldMk cId="0" sldId="306"/>
            <ac:spMk id="3" creationId="{00000000-0000-0000-0000-000000000000}"/>
          </ac:spMkLst>
        </pc:spChg>
      </pc:sldChg>
      <pc:sldChg chg="del">
        <pc:chgData name="Tushar Hemani" userId="74a1a668c586cfcc" providerId="LiveId" clId="{0C4AF225-DB73-4959-A7CE-E9E4B976744F}" dt="2023-12-13T06:46:23.136" v="623" actId="2696"/>
        <pc:sldMkLst>
          <pc:docMk/>
          <pc:sldMk cId="2152139708" sldId="307"/>
        </pc:sldMkLst>
      </pc:sldChg>
      <pc:sldChg chg="add">
        <pc:chgData name="Tushar Hemani" userId="74a1a668c586cfcc" providerId="LiveId" clId="{0C4AF225-DB73-4959-A7CE-E9E4B976744F}" dt="2023-12-13T06:46:27.272" v="624"/>
        <pc:sldMkLst>
          <pc:docMk/>
          <pc:sldMk cId="1085656043" sldId="308"/>
        </pc:sldMkLst>
      </pc:sldChg>
      <pc:sldChg chg="del">
        <pc:chgData name="Tushar Hemani" userId="74a1a668c586cfcc" providerId="LiveId" clId="{0C4AF225-DB73-4959-A7CE-E9E4B976744F}" dt="2023-12-13T06:46:23.136" v="623" actId="2696"/>
        <pc:sldMkLst>
          <pc:docMk/>
          <pc:sldMk cId="1797888945" sldId="309"/>
        </pc:sldMkLst>
      </pc:sldChg>
      <pc:sldChg chg="del">
        <pc:chgData name="Tushar Hemani" userId="74a1a668c586cfcc" providerId="LiveId" clId="{0C4AF225-DB73-4959-A7CE-E9E4B976744F}" dt="2023-12-13T06:46:23.136" v="623" actId="2696"/>
        <pc:sldMkLst>
          <pc:docMk/>
          <pc:sldMk cId="952191669" sldId="310"/>
        </pc:sldMkLst>
      </pc:sldChg>
      <pc:sldChg chg="del">
        <pc:chgData name="Tushar Hemani" userId="74a1a668c586cfcc" providerId="LiveId" clId="{0C4AF225-DB73-4959-A7CE-E9E4B976744F}" dt="2023-12-13T06:46:23.136" v="623" actId="2696"/>
        <pc:sldMkLst>
          <pc:docMk/>
          <pc:sldMk cId="3941354909" sldId="311"/>
        </pc:sldMkLst>
      </pc:sldChg>
      <pc:sldChg chg="add">
        <pc:chgData name="Tushar Hemani" userId="74a1a668c586cfcc" providerId="LiveId" clId="{0C4AF225-DB73-4959-A7CE-E9E4B976744F}" dt="2023-12-13T06:46:27.272" v="624"/>
        <pc:sldMkLst>
          <pc:docMk/>
          <pc:sldMk cId="1645513554" sldId="312"/>
        </pc:sldMkLst>
      </pc:sldChg>
      <pc:sldChg chg="modSp del mod">
        <pc:chgData name="Tushar Hemani" userId="74a1a668c586cfcc" providerId="LiveId" clId="{0C4AF225-DB73-4959-A7CE-E9E4B976744F}" dt="2023-12-15T10:19:25.493" v="2253" actId="2696"/>
        <pc:sldMkLst>
          <pc:docMk/>
          <pc:sldMk cId="2961696899" sldId="313"/>
        </pc:sldMkLst>
        <pc:spChg chg="mod">
          <ac:chgData name="Tushar Hemani" userId="74a1a668c586cfcc" providerId="LiveId" clId="{0C4AF225-DB73-4959-A7CE-E9E4B976744F}" dt="2023-12-13T13:17:54.352" v="657" actId="6549"/>
          <ac:spMkLst>
            <pc:docMk/>
            <pc:sldMk cId="2961696899" sldId="313"/>
            <ac:spMk id="3" creationId="{00000000-0000-0000-0000-000000000000}"/>
          </ac:spMkLst>
        </pc:spChg>
      </pc:sldChg>
      <pc:sldChg chg="add">
        <pc:chgData name="Tushar Hemani" userId="74a1a668c586cfcc" providerId="LiveId" clId="{0C4AF225-DB73-4959-A7CE-E9E4B976744F}" dt="2023-12-15T10:19:32.028" v="2254"/>
        <pc:sldMkLst>
          <pc:docMk/>
          <pc:sldMk cId="28636574" sldId="314"/>
        </pc:sldMkLst>
        <pc:spChg chg="mod">
          <ac:chgData name="Tushar Hemani" userId="74a1a668c586cfcc" providerId="LiveId" clId="{0C4AF225-DB73-4959-A7CE-E9E4B976744F}" dt="2023-12-12T14:04:19.546" v="617" actId="20577"/>
          <ac:spMkLst>
            <pc:docMk/>
            <pc:sldMk cId="28636574" sldId="314"/>
            <ac:spMk id="3" creationId="{00000000-0000-0000-0000-000000000000}"/>
          </ac:spMkLst>
        </pc:spChg>
      </pc:sldChg>
      <pc:sldChg chg="del">
        <pc:chgData name="Tushar Hemani" userId="74a1a668c586cfcc" providerId="LiveId" clId="{0C4AF225-DB73-4959-A7CE-E9E4B976744F}" dt="2023-12-15T10:19:25.493" v="2253" actId="2696"/>
        <pc:sldMkLst>
          <pc:docMk/>
          <pc:sldMk cId="2650947060" sldId="315"/>
        </pc:sldMkLst>
      </pc:sldChg>
      <pc:sldChg chg="del">
        <pc:chgData name="Tushar Hemani" userId="74a1a668c586cfcc" providerId="LiveId" clId="{0C4AF225-DB73-4959-A7CE-E9E4B976744F}" dt="2023-12-13T06:48:14.954" v="629" actId="2696"/>
        <pc:sldMkLst>
          <pc:docMk/>
          <pc:sldMk cId="3941641654" sldId="316"/>
        </pc:sldMkLst>
      </pc:sldChg>
      <pc:sldChg chg="add">
        <pc:chgData name="Tushar Hemani" userId="74a1a668c586cfcc" providerId="LiveId" clId="{0C4AF225-DB73-4959-A7CE-E9E4B976744F}" dt="2023-12-13T06:48:23.031" v="630"/>
        <pc:sldMkLst>
          <pc:docMk/>
          <pc:sldMk cId="751507483" sldId="317"/>
        </pc:sldMkLst>
      </pc:sldChg>
      <pc:sldChg chg="del">
        <pc:chgData name="Tushar Hemani" userId="74a1a668c586cfcc" providerId="LiveId" clId="{0C4AF225-DB73-4959-A7CE-E9E4B976744F}" dt="2023-12-13T06:48:14.954" v="629" actId="2696"/>
        <pc:sldMkLst>
          <pc:docMk/>
          <pc:sldMk cId="2960926230" sldId="318"/>
        </pc:sldMkLst>
      </pc:sldChg>
      <pc:sldChg chg="add">
        <pc:chgData name="Tushar Hemani" userId="74a1a668c586cfcc" providerId="LiveId" clId="{0C4AF225-DB73-4959-A7CE-E9E4B976744F}" dt="2023-12-13T06:48:23.031" v="630"/>
        <pc:sldMkLst>
          <pc:docMk/>
          <pc:sldMk cId="2586901373" sldId="319"/>
        </pc:sldMkLst>
      </pc:sldChg>
      <pc:sldChg chg="modSp del mod">
        <pc:chgData name="Tushar Hemani" userId="74a1a668c586cfcc" providerId="LiveId" clId="{0C4AF225-DB73-4959-A7CE-E9E4B976744F}" dt="2023-12-13T10:20:35.902" v="655" actId="6549"/>
        <pc:sldMkLst>
          <pc:docMk/>
          <pc:sldMk cId="4217359056" sldId="320"/>
        </pc:sldMkLst>
        <pc:spChg chg="mod">
          <ac:chgData name="Tushar Hemani" userId="74a1a668c586cfcc" providerId="LiveId" clId="{0C4AF225-DB73-4959-A7CE-E9E4B976744F}" dt="2023-12-13T10:20:35.902" v="655" actId="6549"/>
          <ac:spMkLst>
            <pc:docMk/>
            <pc:sldMk cId="4217359056" sldId="320"/>
            <ac:spMk id="3" creationId="{00000000-0000-0000-0000-000000000000}"/>
          </ac:spMkLst>
        </pc:spChg>
      </pc:sldChg>
      <pc:sldChg chg="del">
        <pc:chgData name="Tushar Hemani" userId="74a1a668c586cfcc" providerId="LiveId" clId="{0C4AF225-DB73-4959-A7CE-E9E4B976744F}" dt="2023-12-13T06:48:14.954" v="629" actId="2696"/>
        <pc:sldMkLst>
          <pc:docMk/>
          <pc:sldMk cId="1779129337" sldId="321"/>
        </pc:sldMkLst>
      </pc:sldChg>
      <pc:sldChg chg="del">
        <pc:chgData name="Tushar Hemani" userId="74a1a668c586cfcc" providerId="LiveId" clId="{0C4AF225-DB73-4959-A7CE-E9E4B976744F}" dt="2023-12-13T06:52:31.407" v="652" actId="2696"/>
        <pc:sldMkLst>
          <pc:docMk/>
          <pc:sldMk cId="194140391" sldId="322"/>
        </pc:sldMkLst>
      </pc:sldChg>
      <pc:sldChg chg="add">
        <pc:chgData name="Tushar Hemani" userId="74a1a668c586cfcc" providerId="LiveId" clId="{0C4AF225-DB73-4959-A7CE-E9E4B976744F}" dt="2023-12-13T06:52:56.065" v="653"/>
        <pc:sldMkLst>
          <pc:docMk/>
          <pc:sldMk cId="1772985857" sldId="323"/>
        </pc:sldMkLst>
      </pc:sldChg>
      <pc:sldChg chg="del">
        <pc:chgData name="Tushar Hemani" userId="74a1a668c586cfcc" providerId="LiveId" clId="{0C4AF225-DB73-4959-A7CE-E9E4B976744F}" dt="2023-12-13T06:52:31.407" v="652" actId="2696"/>
        <pc:sldMkLst>
          <pc:docMk/>
          <pc:sldMk cId="561289297" sldId="324"/>
        </pc:sldMkLst>
      </pc:sldChg>
      <pc:sldChg chg="add">
        <pc:chgData name="Tushar Hemani" userId="74a1a668c586cfcc" providerId="LiveId" clId="{0C4AF225-DB73-4959-A7CE-E9E4B976744F}" dt="2023-12-13T06:52:56.065" v="653"/>
        <pc:sldMkLst>
          <pc:docMk/>
          <pc:sldMk cId="2127429680" sldId="325"/>
        </pc:sldMkLst>
      </pc:sldChg>
      <pc:sldChg chg="del">
        <pc:chgData name="Tushar Hemani" userId="74a1a668c586cfcc" providerId="LiveId" clId="{0C4AF225-DB73-4959-A7CE-E9E4B976744F}" dt="2023-12-13T06:52:31.407" v="652" actId="2696"/>
        <pc:sldMkLst>
          <pc:docMk/>
          <pc:sldMk cId="75693498" sldId="327"/>
        </pc:sldMkLst>
      </pc:sldChg>
      <pc:sldChg chg="del">
        <pc:chgData name="Tushar Hemani" userId="74a1a668c586cfcc" providerId="LiveId" clId="{0C4AF225-DB73-4959-A7CE-E9E4B976744F}" dt="2023-12-13T06:52:31.407" v="652" actId="2696"/>
        <pc:sldMkLst>
          <pc:docMk/>
          <pc:sldMk cId="3863931025" sldId="328"/>
        </pc:sldMkLst>
      </pc:sldChg>
      <pc:sldChg chg="del">
        <pc:chgData name="Tushar Hemani" userId="74a1a668c586cfcc" providerId="LiveId" clId="{0C4AF225-DB73-4959-A7CE-E9E4B976744F}" dt="2023-12-13T06:52:31.407" v="652" actId="2696"/>
        <pc:sldMkLst>
          <pc:docMk/>
          <pc:sldMk cId="3588224996" sldId="329"/>
        </pc:sldMkLst>
      </pc:sldChg>
      <pc:sldChg chg="add">
        <pc:chgData name="Tushar Hemani" userId="74a1a668c586cfcc" providerId="LiveId" clId="{0C4AF225-DB73-4959-A7CE-E9E4B976744F}" dt="2023-12-13T06:52:56.065" v="653"/>
        <pc:sldMkLst>
          <pc:docMk/>
          <pc:sldMk cId="2433566169" sldId="369"/>
        </pc:sldMkLst>
      </pc:sldChg>
      <pc:sldChg chg="del">
        <pc:chgData name="Tushar Hemani" userId="74a1a668c586cfcc" providerId="LiveId" clId="{0C4AF225-DB73-4959-A7CE-E9E4B976744F}" dt="2023-12-13T06:52:31.407" v="652" actId="2696"/>
        <pc:sldMkLst>
          <pc:docMk/>
          <pc:sldMk cId="3867217425" sldId="369"/>
        </pc:sldMkLst>
      </pc:sldChg>
      <pc:sldChg chg="modSp add mod">
        <pc:chgData name="Tushar Hemani" userId="74a1a668c586cfcc" providerId="LiveId" clId="{0C4AF225-DB73-4959-A7CE-E9E4B976744F}" dt="2023-12-15T09:31:58.068" v="1670" actId="255"/>
        <pc:sldMkLst>
          <pc:docMk/>
          <pc:sldMk cId="88562550" sldId="392"/>
        </pc:sldMkLst>
        <pc:spChg chg="mod">
          <ac:chgData name="Tushar Hemani" userId="74a1a668c586cfcc" providerId="LiveId" clId="{0C4AF225-DB73-4959-A7CE-E9E4B976744F}" dt="2023-12-15T07:44:24.531" v="784" actId="20577"/>
          <ac:spMkLst>
            <pc:docMk/>
            <pc:sldMk cId="88562550" sldId="392"/>
            <ac:spMk id="2" creationId="{00000000-0000-0000-0000-000000000000}"/>
          </ac:spMkLst>
        </pc:spChg>
        <pc:spChg chg="mod">
          <ac:chgData name="Tushar Hemani" userId="74a1a668c586cfcc" providerId="LiveId" clId="{0C4AF225-DB73-4959-A7CE-E9E4B976744F}" dt="2023-12-15T09:31:58.068" v="1670" actId="255"/>
          <ac:spMkLst>
            <pc:docMk/>
            <pc:sldMk cId="88562550" sldId="392"/>
            <ac:spMk id="3" creationId="{00000000-0000-0000-0000-000000000000}"/>
          </ac:spMkLst>
        </pc:spChg>
      </pc:sldChg>
      <pc:sldChg chg="add">
        <pc:chgData name="Tushar Hemani" userId="74a1a668c586cfcc" providerId="LiveId" clId="{0C4AF225-DB73-4959-A7CE-E9E4B976744F}" dt="2023-12-15T10:18:19.082" v="2231"/>
        <pc:sldMkLst>
          <pc:docMk/>
          <pc:sldMk cId="688634120" sldId="394"/>
        </pc:sldMkLst>
      </pc:sldChg>
      <pc:sldChg chg="del">
        <pc:chgData name="Tushar Hemani" userId="74a1a668c586cfcc" providerId="LiveId" clId="{0C4AF225-DB73-4959-A7CE-E9E4B976744F}" dt="2023-12-15T10:18:14.511" v="2230" actId="2696"/>
        <pc:sldMkLst>
          <pc:docMk/>
          <pc:sldMk cId="4146398486" sldId="394"/>
        </pc:sldMkLst>
      </pc:sldChg>
      <pc:sldChg chg="del">
        <pc:chgData name="Tushar Hemani" userId="74a1a668c586cfcc" providerId="LiveId" clId="{0C4AF225-DB73-4959-A7CE-E9E4B976744F}" dt="2023-12-15T10:18:14.511" v="2230" actId="2696"/>
        <pc:sldMkLst>
          <pc:docMk/>
          <pc:sldMk cId="1231271115" sldId="395"/>
        </pc:sldMkLst>
      </pc:sldChg>
      <pc:sldChg chg="add">
        <pc:chgData name="Tushar Hemani" userId="74a1a668c586cfcc" providerId="LiveId" clId="{0C4AF225-DB73-4959-A7CE-E9E4B976744F}" dt="2023-12-15T10:18:19.082" v="2231"/>
        <pc:sldMkLst>
          <pc:docMk/>
          <pc:sldMk cId="4143474977" sldId="395"/>
        </pc:sldMkLst>
      </pc:sldChg>
      <pc:sldChg chg="add">
        <pc:chgData name="Tushar Hemani" userId="74a1a668c586cfcc" providerId="LiveId" clId="{0C4AF225-DB73-4959-A7CE-E9E4B976744F}" dt="2023-12-15T10:18:19.082" v="2231"/>
        <pc:sldMkLst>
          <pc:docMk/>
          <pc:sldMk cId="56723791" sldId="397"/>
        </pc:sldMkLst>
      </pc:sldChg>
      <pc:sldChg chg="del">
        <pc:chgData name="Tushar Hemani" userId="74a1a668c586cfcc" providerId="LiveId" clId="{0C4AF225-DB73-4959-A7CE-E9E4B976744F}" dt="2023-12-15T10:18:14.511" v="2230" actId="2696"/>
        <pc:sldMkLst>
          <pc:docMk/>
          <pc:sldMk cId="2050211069" sldId="397"/>
        </pc:sldMkLst>
      </pc:sldChg>
      <pc:sldChg chg="add">
        <pc:chgData name="Tushar Hemani" userId="74a1a668c586cfcc" providerId="LiveId" clId="{0C4AF225-DB73-4959-A7CE-E9E4B976744F}" dt="2023-12-15T10:18:19.082" v="2231"/>
        <pc:sldMkLst>
          <pc:docMk/>
          <pc:sldMk cId="879688102" sldId="398"/>
        </pc:sldMkLst>
      </pc:sldChg>
      <pc:sldChg chg="modSp del mod">
        <pc:chgData name="Tushar Hemani" userId="74a1a668c586cfcc" providerId="LiveId" clId="{0C4AF225-DB73-4959-A7CE-E9E4B976744F}" dt="2023-12-15T10:18:14.511" v="2230" actId="2696"/>
        <pc:sldMkLst>
          <pc:docMk/>
          <pc:sldMk cId="3592761243" sldId="398"/>
        </pc:sldMkLst>
        <pc:spChg chg="mod">
          <ac:chgData name="Tushar Hemani" userId="74a1a668c586cfcc" providerId="LiveId" clId="{0C4AF225-DB73-4959-A7CE-E9E4B976744F}" dt="2023-12-12T13:51:27.773" v="533" actId="20577"/>
          <ac:spMkLst>
            <pc:docMk/>
            <pc:sldMk cId="3592761243" sldId="398"/>
            <ac:spMk id="3" creationId="{0E340C12-CD40-0A2D-9FDC-7A699C06243A}"/>
          </ac:spMkLst>
        </pc:spChg>
      </pc:sldChg>
      <pc:sldChg chg="del">
        <pc:chgData name="Tushar Hemani" userId="74a1a668c586cfcc" providerId="LiveId" clId="{0C4AF225-DB73-4959-A7CE-E9E4B976744F}" dt="2023-12-13T06:52:31.407" v="652" actId="2696"/>
        <pc:sldMkLst>
          <pc:docMk/>
          <pc:sldMk cId="1608694956" sldId="400"/>
        </pc:sldMkLst>
      </pc:sldChg>
      <pc:sldChg chg="add">
        <pc:chgData name="Tushar Hemani" userId="74a1a668c586cfcc" providerId="LiveId" clId="{0C4AF225-DB73-4959-A7CE-E9E4B976744F}" dt="2023-12-13T06:52:56.065" v="653"/>
        <pc:sldMkLst>
          <pc:docMk/>
          <pc:sldMk cId="2771386794" sldId="400"/>
        </pc:sldMkLst>
      </pc:sldChg>
      <pc:sldChg chg="modSp mod">
        <pc:chgData name="Tushar Hemani" userId="74a1a668c586cfcc" providerId="LiveId" clId="{0C4AF225-DB73-4959-A7CE-E9E4B976744F}" dt="2023-12-12T14:13:20.885" v="621" actId="115"/>
        <pc:sldMkLst>
          <pc:docMk/>
          <pc:sldMk cId="247546243" sldId="408"/>
        </pc:sldMkLst>
        <pc:spChg chg="mod">
          <ac:chgData name="Tushar Hemani" userId="74a1a668c586cfcc" providerId="LiveId" clId="{0C4AF225-DB73-4959-A7CE-E9E4B976744F}" dt="2023-12-12T14:13:20.885" v="621" actId="115"/>
          <ac:spMkLst>
            <pc:docMk/>
            <pc:sldMk cId="247546243" sldId="408"/>
            <ac:spMk id="3" creationId="{D7FABE88-020F-1637-41FB-0DEEBD103155}"/>
          </ac:spMkLst>
        </pc:spChg>
      </pc:sldChg>
      <pc:sldChg chg="add">
        <pc:chgData name="Tushar Hemani" userId="74a1a668c586cfcc" providerId="LiveId" clId="{0C4AF225-DB73-4959-A7CE-E9E4B976744F}" dt="2023-12-13T06:46:38.934" v="626"/>
        <pc:sldMkLst>
          <pc:docMk/>
          <pc:sldMk cId="1711996854" sldId="423"/>
        </pc:sldMkLst>
      </pc:sldChg>
      <pc:sldChg chg="add del">
        <pc:chgData name="Tushar Hemani" userId="74a1a668c586cfcc" providerId="LiveId" clId="{0C4AF225-DB73-4959-A7CE-E9E4B976744F}" dt="2023-12-13T06:46:35.731" v="625" actId="2696"/>
        <pc:sldMkLst>
          <pc:docMk/>
          <pc:sldMk cId="3285285893" sldId="423"/>
        </pc:sldMkLst>
      </pc:sldChg>
      <pc:sldChg chg="del">
        <pc:chgData name="Tushar Hemani" userId="74a1a668c586cfcc" providerId="LiveId" clId="{0C4AF225-DB73-4959-A7CE-E9E4B976744F}" dt="2023-12-13T06:46:23.136" v="623" actId="2696"/>
        <pc:sldMkLst>
          <pc:docMk/>
          <pc:sldMk cId="3815386894" sldId="423"/>
        </pc:sldMkLst>
      </pc:sldChg>
      <pc:sldChg chg="add del">
        <pc:chgData name="Tushar Hemani" userId="74a1a668c586cfcc" providerId="LiveId" clId="{0C4AF225-DB73-4959-A7CE-E9E4B976744F}" dt="2023-12-13T06:46:35.731" v="625" actId="2696"/>
        <pc:sldMkLst>
          <pc:docMk/>
          <pc:sldMk cId="437528945" sldId="424"/>
        </pc:sldMkLst>
      </pc:sldChg>
      <pc:sldChg chg="add">
        <pc:chgData name="Tushar Hemani" userId="74a1a668c586cfcc" providerId="LiveId" clId="{0C4AF225-DB73-4959-A7CE-E9E4B976744F}" dt="2023-12-13T06:46:38.934" v="626"/>
        <pc:sldMkLst>
          <pc:docMk/>
          <pc:sldMk cId="2571827539" sldId="424"/>
        </pc:sldMkLst>
      </pc:sldChg>
      <pc:sldChg chg="del">
        <pc:chgData name="Tushar Hemani" userId="74a1a668c586cfcc" providerId="LiveId" clId="{0C4AF225-DB73-4959-A7CE-E9E4B976744F}" dt="2023-12-13T06:46:23.136" v="623" actId="2696"/>
        <pc:sldMkLst>
          <pc:docMk/>
          <pc:sldMk cId="3859647002" sldId="424"/>
        </pc:sldMkLst>
      </pc:sldChg>
      <pc:sldChg chg="add del">
        <pc:chgData name="Tushar Hemani" userId="74a1a668c586cfcc" providerId="LiveId" clId="{0C4AF225-DB73-4959-A7CE-E9E4B976744F}" dt="2023-12-13T06:46:35.731" v="625" actId="2696"/>
        <pc:sldMkLst>
          <pc:docMk/>
          <pc:sldMk cId="2609650143" sldId="425"/>
        </pc:sldMkLst>
      </pc:sldChg>
      <pc:sldChg chg="del">
        <pc:chgData name="Tushar Hemani" userId="74a1a668c586cfcc" providerId="LiveId" clId="{0C4AF225-DB73-4959-A7CE-E9E4B976744F}" dt="2023-12-13T06:46:23.136" v="623" actId="2696"/>
        <pc:sldMkLst>
          <pc:docMk/>
          <pc:sldMk cId="4249952945" sldId="425"/>
        </pc:sldMkLst>
      </pc:sldChg>
      <pc:sldChg chg="add">
        <pc:chgData name="Tushar Hemani" userId="74a1a668c586cfcc" providerId="LiveId" clId="{0C4AF225-DB73-4959-A7CE-E9E4B976744F}" dt="2023-12-13T06:46:38.934" v="626"/>
        <pc:sldMkLst>
          <pc:docMk/>
          <pc:sldMk cId="4261574421" sldId="425"/>
        </pc:sldMkLst>
      </pc:sldChg>
      <pc:sldChg chg="add del">
        <pc:chgData name="Tushar Hemani" userId="74a1a668c586cfcc" providerId="LiveId" clId="{0C4AF225-DB73-4959-A7CE-E9E4B976744F}" dt="2023-12-13T06:46:35.731" v="625" actId="2696"/>
        <pc:sldMkLst>
          <pc:docMk/>
          <pc:sldMk cId="167632190" sldId="426"/>
        </pc:sldMkLst>
      </pc:sldChg>
      <pc:sldChg chg="del">
        <pc:chgData name="Tushar Hemani" userId="74a1a668c586cfcc" providerId="LiveId" clId="{0C4AF225-DB73-4959-A7CE-E9E4B976744F}" dt="2023-12-13T06:46:23.136" v="623" actId="2696"/>
        <pc:sldMkLst>
          <pc:docMk/>
          <pc:sldMk cId="608197837" sldId="426"/>
        </pc:sldMkLst>
      </pc:sldChg>
      <pc:sldChg chg="add">
        <pc:chgData name="Tushar Hemani" userId="74a1a668c586cfcc" providerId="LiveId" clId="{0C4AF225-DB73-4959-A7CE-E9E4B976744F}" dt="2023-12-13T06:46:38.934" v="626"/>
        <pc:sldMkLst>
          <pc:docMk/>
          <pc:sldMk cId="1911771288" sldId="426"/>
        </pc:sldMkLst>
      </pc:sldChg>
      <pc:sldChg chg="add del">
        <pc:chgData name="Tushar Hemani" userId="74a1a668c586cfcc" providerId="LiveId" clId="{0C4AF225-DB73-4959-A7CE-E9E4B976744F}" dt="2023-12-13T06:46:35.731" v="625" actId="2696"/>
        <pc:sldMkLst>
          <pc:docMk/>
          <pc:sldMk cId="81782306" sldId="427"/>
        </pc:sldMkLst>
      </pc:sldChg>
      <pc:sldChg chg="del">
        <pc:chgData name="Tushar Hemani" userId="74a1a668c586cfcc" providerId="LiveId" clId="{0C4AF225-DB73-4959-A7CE-E9E4B976744F}" dt="2023-12-13T06:46:23.136" v="623" actId="2696"/>
        <pc:sldMkLst>
          <pc:docMk/>
          <pc:sldMk cId="1685799923" sldId="427"/>
        </pc:sldMkLst>
      </pc:sldChg>
      <pc:sldChg chg="add">
        <pc:chgData name="Tushar Hemani" userId="74a1a668c586cfcc" providerId="LiveId" clId="{0C4AF225-DB73-4959-A7CE-E9E4B976744F}" dt="2023-12-13T06:46:38.934" v="626"/>
        <pc:sldMkLst>
          <pc:docMk/>
          <pc:sldMk cId="2321376018" sldId="427"/>
        </pc:sldMkLst>
      </pc:sldChg>
      <pc:sldChg chg="del">
        <pc:chgData name="Tushar Hemani" userId="74a1a668c586cfcc" providerId="LiveId" clId="{0C4AF225-DB73-4959-A7CE-E9E4B976744F}" dt="2023-12-13T06:46:23.136" v="623" actId="2696"/>
        <pc:sldMkLst>
          <pc:docMk/>
          <pc:sldMk cId="3052067284" sldId="428"/>
        </pc:sldMkLst>
      </pc:sldChg>
      <pc:sldChg chg="add">
        <pc:chgData name="Tushar Hemani" userId="74a1a668c586cfcc" providerId="LiveId" clId="{0C4AF225-DB73-4959-A7CE-E9E4B976744F}" dt="2023-12-13T06:46:38.934" v="626"/>
        <pc:sldMkLst>
          <pc:docMk/>
          <pc:sldMk cId="3435963471" sldId="428"/>
        </pc:sldMkLst>
      </pc:sldChg>
      <pc:sldChg chg="add del">
        <pc:chgData name="Tushar Hemani" userId="74a1a668c586cfcc" providerId="LiveId" clId="{0C4AF225-DB73-4959-A7CE-E9E4B976744F}" dt="2023-12-13T06:46:35.731" v="625" actId="2696"/>
        <pc:sldMkLst>
          <pc:docMk/>
          <pc:sldMk cId="3503118434" sldId="428"/>
        </pc:sldMkLst>
      </pc:sldChg>
      <pc:sldChg chg="add">
        <pc:chgData name="Tushar Hemani" userId="74a1a668c586cfcc" providerId="LiveId" clId="{0C4AF225-DB73-4959-A7CE-E9E4B976744F}" dt="2023-12-15T10:17:01.835" v="2183"/>
        <pc:sldMkLst>
          <pc:docMk/>
          <pc:sldMk cId="2120343991" sldId="431"/>
        </pc:sldMkLst>
      </pc:sldChg>
      <pc:sldChg chg="del">
        <pc:chgData name="Tushar Hemani" userId="74a1a668c586cfcc" providerId="LiveId" clId="{0C4AF225-DB73-4959-A7CE-E9E4B976744F}" dt="2023-12-15T10:16:48.624" v="2182" actId="2696"/>
        <pc:sldMkLst>
          <pc:docMk/>
          <pc:sldMk cId="2377398950" sldId="431"/>
        </pc:sldMkLst>
      </pc:sldChg>
      <pc:sldChg chg="add">
        <pc:chgData name="Tushar Hemani" userId="74a1a668c586cfcc" providerId="LiveId" clId="{0C4AF225-DB73-4959-A7CE-E9E4B976744F}" dt="2023-12-15T10:17:01.835" v="2183"/>
        <pc:sldMkLst>
          <pc:docMk/>
          <pc:sldMk cId="2709456211" sldId="432"/>
        </pc:sldMkLst>
      </pc:sldChg>
      <pc:sldChg chg="del">
        <pc:chgData name="Tushar Hemani" userId="74a1a668c586cfcc" providerId="LiveId" clId="{0C4AF225-DB73-4959-A7CE-E9E4B976744F}" dt="2023-12-15T10:16:48.624" v="2182" actId="2696"/>
        <pc:sldMkLst>
          <pc:docMk/>
          <pc:sldMk cId="2833034911" sldId="432"/>
        </pc:sldMkLst>
      </pc:sldChg>
      <pc:sldChg chg="del">
        <pc:chgData name="Tushar Hemani" userId="74a1a668c586cfcc" providerId="LiveId" clId="{0C4AF225-DB73-4959-A7CE-E9E4B976744F}" dt="2023-12-15T10:16:48.624" v="2182" actId="2696"/>
        <pc:sldMkLst>
          <pc:docMk/>
          <pc:sldMk cId="1701970872" sldId="433"/>
        </pc:sldMkLst>
      </pc:sldChg>
      <pc:sldChg chg="add">
        <pc:chgData name="Tushar Hemani" userId="74a1a668c586cfcc" providerId="LiveId" clId="{0C4AF225-DB73-4959-A7CE-E9E4B976744F}" dt="2023-12-15T10:17:01.835" v="2183"/>
        <pc:sldMkLst>
          <pc:docMk/>
          <pc:sldMk cId="4244592638" sldId="433"/>
        </pc:sldMkLst>
      </pc:sldChg>
      <pc:sldChg chg="add">
        <pc:chgData name="Tushar Hemani" userId="74a1a668c586cfcc" providerId="LiveId" clId="{0C4AF225-DB73-4959-A7CE-E9E4B976744F}" dt="2023-12-15T10:17:01.835" v="2183"/>
        <pc:sldMkLst>
          <pc:docMk/>
          <pc:sldMk cId="707815549" sldId="434"/>
        </pc:sldMkLst>
      </pc:sldChg>
      <pc:sldChg chg="del">
        <pc:chgData name="Tushar Hemani" userId="74a1a668c586cfcc" providerId="LiveId" clId="{0C4AF225-DB73-4959-A7CE-E9E4B976744F}" dt="2023-12-15T10:16:48.624" v="2182" actId="2696"/>
        <pc:sldMkLst>
          <pc:docMk/>
          <pc:sldMk cId="1990315470" sldId="434"/>
        </pc:sldMkLst>
      </pc:sldChg>
      <pc:sldChg chg="del">
        <pc:chgData name="Tushar Hemani" userId="74a1a668c586cfcc" providerId="LiveId" clId="{0C4AF225-DB73-4959-A7CE-E9E4B976744F}" dt="2023-12-15T10:16:48.624" v="2182" actId="2696"/>
        <pc:sldMkLst>
          <pc:docMk/>
          <pc:sldMk cId="2101689425" sldId="435"/>
        </pc:sldMkLst>
      </pc:sldChg>
      <pc:sldChg chg="add">
        <pc:chgData name="Tushar Hemani" userId="74a1a668c586cfcc" providerId="LiveId" clId="{0C4AF225-DB73-4959-A7CE-E9E4B976744F}" dt="2023-12-15T10:17:01.835" v="2183"/>
        <pc:sldMkLst>
          <pc:docMk/>
          <pc:sldMk cId="3402451255" sldId="435"/>
        </pc:sldMkLst>
      </pc:sldChg>
      <pc:sldChg chg="add">
        <pc:chgData name="Tushar Hemani" userId="74a1a668c586cfcc" providerId="LiveId" clId="{0C4AF225-DB73-4959-A7CE-E9E4B976744F}" dt="2023-12-15T10:17:01.835" v="2183"/>
        <pc:sldMkLst>
          <pc:docMk/>
          <pc:sldMk cId="2342162366" sldId="436"/>
        </pc:sldMkLst>
      </pc:sldChg>
      <pc:sldChg chg="del">
        <pc:chgData name="Tushar Hemani" userId="74a1a668c586cfcc" providerId="LiveId" clId="{0C4AF225-DB73-4959-A7CE-E9E4B976744F}" dt="2023-12-15T10:16:48.624" v="2182" actId="2696"/>
        <pc:sldMkLst>
          <pc:docMk/>
          <pc:sldMk cId="2422395916" sldId="436"/>
        </pc:sldMkLst>
      </pc:sldChg>
      <pc:sldChg chg="add">
        <pc:chgData name="Tushar Hemani" userId="74a1a668c586cfcc" providerId="LiveId" clId="{0C4AF225-DB73-4959-A7CE-E9E4B976744F}" dt="2023-12-15T10:17:01.835" v="2183"/>
        <pc:sldMkLst>
          <pc:docMk/>
          <pc:sldMk cId="2716464014" sldId="437"/>
        </pc:sldMkLst>
      </pc:sldChg>
      <pc:sldChg chg="del">
        <pc:chgData name="Tushar Hemani" userId="74a1a668c586cfcc" providerId="LiveId" clId="{0C4AF225-DB73-4959-A7CE-E9E4B976744F}" dt="2023-12-15T10:16:48.624" v="2182" actId="2696"/>
        <pc:sldMkLst>
          <pc:docMk/>
          <pc:sldMk cId="4077123734" sldId="437"/>
        </pc:sldMkLst>
      </pc:sldChg>
      <pc:sldChg chg="modSp new mod">
        <pc:chgData name="Tushar Hemani" userId="74a1a668c586cfcc" providerId="LiveId" clId="{0C4AF225-DB73-4959-A7CE-E9E4B976744F}" dt="2023-12-12T14:20:36.906" v="622" actId="20577"/>
        <pc:sldMkLst>
          <pc:docMk/>
          <pc:sldMk cId="3985684153" sldId="438"/>
        </pc:sldMkLst>
        <pc:spChg chg="mod">
          <ac:chgData name="Tushar Hemani" userId="74a1a668c586cfcc" providerId="LiveId" clId="{0C4AF225-DB73-4959-A7CE-E9E4B976744F}" dt="2023-12-08T11:04:32.220" v="206" actId="113"/>
          <ac:spMkLst>
            <pc:docMk/>
            <pc:sldMk cId="3985684153" sldId="438"/>
            <ac:spMk id="2" creationId="{154171F0-C7A6-A9A0-3F6C-AD465FBAB7E3}"/>
          </ac:spMkLst>
        </pc:spChg>
        <pc:spChg chg="mod">
          <ac:chgData name="Tushar Hemani" userId="74a1a668c586cfcc" providerId="LiveId" clId="{0C4AF225-DB73-4959-A7CE-E9E4B976744F}" dt="2023-12-12T14:20:36.906" v="622" actId="20577"/>
          <ac:spMkLst>
            <pc:docMk/>
            <pc:sldMk cId="3985684153" sldId="438"/>
            <ac:spMk id="3" creationId="{64EC7E42-C292-9C8A-02C7-2B83A919010E}"/>
          </ac:spMkLst>
        </pc:spChg>
      </pc:sldChg>
      <pc:sldChg chg="modSp new mod">
        <pc:chgData name="Tushar Hemani" userId="74a1a668c586cfcc" providerId="LiveId" clId="{0C4AF225-DB73-4959-A7CE-E9E4B976744F}" dt="2023-12-08T11:06:05.890" v="229" actId="20577"/>
        <pc:sldMkLst>
          <pc:docMk/>
          <pc:sldMk cId="2701664980" sldId="439"/>
        </pc:sldMkLst>
        <pc:spChg chg="mod">
          <ac:chgData name="Tushar Hemani" userId="74a1a668c586cfcc" providerId="LiveId" clId="{0C4AF225-DB73-4959-A7CE-E9E4B976744F}" dt="2023-12-08T11:06:05.890" v="229" actId="20577"/>
          <ac:spMkLst>
            <pc:docMk/>
            <pc:sldMk cId="2701664980" sldId="439"/>
            <ac:spMk id="3" creationId="{53D1FB0A-2279-D99C-2BB1-6232B0C6AF51}"/>
          </ac:spMkLst>
        </pc:spChg>
      </pc:sldChg>
      <pc:sldChg chg="addSp delSp modSp new mod">
        <pc:chgData name="Tushar Hemani" userId="74a1a668c586cfcc" providerId="LiveId" clId="{0C4AF225-DB73-4959-A7CE-E9E4B976744F}" dt="2023-12-08T11:06:30.985" v="236" actId="20577"/>
        <pc:sldMkLst>
          <pc:docMk/>
          <pc:sldMk cId="801038039" sldId="440"/>
        </pc:sldMkLst>
        <pc:spChg chg="mod">
          <ac:chgData name="Tushar Hemani" userId="74a1a668c586cfcc" providerId="LiveId" clId="{0C4AF225-DB73-4959-A7CE-E9E4B976744F}" dt="2023-12-08T11:06:30.985" v="236" actId="20577"/>
          <ac:spMkLst>
            <pc:docMk/>
            <pc:sldMk cId="801038039" sldId="440"/>
            <ac:spMk id="3" creationId="{9CCC8A0F-F26D-48E8-012A-44AC7D69B366}"/>
          </ac:spMkLst>
        </pc:spChg>
        <pc:spChg chg="add del">
          <ac:chgData name="Tushar Hemani" userId="74a1a668c586cfcc" providerId="LiveId" clId="{0C4AF225-DB73-4959-A7CE-E9E4B976744F}" dt="2023-12-08T11:06:25.755" v="232" actId="22"/>
          <ac:spMkLst>
            <pc:docMk/>
            <pc:sldMk cId="801038039" sldId="440"/>
            <ac:spMk id="7" creationId="{E42C5434-1748-EC39-98DC-71C8B6F701E2}"/>
          </ac:spMkLst>
        </pc:spChg>
      </pc:sldChg>
      <pc:sldChg chg="modSp new del mod">
        <pc:chgData name="Tushar Hemani" userId="74a1a668c586cfcc" providerId="LiveId" clId="{0C4AF225-DB73-4959-A7CE-E9E4B976744F}" dt="2023-12-13T06:46:56.282" v="627" actId="2696"/>
        <pc:sldMkLst>
          <pc:docMk/>
          <pc:sldMk cId="1657044839" sldId="441"/>
        </pc:sldMkLst>
        <pc:spChg chg="mod">
          <ac:chgData name="Tushar Hemani" userId="74a1a668c586cfcc" providerId="LiveId" clId="{0C4AF225-DB73-4959-A7CE-E9E4B976744F}" dt="2023-12-08T11:09:16.156" v="328" actId="113"/>
          <ac:spMkLst>
            <pc:docMk/>
            <pc:sldMk cId="1657044839" sldId="441"/>
            <ac:spMk id="2" creationId="{87F99EA1-0A90-8B8E-F4F3-36839F6AE42E}"/>
          </ac:spMkLst>
        </pc:spChg>
        <pc:spChg chg="mod">
          <ac:chgData name="Tushar Hemani" userId="74a1a668c586cfcc" providerId="LiveId" clId="{0C4AF225-DB73-4959-A7CE-E9E4B976744F}" dt="2023-12-08T11:09:56.929" v="338" actId="255"/>
          <ac:spMkLst>
            <pc:docMk/>
            <pc:sldMk cId="1657044839" sldId="441"/>
            <ac:spMk id="3" creationId="{F0CC412C-BF0E-9FDE-F032-A9841EFE9A34}"/>
          </ac:spMkLst>
        </pc:spChg>
      </pc:sldChg>
      <pc:sldChg chg="add">
        <pc:chgData name="Tushar Hemani" userId="74a1a668c586cfcc" providerId="LiveId" clId="{0C4AF225-DB73-4959-A7CE-E9E4B976744F}" dt="2023-12-13T06:47:06.733" v="628"/>
        <pc:sldMkLst>
          <pc:docMk/>
          <pc:sldMk cId="4036316602" sldId="441"/>
        </pc:sldMkLst>
      </pc:sldChg>
      <pc:sldChg chg="add">
        <pc:chgData name="Tushar Hemani" userId="74a1a668c586cfcc" providerId="LiveId" clId="{0C4AF225-DB73-4959-A7CE-E9E4B976744F}" dt="2023-12-13T06:47:06.733" v="628"/>
        <pc:sldMkLst>
          <pc:docMk/>
          <pc:sldMk cId="491149120" sldId="442"/>
        </pc:sldMkLst>
      </pc:sldChg>
      <pc:sldChg chg="modSp new del mod">
        <pc:chgData name="Tushar Hemani" userId="74a1a668c586cfcc" providerId="LiveId" clId="{0C4AF225-DB73-4959-A7CE-E9E4B976744F}" dt="2023-12-13T06:46:56.282" v="627" actId="2696"/>
        <pc:sldMkLst>
          <pc:docMk/>
          <pc:sldMk cId="3424550368" sldId="442"/>
        </pc:sldMkLst>
        <pc:spChg chg="mod">
          <ac:chgData name="Tushar Hemani" userId="74a1a668c586cfcc" providerId="LiveId" clId="{0C4AF225-DB73-4959-A7CE-E9E4B976744F}" dt="2023-12-08T11:10:41.617" v="348" actId="255"/>
          <ac:spMkLst>
            <pc:docMk/>
            <pc:sldMk cId="3424550368" sldId="442"/>
            <ac:spMk id="3" creationId="{04F8F553-8322-788A-AFDA-EF055AC62071}"/>
          </ac:spMkLst>
        </pc:spChg>
      </pc:sldChg>
      <pc:sldChg chg="add">
        <pc:chgData name="Tushar Hemani" userId="74a1a668c586cfcc" providerId="LiveId" clId="{0C4AF225-DB73-4959-A7CE-E9E4B976744F}" dt="2023-12-13T06:47:06.733" v="628"/>
        <pc:sldMkLst>
          <pc:docMk/>
          <pc:sldMk cId="1613150125" sldId="443"/>
        </pc:sldMkLst>
      </pc:sldChg>
      <pc:sldChg chg="modSp new del mod">
        <pc:chgData name="Tushar Hemani" userId="74a1a668c586cfcc" providerId="LiveId" clId="{0C4AF225-DB73-4959-A7CE-E9E4B976744F}" dt="2023-12-13T06:46:56.282" v="627" actId="2696"/>
        <pc:sldMkLst>
          <pc:docMk/>
          <pc:sldMk cId="2417200329" sldId="443"/>
        </pc:sldMkLst>
        <pc:spChg chg="mod">
          <ac:chgData name="Tushar Hemani" userId="74a1a668c586cfcc" providerId="LiveId" clId="{0C4AF225-DB73-4959-A7CE-E9E4B976744F}" dt="2023-12-08T11:13:04.098" v="392" actId="27636"/>
          <ac:spMkLst>
            <pc:docMk/>
            <pc:sldMk cId="2417200329" sldId="443"/>
            <ac:spMk id="2" creationId="{1AC4C824-AE4D-B579-A7D2-12FFF71B471A}"/>
          </ac:spMkLst>
        </pc:spChg>
        <pc:spChg chg="mod">
          <ac:chgData name="Tushar Hemani" userId="74a1a668c586cfcc" providerId="LiveId" clId="{0C4AF225-DB73-4959-A7CE-E9E4B976744F}" dt="2023-12-08T11:13:06.587" v="393" actId="14100"/>
          <ac:spMkLst>
            <pc:docMk/>
            <pc:sldMk cId="2417200329" sldId="443"/>
            <ac:spMk id="3" creationId="{A098AF66-3111-4AAD-C2DF-B6A7E1FD77AB}"/>
          </ac:spMkLst>
        </pc:spChg>
      </pc:sldChg>
      <pc:sldChg chg="add">
        <pc:chgData name="Tushar Hemani" userId="74a1a668c586cfcc" providerId="LiveId" clId="{0C4AF225-DB73-4959-A7CE-E9E4B976744F}" dt="2023-12-13T06:47:06.733" v="628"/>
        <pc:sldMkLst>
          <pc:docMk/>
          <pc:sldMk cId="1254864686" sldId="444"/>
        </pc:sldMkLst>
      </pc:sldChg>
      <pc:sldChg chg="modSp new del mod">
        <pc:chgData name="Tushar Hemani" userId="74a1a668c586cfcc" providerId="LiveId" clId="{0C4AF225-DB73-4959-A7CE-E9E4B976744F}" dt="2023-12-13T06:46:56.282" v="627" actId="2696"/>
        <pc:sldMkLst>
          <pc:docMk/>
          <pc:sldMk cId="2576832876" sldId="444"/>
        </pc:sldMkLst>
        <pc:spChg chg="mod">
          <ac:chgData name="Tushar Hemani" userId="74a1a668c586cfcc" providerId="LiveId" clId="{0C4AF225-DB73-4959-A7CE-E9E4B976744F}" dt="2023-12-08T11:13:50.430" v="403" actId="255"/>
          <ac:spMkLst>
            <pc:docMk/>
            <pc:sldMk cId="2576832876" sldId="444"/>
            <ac:spMk id="3" creationId="{3DD23698-0083-3085-4D68-38671B841C04}"/>
          </ac:spMkLst>
        </pc:spChg>
      </pc:sldChg>
      <pc:sldChg chg="modSp new del mod">
        <pc:chgData name="Tushar Hemani" userId="74a1a668c586cfcc" providerId="LiveId" clId="{0C4AF225-DB73-4959-A7CE-E9E4B976744F}" dt="2023-12-13T06:49:55.820" v="631" actId="2696"/>
        <pc:sldMkLst>
          <pc:docMk/>
          <pc:sldMk cId="180141829" sldId="445"/>
        </pc:sldMkLst>
        <pc:spChg chg="mod">
          <ac:chgData name="Tushar Hemani" userId="74a1a668c586cfcc" providerId="LiveId" clId="{0C4AF225-DB73-4959-A7CE-E9E4B976744F}" dt="2023-12-08T11:14:49.826" v="409" actId="255"/>
          <ac:spMkLst>
            <pc:docMk/>
            <pc:sldMk cId="180141829" sldId="445"/>
            <ac:spMk id="2" creationId="{9C46158D-49B1-9419-B4C8-317212C74696}"/>
          </ac:spMkLst>
        </pc:spChg>
        <pc:spChg chg="mod">
          <ac:chgData name="Tushar Hemani" userId="74a1a668c586cfcc" providerId="LiveId" clId="{0C4AF225-DB73-4959-A7CE-E9E4B976744F}" dt="2023-12-08T11:15:44.503" v="417" actId="255"/>
          <ac:spMkLst>
            <pc:docMk/>
            <pc:sldMk cId="180141829" sldId="445"/>
            <ac:spMk id="3" creationId="{0F4FDAC9-6CAA-354B-7022-2C7BFB95C981}"/>
          </ac:spMkLst>
        </pc:spChg>
      </pc:sldChg>
      <pc:sldChg chg="add">
        <pc:chgData name="Tushar Hemani" userId="74a1a668c586cfcc" providerId="LiveId" clId="{0C4AF225-DB73-4959-A7CE-E9E4B976744F}" dt="2023-12-13T06:50:45.093" v="632"/>
        <pc:sldMkLst>
          <pc:docMk/>
          <pc:sldMk cId="817983403" sldId="445"/>
        </pc:sldMkLst>
      </pc:sldChg>
      <pc:sldChg chg="modSp new del mod">
        <pc:chgData name="Tushar Hemani" userId="74a1a668c586cfcc" providerId="LiveId" clId="{0C4AF225-DB73-4959-A7CE-E9E4B976744F}" dt="2023-12-13T06:49:55.820" v="631" actId="2696"/>
        <pc:sldMkLst>
          <pc:docMk/>
          <pc:sldMk cId="832480397" sldId="446"/>
        </pc:sldMkLst>
        <pc:spChg chg="mod">
          <ac:chgData name="Tushar Hemani" userId="74a1a668c586cfcc" providerId="LiveId" clId="{0C4AF225-DB73-4959-A7CE-E9E4B976744F}" dt="2023-12-08T11:20:32.446" v="491" actId="27636"/>
          <ac:spMkLst>
            <pc:docMk/>
            <pc:sldMk cId="832480397" sldId="446"/>
            <ac:spMk id="2" creationId="{1B2E403E-E420-DA1C-23BA-D324426A0BAD}"/>
          </ac:spMkLst>
        </pc:spChg>
        <pc:spChg chg="mod">
          <ac:chgData name="Tushar Hemani" userId="74a1a668c586cfcc" providerId="LiveId" clId="{0C4AF225-DB73-4959-A7CE-E9E4B976744F}" dt="2023-12-08T11:20:37.523" v="493" actId="27636"/>
          <ac:spMkLst>
            <pc:docMk/>
            <pc:sldMk cId="832480397" sldId="446"/>
            <ac:spMk id="3" creationId="{B60D3C9D-0CBD-6F82-D1C0-A0E64A7A6573}"/>
          </ac:spMkLst>
        </pc:spChg>
      </pc:sldChg>
      <pc:sldChg chg="add">
        <pc:chgData name="Tushar Hemani" userId="74a1a668c586cfcc" providerId="LiveId" clId="{0C4AF225-DB73-4959-A7CE-E9E4B976744F}" dt="2023-12-13T06:50:45.093" v="632"/>
        <pc:sldMkLst>
          <pc:docMk/>
          <pc:sldMk cId="2610422995" sldId="446"/>
        </pc:sldMkLst>
      </pc:sldChg>
      <pc:sldChg chg="modSp new del mod">
        <pc:chgData name="Tushar Hemani" userId="74a1a668c586cfcc" providerId="LiveId" clId="{0C4AF225-DB73-4959-A7CE-E9E4B976744F}" dt="2023-12-13T06:49:55.820" v="631" actId="2696"/>
        <pc:sldMkLst>
          <pc:docMk/>
          <pc:sldMk cId="992541547" sldId="447"/>
        </pc:sldMkLst>
        <pc:spChg chg="mod">
          <ac:chgData name="Tushar Hemani" userId="74a1a668c586cfcc" providerId="LiveId" clId="{0C4AF225-DB73-4959-A7CE-E9E4B976744F}" dt="2023-12-08T11:23:03.934" v="518" actId="27636"/>
          <ac:spMkLst>
            <pc:docMk/>
            <pc:sldMk cId="992541547" sldId="447"/>
            <ac:spMk id="2" creationId="{C72F81D2-F8C0-49FF-E89C-7AF19E289219}"/>
          </ac:spMkLst>
        </pc:spChg>
        <pc:spChg chg="mod">
          <ac:chgData name="Tushar Hemani" userId="74a1a668c586cfcc" providerId="LiveId" clId="{0C4AF225-DB73-4959-A7CE-E9E4B976744F}" dt="2023-12-08T11:23:06.919" v="520" actId="27636"/>
          <ac:spMkLst>
            <pc:docMk/>
            <pc:sldMk cId="992541547" sldId="447"/>
            <ac:spMk id="3" creationId="{AEE69810-9C0D-56EE-6E71-2407E0D7A42E}"/>
          </ac:spMkLst>
        </pc:spChg>
      </pc:sldChg>
      <pc:sldChg chg="add">
        <pc:chgData name="Tushar Hemani" userId="74a1a668c586cfcc" providerId="LiveId" clId="{0C4AF225-DB73-4959-A7CE-E9E4B976744F}" dt="2023-12-13T06:50:45.093" v="632"/>
        <pc:sldMkLst>
          <pc:docMk/>
          <pc:sldMk cId="1877146233" sldId="447"/>
        </pc:sldMkLst>
      </pc:sldChg>
      <pc:sldChg chg="add">
        <pc:chgData name="Tushar Hemani" userId="74a1a668c586cfcc" providerId="LiveId" clId="{0C4AF225-DB73-4959-A7CE-E9E4B976744F}" dt="2023-12-13T06:50:45.093" v="632"/>
        <pc:sldMkLst>
          <pc:docMk/>
          <pc:sldMk cId="737097762" sldId="448"/>
        </pc:sldMkLst>
      </pc:sldChg>
      <pc:sldChg chg="modSp new del mod">
        <pc:chgData name="Tushar Hemani" userId="74a1a668c586cfcc" providerId="LiveId" clId="{0C4AF225-DB73-4959-A7CE-E9E4B976744F}" dt="2023-12-13T06:49:55.820" v="631" actId="2696"/>
        <pc:sldMkLst>
          <pc:docMk/>
          <pc:sldMk cId="1918308865" sldId="448"/>
        </pc:sldMkLst>
        <pc:spChg chg="mod">
          <ac:chgData name="Tushar Hemani" userId="74a1a668c586cfcc" providerId="LiveId" clId="{0C4AF225-DB73-4959-A7CE-E9E4B976744F}" dt="2023-12-08T11:23:19.654" v="522" actId="123"/>
          <ac:spMkLst>
            <pc:docMk/>
            <pc:sldMk cId="1918308865" sldId="448"/>
            <ac:spMk id="3" creationId="{6EFBA1AA-046E-402B-01C6-C601562946EE}"/>
          </ac:spMkLst>
        </pc:spChg>
      </pc:sldChg>
      <pc:sldChg chg="modSp new mod">
        <pc:chgData name="Tushar Hemani" userId="74a1a668c586cfcc" providerId="LiveId" clId="{0C4AF225-DB73-4959-A7CE-E9E4B976744F}" dt="2023-12-15T09:38:44.968" v="1912" actId="6549"/>
        <pc:sldMkLst>
          <pc:docMk/>
          <pc:sldMk cId="3850497578" sldId="449"/>
        </pc:sldMkLst>
        <pc:spChg chg="mod">
          <ac:chgData name="Tushar Hemani" userId="74a1a668c586cfcc" providerId="LiveId" clId="{0C4AF225-DB73-4959-A7CE-E9E4B976744F}" dt="2023-12-15T09:38:44.968" v="1912" actId="6549"/>
          <ac:spMkLst>
            <pc:docMk/>
            <pc:sldMk cId="3850497578" sldId="449"/>
            <ac:spMk id="3" creationId="{F098284F-8D43-A902-6195-1C9D7A9B53C8}"/>
          </ac:spMkLst>
        </pc:spChg>
      </pc:sldChg>
      <pc:sldChg chg="modSp new mod">
        <pc:chgData name="Tushar Hemani" userId="74a1a668c586cfcc" providerId="LiveId" clId="{0C4AF225-DB73-4959-A7CE-E9E4B976744F}" dt="2023-12-15T09:48:59.462" v="1979" actId="255"/>
        <pc:sldMkLst>
          <pc:docMk/>
          <pc:sldMk cId="2298144234" sldId="450"/>
        </pc:sldMkLst>
        <pc:spChg chg="mod">
          <ac:chgData name="Tushar Hemani" userId="74a1a668c586cfcc" providerId="LiveId" clId="{0C4AF225-DB73-4959-A7CE-E9E4B976744F}" dt="2023-12-15T09:20:11.563" v="1343" actId="6549"/>
          <ac:spMkLst>
            <pc:docMk/>
            <pc:sldMk cId="2298144234" sldId="450"/>
            <ac:spMk id="2" creationId="{2F17C651-F268-E65D-B99C-25BE01D8E1D7}"/>
          </ac:spMkLst>
        </pc:spChg>
        <pc:spChg chg="mod">
          <ac:chgData name="Tushar Hemani" userId="74a1a668c586cfcc" providerId="LiveId" clId="{0C4AF225-DB73-4959-A7CE-E9E4B976744F}" dt="2023-12-15T09:48:59.462" v="1979" actId="255"/>
          <ac:spMkLst>
            <pc:docMk/>
            <pc:sldMk cId="2298144234" sldId="450"/>
            <ac:spMk id="3" creationId="{9A6B2F94-537E-FBE1-FF15-6020B3DF1B32}"/>
          </ac:spMkLst>
        </pc:spChg>
      </pc:sldChg>
      <pc:sldChg chg="modSp new mod">
        <pc:chgData name="Tushar Hemani" userId="74a1a668c586cfcc" providerId="LiveId" clId="{0C4AF225-DB73-4959-A7CE-E9E4B976744F}" dt="2023-12-15T09:31:43.383" v="1668" actId="6549"/>
        <pc:sldMkLst>
          <pc:docMk/>
          <pc:sldMk cId="1262775422" sldId="451"/>
        </pc:sldMkLst>
        <pc:spChg chg="mod">
          <ac:chgData name="Tushar Hemani" userId="74a1a668c586cfcc" providerId="LiveId" clId="{0C4AF225-DB73-4959-A7CE-E9E4B976744F}" dt="2023-12-15T09:31:43.383" v="1668" actId="6549"/>
          <ac:spMkLst>
            <pc:docMk/>
            <pc:sldMk cId="1262775422" sldId="451"/>
            <ac:spMk id="3" creationId="{4A978976-C394-054B-B574-EF655FF94BF5}"/>
          </ac:spMkLst>
        </pc:spChg>
      </pc:sldChg>
      <pc:sldChg chg="modSp new mod">
        <pc:chgData name="Tushar Hemani" userId="74a1a668c586cfcc" providerId="LiveId" clId="{0C4AF225-DB73-4959-A7CE-E9E4B976744F}" dt="2023-12-15T09:48:37.301" v="1973" actId="27636"/>
        <pc:sldMkLst>
          <pc:docMk/>
          <pc:sldMk cId="3765651602" sldId="452"/>
        </pc:sldMkLst>
        <pc:spChg chg="mod">
          <ac:chgData name="Tushar Hemani" userId="74a1a668c586cfcc" providerId="LiveId" clId="{0C4AF225-DB73-4959-A7CE-E9E4B976744F}" dt="2023-12-15T09:48:37.301" v="1973" actId="27636"/>
          <ac:spMkLst>
            <pc:docMk/>
            <pc:sldMk cId="3765651602" sldId="452"/>
            <ac:spMk id="3" creationId="{62C23984-F5CD-CE9C-04E4-A73E13342DA7}"/>
          </ac:spMkLst>
        </pc:spChg>
      </pc:sldChg>
      <pc:sldChg chg="modSp new mod">
        <pc:chgData name="Tushar Hemani" userId="74a1a668c586cfcc" providerId="LiveId" clId="{0C4AF225-DB73-4959-A7CE-E9E4B976744F}" dt="2023-12-15T09:37:39.139" v="1906" actId="113"/>
        <pc:sldMkLst>
          <pc:docMk/>
          <pc:sldMk cId="347057431" sldId="453"/>
        </pc:sldMkLst>
        <pc:spChg chg="mod">
          <ac:chgData name="Tushar Hemani" userId="74a1a668c586cfcc" providerId="LiveId" clId="{0C4AF225-DB73-4959-A7CE-E9E4B976744F}" dt="2023-12-15T09:37:39.139" v="1906" actId="113"/>
          <ac:spMkLst>
            <pc:docMk/>
            <pc:sldMk cId="347057431" sldId="453"/>
            <ac:spMk id="2" creationId="{9CFDC2EC-F305-98C4-D058-09427B21E806}"/>
          </ac:spMkLst>
        </pc:spChg>
        <pc:spChg chg="mod">
          <ac:chgData name="Tushar Hemani" userId="74a1a668c586cfcc" providerId="LiveId" clId="{0C4AF225-DB73-4959-A7CE-E9E4B976744F}" dt="2023-12-15T09:37:31.780" v="1903" actId="20577"/>
          <ac:spMkLst>
            <pc:docMk/>
            <pc:sldMk cId="347057431" sldId="453"/>
            <ac:spMk id="3" creationId="{3B141272-CC8B-9099-4DF0-B2D1E995383C}"/>
          </ac:spMkLst>
        </pc:spChg>
      </pc:sldChg>
      <pc:sldChg chg="modSp new mod">
        <pc:chgData name="Tushar Hemani" userId="74a1a668c586cfcc" providerId="LiveId" clId="{0C4AF225-DB73-4959-A7CE-E9E4B976744F}" dt="2023-12-15T10:11:32.326" v="2037" actId="113"/>
        <pc:sldMkLst>
          <pc:docMk/>
          <pc:sldMk cId="916640223" sldId="454"/>
        </pc:sldMkLst>
        <pc:spChg chg="mod">
          <ac:chgData name="Tushar Hemani" userId="74a1a668c586cfcc" providerId="LiveId" clId="{0C4AF225-DB73-4959-A7CE-E9E4B976744F}" dt="2023-12-15T10:11:32.326" v="2037" actId="113"/>
          <ac:spMkLst>
            <pc:docMk/>
            <pc:sldMk cId="916640223" sldId="454"/>
            <ac:spMk id="3" creationId="{D4775FC6-2CC0-31D9-6C52-4E6853247F40}"/>
          </ac:spMkLst>
        </pc:spChg>
      </pc:sldChg>
      <pc:sldChg chg="modSp add mod">
        <pc:chgData name="Tushar Hemani" userId="74a1a668c586cfcc" providerId="LiveId" clId="{0C4AF225-DB73-4959-A7CE-E9E4B976744F}" dt="2023-12-15T10:12:01.325" v="2055" actId="6549"/>
        <pc:sldMkLst>
          <pc:docMk/>
          <pc:sldMk cId="3327632294" sldId="455"/>
        </pc:sldMkLst>
        <pc:spChg chg="mod">
          <ac:chgData name="Tushar Hemani" userId="74a1a668c586cfcc" providerId="LiveId" clId="{0C4AF225-DB73-4959-A7CE-E9E4B976744F}" dt="2023-12-15T10:12:01.325" v="2055" actId="6549"/>
          <ac:spMkLst>
            <pc:docMk/>
            <pc:sldMk cId="3327632294" sldId="455"/>
            <ac:spMk id="3" creationId="{D4775FC6-2CC0-31D9-6C52-4E6853247F40}"/>
          </ac:spMkLst>
        </pc:spChg>
      </pc:sldChg>
      <pc:sldChg chg="modSp add mod">
        <pc:chgData name="Tushar Hemani" userId="74a1a668c586cfcc" providerId="LiveId" clId="{0C4AF225-DB73-4959-A7CE-E9E4B976744F}" dt="2023-12-15T10:13:00.471" v="2092" actId="20577"/>
        <pc:sldMkLst>
          <pc:docMk/>
          <pc:sldMk cId="346718787" sldId="456"/>
        </pc:sldMkLst>
        <pc:spChg chg="mod">
          <ac:chgData name="Tushar Hemani" userId="74a1a668c586cfcc" providerId="LiveId" clId="{0C4AF225-DB73-4959-A7CE-E9E4B976744F}" dt="2023-12-15T10:13:00.471" v="2092" actId="20577"/>
          <ac:spMkLst>
            <pc:docMk/>
            <pc:sldMk cId="346718787" sldId="456"/>
            <ac:spMk id="3" creationId="{D4775FC6-2CC0-31D9-6C52-4E6853247F40}"/>
          </ac:spMkLst>
        </pc:spChg>
      </pc:sldChg>
      <pc:sldChg chg="new del">
        <pc:chgData name="Tushar Hemani" userId="74a1a668c586cfcc" providerId="LiveId" clId="{0C4AF225-DB73-4959-A7CE-E9E4B976744F}" dt="2023-12-15T10:12:33.524" v="2057" actId="47"/>
        <pc:sldMkLst>
          <pc:docMk/>
          <pc:sldMk cId="2673649476" sldId="456"/>
        </pc:sldMkLst>
      </pc:sldChg>
      <pc:sldChg chg="modSp add mod">
        <pc:chgData name="Tushar Hemani" userId="74a1a668c586cfcc" providerId="LiveId" clId="{0C4AF225-DB73-4959-A7CE-E9E4B976744F}" dt="2023-12-15T10:13:40.025" v="2136" actId="6549"/>
        <pc:sldMkLst>
          <pc:docMk/>
          <pc:sldMk cId="2508097938" sldId="457"/>
        </pc:sldMkLst>
        <pc:spChg chg="mod">
          <ac:chgData name="Tushar Hemani" userId="74a1a668c586cfcc" providerId="LiveId" clId="{0C4AF225-DB73-4959-A7CE-E9E4B976744F}" dt="2023-12-15T10:13:40.025" v="2136" actId="6549"/>
          <ac:spMkLst>
            <pc:docMk/>
            <pc:sldMk cId="2508097938" sldId="457"/>
            <ac:spMk id="3" creationId="{D4775FC6-2CC0-31D9-6C52-4E6853247F40}"/>
          </ac:spMkLst>
        </pc:spChg>
      </pc:sldChg>
      <pc:sldChg chg="modSp add mod">
        <pc:chgData name="Tushar Hemani" userId="74a1a668c586cfcc" providerId="LiveId" clId="{0C4AF225-DB73-4959-A7CE-E9E4B976744F}" dt="2023-12-15T10:16:17.769" v="2181" actId="6549"/>
        <pc:sldMkLst>
          <pc:docMk/>
          <pc:sldMk cId="1306579061" sldId="458"/>
        </pc:sldMkLst>
        <pc:spChg chg="mod">
          <ac:chgData name="Tushar Hemani" userId="74a1a668c586cfcc" providerId="LiveId" clId="{0C4AF225-DB73-4959-A7CE-E9E4B976744F}" dt="2023-12-15T10:16:17.769" v="2181" actId="6549"/>
          <ac:spMkLst>
            <pc:docMk/>
            <pc:sldMk cId="1306579061" sldId="458"/>
            <ac:spMk id="3" creationId="{D4775FC6-2CC0-31D9-6C52-4E6853247F40}"/>
          </ac:spMkLst>
        </pc:spChg>
      </pc:sldChg>
      <pc:sldChg chg="modSp add mod">
        <pc:chgData name="Tushar Hemani" userId="74a1a668c586cfcc" providerId="LiveId" clId="{0C4AF225-DB73-4959-A7CE-E9E4B976744F}" dt="2023-12-15T10:17:50.055" v="2229" actId="20577"/>
        <pc:sldMkLst>
          <pc:docMk/>
          <pc:sldMk cId="1053843848" sldId="459"/>
        </pc:sldMkLst>
        <pc:spChg chg="mod">
          <ac:chgData name="Tushar Hemani" userId="74a1a668c586cfcc" providerId="LiveId" clId="{0C4AF225-DB73-4959-A7CE-E9E4B976744F}" dt="2023-12-15T10:17:50.055" v="2229" actId="20577"/>
          <ac:spMkLst>
            <pc:docMk/>
            <pc:sldMk cId="1053843848" sldId="459"/>
            <ac:spMk id="3" creationId="{D4775FC6-2CC0-31D9-6C52-4E6853247F40}"/>
          </ac:spMkLst>
        </pc:spChg>
      </pc:sldChg>
      <pc:sldChg chg="add del">
        <pc:chgData name="Tushar Hemani" userId="74a1a668c586cfcc" providerId="LiveId" clId="{0C4AF225-DB73-4959-A7CE-E9E4B976744F}" dt="2023-12-15T10:18:39.227" v="2233"/>
        <pc:sldMkLst>
          <pc:docMk/>
          <pc:sldMk cId="3552836000" sldId="460"/>
        </pc:sldMkLst>
      </pc:sldChg>
      <pc:sldChg chg="modSp add mod">
        <pc:chgData name="Tushar Hemani" userId="74a1a668c586cfcc" providerId="LiveId" clId="{0C4AF225-DB73-4959-A7CE-E9E4B976744F}" dt="2023-12-15T10:18:58.568" v="2250" actId="6549"/>
        <pc:sldMkLst>
          <pc:docMk/>
          <pc:sldMk cId="3638977714" sldId="460"/>
        </pc:sldMkLst>
        <pc:spChg chg="mod">
          <ac:chgData name="Tushar Hemani" userId="74a1a668c586cfcc" providerId="LiveId" clId="{0C4AF225-DB73-4959-A7CE-E9E4B976744F}" dt="2023-12-15T10:18:58.568" v="2250" actId="6549"/>
          <ac:spMkLst>
            <pc:docMk/>
            <pc:sldMk cId="3638977714" sldId="460"/>
            <ac:spMk id="3" creationId="{D4775FC6-2CC0-31D9-6C52-4E6853247F40}"/>
          </ac:spMkLst>
        </pc:spChg>
      </pc:sldChg>
      <pc:sldChg chg="modSp add mod">
        <pc:chgData name="Tushar Hemani" userId="74a1a668c586cfcc" providerId="LiveId" clId="{0C4AF225-DB73-4959-A7CE-E9E4B976744F}" dt="2023-12-15T10:20:36.041" v="2272" actId="6549"/>
        <pc:sldMkLst>
          <pc:docMk/>
          <pc:sldMk cId="1911508786" sldId="461"/>
        </pc:sldMkLst>
        <pc:spChg chg="mod">
          <ac:chgData name="Tushar Hemani" userId="74a1a668c586cfcc" providerId="LiveId" clId="{0C4AF225-DB73-4959-A7CE-E9E4B976744F}" dt="2023-12-15T10:20:36.041" v="2272" actId="6549"/>
          <ac:spMkLst>
            <pc:docMk/>
            <pc:sldMk cId="1911508786" sldId="461"/>
            <ac:spMk id="3" creationId="{D4775FC6-2CC0-31D9-6C52-4E6853247F40}"/>
          </ac:spMkLst>
        </pc:spChg>
      </pc:sldChg>
      <pc:sldChg chg="add del">
        <pc:chgData name="Tushar Hemani" userId="74a1a668c586cfcc" providerId="LiveId" clId="{0C4AF225-DB73-4959-A7CE-E9E4B976744F}" dt="2023-12-15T10:18:39.227" v="2233"/>
        <pc:sldMkLst>
          <pc:docMk/>
          <pc:sldMk cId="4281993717" sldId="461"/>
        </pc:sldMkLst>
      </pc:sldChg>
      <pc:sldChg chg="modSp add mod">
        <pc:chgData name="Tushar Hemani" userId="74a1a668c586cfcc" providerId="LiveId" clId="{0C4AF225-DB73-4959-A7CE-E9E4B976744F}" dt="2023-12-15T10:21:50.462" v="2287" actId="6549"/>
        <pc:sldMkLst>
          <pc:docMk/>
          <pc:sldMk cId="2523052927" sldId="462"/>
        </pc:sldMkLst>
        <pc:spChg chg="mod">
          <ac:chgData name="Tushar Hemani" userId="74a1a668c586cfcc" providerId="LiveId" clId="{0C4AF225-DB73-4959-A7CE-E9E4B976744F}" dt="2023-12-15T10:21:50.462" v="2287" actId="6549"/>
          <ac:spMkLst>
            <pc:docMk/>
            <pc:sldMk cId="2523052927" sldId="462"/>
            <ac:spMk id="3" creationId="{D4775FC6-2CC0-31D9-6C52-4E6853247F40}"/>
          </ac:spMkLst>
        </pc:spChg>
      </pc:sldChg>
      <pc:sldChg chg="add del">
        <pc:chgData name="Tushar Hemani" userId="74a1a668c586cfcc" providerId="LiveId" clId="{0C4AF225-DB73-4959-A7CE-E9E4B976744F}" dt="2023-12-15T10:18:39.227" v="2233"/>
        <pc:sldMkLst>
          <pc:docMk/>
          <pc:sldMk cId="3191445598" sldId="462"/>
        </pc:sldMkLst>
      </pc:sldChg>
      <pc:sldChg chg="add del">
        <pc:chgData name="Tushar Hemani" userId="74a1a668c586cfcc" providerId="LiveId" clId="{0C4AF225-DB73-4959-A7CE-E9E4B976744F}" dt="2023-12-15T10:18:39.227" v="2233"/>
        <pc:sldMkLst>
          <pc:docMk/>
          <pc:sldMk cId="1753103760" sldId="463"/>
        </pc:sldMkLst>
      </pc:sldChg>
      <pc:sldChg chg="modSp add mod">
        <pc:chgData name="Tushar Hemani" userId="74a1a668c586cfcc" providerId="LiveId" clId="{0C4AF225-DB73-4959-A7CE-E9E4B976744F}" dt="2023-12-15T10:22:09.463" v="2303" actId="6549"/>
        <pc:sldMkLst>
          <pc:docMk/>
          <pc:sldMk cId="2195830302" sldId="463"/>
        </pc:sldMkLst>
        <pc:spChg chg="mod">
          <ac:chgData name="Tushar Hemani" userId="74a1a668c586cfcc" providerId="LiveId" clId="{0C4AF225-DB73-4959-A7CE-E9E4B976744F}" dt="2023-12-15T10:22:09.463" v="2303" actId="6549"/>
          <ac:spMkLst>
            <pc:docMk/>
            <pc:sldMk cId="2195830302" sldId="463"/>
            <ac:spMk id="3" creationId="{D4775FC6-2CC0-31D9-6C52-4E6853247F40}"/>
          </ac:spMkLst>
        </pc:spChg>
      </pc:sldChg>
      <pc:sldChg chg="add del">
        <pc:chgData name="Tushar Hemani" userId="74a1a668c586cfcc" providerId="LiveId" clId="{0C4AF225-DB73-4959-A7CE-E9E4B976744F}" dt="2023-12-15T10:18:39.227" v="2233"/>
        <pc:sldMkLst>
          <pc:docMk/>
          <pc:sldMk cId="1292394801" sldId="464"/>
        </pc:sldMkLst>
      </pc:sldChg>
      <pc:sldChg chg="modSp add mod">
        <pc:chgData name="Tushar Hemani" userId="74a1a668c586cfcc" providerId="LiveId" clId="{0C4AF225-DB73-4959-A7CE-E9E4B976744F}" dt="2023-12-15T10:22:26.716" v="2326" actId="20577"/>
        <pc:sldMkLst>
          <pc:docMk/>
          <pc:sldMk cId="2487529781" sldId="464"/>
        </pc:sldMkLst>
        <pc:spChg chg="mod">
          <ac:chgData name="Tushar Hemani" userId="74a1a668c586cfcc" providerId="LiveId" clId="{0C4AF225-DB73-4959-A7CE-E9E4B976744F}" dt="2023-12-15T10:22:26.716" v="2326" actId="20577"/>
          <ac:spMkLst>
            <pc:docMk/>
            <pc:sldMk cId="2487529781" sldId="464"/>
            <ac:spMk id="3" creationId="{D4775FC6-2CC0-31D9-6C52-4E6853247F40}"/>
          </ac:spMkLst>
        </pc:spChg>
      </pc:sldChg>
      <pc:sldChg chg="add del">
        <pc:chgData name="Tushar Hemani" userId="74a1a668c586cfcc" providerId="LiveId" clId="{0C4AF225-DB73-4959-A7CE-E9E4B976744F}" dt="2023-12-15T10:18:39.227" v="2233"/>
        <pc:sldMkLst>
          <pc:docMk/>
          <pc:sldMk cId="3101771107" sldId="465"/>
        </pc:sldMkLst>
      </pc:sldChg>
      <pc:sldChg chg="add del">
        <pc:chgData name="Tushar Hemani" userId="74a1a668c586cfcc" providerId="LiveId" clId="{0C4AF225-DB73-4959-A7CE-E9E4B976744F}" dt="2023-12-15T10:18:39.227" v="2233"/>
        <pc:sldMkLst>
          <pc:docMk/>
          <pc:sldMk cId="2345279823" sldId="466"/>
        </pc:sldMkLst>
      </pc:sldChg>
      <pc:sldMasterChg chg="modSldLayout">
        <pc:chgData name="Tushar Hemani" userId="74a1a668c586cfcc" providerId="LiveId" clId="{0C4AF225-DB73-4959-A7CE-E9E4B976744F}" dt="2023-12-08T10:54:48.117" v="115" actId="255"/>
        <pc:sldMasterMkLst>
          <pc:docMk/>
          <pc:sldMasterMk cId="0" sldId="2147483648"/>
        </pc:sldMasterMkLst>
        <pc:sldLayoutChg chg="modSp">
          <pc:chgData name="Tushar Hemani" userId="74a1a668c586cfcc" providerId="LiveId" clId="{0C4AF225-DB73-4959-A7CE-E9E4B976744F}" dt="2023-12-08T10:54:13.449" v="112" actId="255"/>
          <pc:sldLayoutMkLst>
            <pc:docMk/>
            <pc:sldMasterMk cId="0" sldId="2147483648"/>
            <pc:sldLayoutMk cId="0" sldId="2147483649"/>
          </pc:sldLayoutMkLst>
          <pc:spChg chg="mod">
            <ac:chgData name="Tushar Hemani" userId="74a1a668c586cfcc" providerId="LiveId" clId="{0C4AF225-DB73-4959-A7CE-E9E4B976744F}" dt="2023-12-08T10:54:13.449" v="112" actId="255"/>
            <ac:spMkLst>
              <pc:docMk/>
              <pc:sldMasterMk cId="0" sldId="2147483648"/>
              <pc:sldLayoutMk cId="0" sldId="2147483649"/>
              <ac:spMk id="5" creationId="{00000000-0000-0000-0000-000000000000}"/>
            </ac:spMkLst>
          </pc:spChg>
        </pc:sldLayoutChg>
        <pc:sldLayoutChg chg="modSp mod">
          <pc:chgData name="Tushar Hemani" userId="74a1a668c586cfcc" providerId="LiveId" clId="{0C4AF225-DB73-4959-A7CE-E9E4B976744F}" dt="2023-12-08T10:54:48.117" v="115" actId="255"/>
          <pc:sldLayoutMkLst>
            <pc:docMk/>
            <pc:sldMasterMk cId="0" sldId="2147483648"/>
            <pc:sldLayoutMk cId="0" sldId="2147483650"/>
          </pc:sldLayoutMkLst>
          <pc:spChg chg="mod">
            <ac:chgData name="Tushar Hemani" userId="74a1a668c586cfcc" providerId="LiveId" clId="{0C4AF225-DB73-4959-A7CE-E9E4B976744F}" dt="2023-12-08T10:54:48.117" v="115" actId="255"/>
            <ac:spMkLst>
              <pc:docMk/>
              <pc:sldMasterMk cId="0" sldId="2147483648"/>
              <pc:sldLayoutMk cId="0" sldId="2147483650"/>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89982"/>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15373" y="0"/>
            <a:ext cx="2918831" cy="489982"/>
          </a:xfrm>
          <a:prstGeom prst="rect">
            <a:avLst/>
          </a:prstGeom>
        </p:spPr>
        <p:txBody>
          <a:bodyPr vert="horz" lIns="91440" tIns="45720" rIns="91440" bIns="45720" rtlCol="0"/>
          <a:lstStyle>
            <a:lvl1pPr algn="r">
              <a:defRPr sz="1200"/>
            </a:lvl1pPr>
          </a:lstStyle>
          <a:p>
            <a:fld id="{D9EC0F57-CCF2-483E-93BA-2B2BBC3601D6}" type="datetimeFigureOut">
              <a:rPr lang="en-IN" smtClean="0"/>
              <a:t>05-01-2024</a:t>
            </a:fld>
            <a:endParaRPr lang="en-IN"/>
          </a:p>
        </p:txBody>
      </p:sp>
      <p:sp>
        <p:nvSpPr>
          <p:cNvPr id="4" name="Footer Placeholder 3"/>
          <p:cNvSpPr>
            <a:spLocks noGrp="1"/>
          </p:cNvSpPr>
          <p:nvPr>
            <p:ph type="ftr" sz="quarter" idx="2"/>
          </p:nvPr>
        </p:nvSpPr>
        <p:spPr>
          <a:xfrm>
            <a:off x="0" y="9307955"/>
            <a:ext cx="2918831" cy="489982"/>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15373" y="9307955"/>
            <a:ext cx="2918831" cy="489982"/>
          </a:xfrm>
          <a:prstGeom prst="rect">
            <a:avLst/>
          </a:prstGeom>
        </p:spPr>
        <p:txBody>
          <a:bodyPr vert="horz" lIns="91440" tIns="45720" rIns="91440" bIns="45720" rtlCol="0" anchor="b"/>
          <a:lstStyle>
            <a:lvl1pPr algn="r">
              <a:defRPr sz="1200"/>
            </a:lvl1pPr>
          </a:lstStyle>
          <a:p>
            <a:fld id="{D7B01E55-0550-41BA-A8BB-95464397031C}" type="slidenum">
              <a:rPr lang="en-IN" smtClean="0"/>
              <a:t>‹#›</a:t>
            </a:fld>
            <a:endParaRPr lang="en-IN"/>
          </a:p>
        </p:txBody>
      </p:sp>
    </p:spTree>
    <p:extLst>
      <p:ext uri="{BB962C8B-B14F-4D97-AF65-F5344CB8AC3E}">
        <p14:creationId xmlns:p14="http://schemas.microsoft.com/office/powerpoint/2010/main" val="1184243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8998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89982"/>
          </a:xfrm>
          <a:prstGeom prst="rect">
            <a:avLst/>
          </a:prstGeom>
        </p:spPr>
        <p:txBody>
          <a:bodyPr vert="horz" lIns="91440" tIns="45720" rIns="91440" bIns="45720" rtlCol="0"/>
          <a:lstStyle>
            <a:lvl1pPr algn="r">
              <a:defRPr sz="1200"/>
            </a:lvl1pPr>
          </a:lstStyle>
          <a:p>
            <a:fld id="{3F9368D9-F2B8-48B9-9D5F-CB4021B6000F}" type="datetimeFigureOut">
              <a:rPr lang="en-US" smtClean="0"/>
              <a:pPr/>
              <a:t>1/5/2024</a:t>
            </a:fld>
            <a:endParaRPr lang="en-US"/>
          </a:p>
        </p:txBody>
      </p:sp>
      <p:sp>
        <p:nvSpPr>
          <p:cNvPr id="4" name="Slide Image Placeholder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54828"/>
            <a:ext cx="5388610" cy="440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07955"/>
            <a:ext cx="2918831" cy="4899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07955"/>
            <a:ext cx="2918831" cy="489982"/>
          </a:xfrm>
          <a:prstGeom prst="rect">
            <a:avLst/>
          </a:prstGeom>
        </p:spPr>
        <p:txBody>
          <a:bodyPr vert="horz" lIns="91440" tIns="45720" rIns="91440" bIns="45720" rtlCol="0" anchor="b"/>
          <a:lstStyle>
            <a:lvl1pPr algn="r">
              <a:defRPr sz="1200"/>
            </a:lvl1pPr>
          </a:lstStyle>
          <a:p>
            <a:fld id="{11760774-C137-4E11-8F7F-37EE01A42039}" type="slidenum">
              <a:rPr lang="en-US" smtClean="0"/>
              <a:pPr/>
              <a:t>‹#›</a:t>
            </a:fld>
            <a:endParaRPr lang="en-US"/>
          </a:p>
        </p:txBody>
      </p:sp>
    </p:spTree>
    <p:extLst>
      <p:ext uri="{BB962C8B-B14F-4D97-AF65-F5344CB8AC3E}">
        <p14:creationId xmlns:p14="http://schemas.microsoft.com/office/powerpoint/2010/main" val="12002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760774-C137-4E11-8F7F-37EE01A4203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760774-C137-4E11-8F7F-37EE01A42039}" type="slidenum">
              <a:rPr lang="en-US" smtClean="0"/>
              <a:pPr/>
              <a:t>25</a:t>
            </a:fld>
            <a:endParaRPr lang="en-US"/>
          </a:p>
        </p:txBody>
      </p:sp>
    </p:spTree>
    <p:extLst>
      <p:ext uri="{BB962C8B-B14F-4D97-AF65-F5344CB8AC3E}">
        <p14:creationId xmlns:p14="http://schemas.microsoft.com/office/powerpoint/2010/main" val="2392541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IN"/>
          </a:p>
        </p:txBody>
      </p:sp>
      <p:sp>
        <p:nvSpPr>
          <p:cNvPr id="4" name="Slide Number Placeholder 3"/>
          <p:cNvSpPr>
            <a:spLocks noGrp="1"/>
          </p:cNvSpPr>
          <p:nvPr>
            <p:ph type="sldNum" sz="quarter" idx="5"/>
          </p:nvPr>
        </p:nvSpPr>
        <p:spPr/>
        <p:txBody>
          <a:bodyPr/>
          <a:lstStyle/>
          <a:p>
            <a:pPr>
              <a:defRPr/>
            </a:pPr>
            <a:fld id="{97A0B19F-1080-43D4-8B8D-2FFC00640519}" type="slidenum">
              <a:rPr lang="en-IN" smtClean="0"/>
              <a:pPr>
                <a:defRPr/>
              </a:pPr>
              <a:t>96</a:t>
            </a:fld>
            <a:endParaRPr lang="en-IN"/>
          </a:p>
        </p:txBody>
      </p:sp>
      <p:sp>
        <p:nvSpPr>
          <p:cNvPr id="5" name="Header Placeholder 4"/>
          <p:cNvSpPr>
            <a:spLocks noGrp="1"/>
          </p:cNvSpPr>
          <p:nvPr>
            <p:ph type="hdr" sz="quarter"/>
          </p:nvPr>
        </p:nvSpPr>
        <p:spPr/>
        <p:txBody>
          <a:bodyPr/>
          <a:lstStyle/>
          <a:p>
            <a:pPr>
              <a:defRPr/>
            </a:pPr>
            <a:r>
              <a:rPr lang="en-IN"/>
              <a:t>WIRC Anand 11-07-2012</a:t>
            </a:r>
          </a:p>
        </p:txBody>
      </p:sp>
    </p:spTree>
    <p:extLst>
      <p:ext uri="{BB962C8B-B14F-4D97-AF65-F5344CB8AC3E}">
        <p14:creationId xmlns:p14="http://schemas.microsoft.com/office/powerpoint/2010/main" val="3121410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A712370-2212-E665-377C-5BAD30E61D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BADACE6-BA78-02D7-9990-BFBCBCF7E1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FC1387E-5E95-1349-6548-9E26D26994F1}"/>
              </a:ext>
            </a:extLst>
          </p:cNvPr>
          <p:cNvSpPr>
            <a:spLocks noGrp="1"/>
          </p:cNvSpPr>
          <p:nvPr>
            <p:ph type="sldNum" sz="quarter" idx="5"/>
          </p:nvPr>
        </p:nvSpPr>
        <p:spPr/>
        <p:txBody>
          <a:bodyPr/>
          <a:lstStyle>
            <a:lvl1pPr eaLnBrk="0" hangingPunct="0">
              <a:defRPr sz="1400" b="1">
                <a:solidFill>
                  <a:schemeClr val="bg1"/>
                </a:solidFill>
                <a:latin typeface="Arial" panose="020B0604020202020204" pitchFamily="34" charset="0"/>
              </a:defRPr>
            </a:lvl1pPr>
            <a:lvl2pPr marL="742950" indent="-285750" eaLnBrk="0" hangingPunct="0">
              <a:defRPr sz="1400" b="1">
                <a:solidFill>
                  <a:schemeClr val="bg1"/>
                </a:solidFill>
                <a:latin typeface="Arial" panose="020B0604020202020204" pitchFamily="34" charset="0"/>
              </a:defRPr>
            </a:lvl2pPr>
            <a:lvl3pPr marL="1143000" indent="-228600" eaLnBrk="0" hangingPunct="0">
              <a:defRPr sz="1400" b="1">
                <a:solidFill>
                  <a:schemeClr val="bg1"/>
                </a:solidFill>
                <a:latin typeface="Arial" panose="020B0604020202020204" pitchFamily="34" charset="0"/>
              </a:defRPr>
            </a:lvl3pPr>
            <a:lvl4pPr marL="1600200" indent="-228600" eaLnBrk="0" hangingPunct="0">
              <a:defRPr sz="1400" b="1">
                <a:solidFill>
                  <a:schemeClr val="bg1"/>
                </a:solidFill>
                <a:latin typeface="Arial" panose="020B0604020202020204" pitchFamily="34" charset="0"/>
              </a:defRPr>
            </a:lvl4pPr>
            <a:lvl5pPr marL="2057400" indent="-228600" eaLnBrk="0" hangingPunct="0">
              <a:defRPr sz="14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4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4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4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400" b="1">
                <a:solidFill>
                  <a:schemeClr val="bg1"/>
                </a:solidFill>
                <a:latin typeface="Arial" panose="020B0604020202020204" pitchFamily="34" charset="0"/>
              </a:defRPr>
            </a:lvl9pPr>
          </a:lstStyle>
          <a:p>
            <a:pPr eaLnBrk="1" hangingPunct="1"/>
            <a:fld id="{E6D57919-0912-4984-8BC4-6846E9A5300E}" type="slidenum">
              <a:rPr lang="en-IN" altLang="en-US" sz="1200" b="0">
                <a:solidFill>
                  <a:schemeClr val="tx1"/>
                </a:solidFill>
                <a:latin typeface="Calibri" panose="020F0502020204030204" pitchFamily="34" charset="0"/>
              </a:rPr>
              <a:pPr eaLnBrk="1" hangingPunct="1"/>
              <a:t>155</a:t>
            </a:fld>
            <a:endParaRPr lang="en-IN" altLang="en-US" sz="1200" b="0">
              <a:solidFill>
                <a:schemeClr val="tx1"/>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F7F4D8E-B3CF-4AF8-AD8B-852D2BA77689}" type="datetime1">
              <a:rPr lang="en-US" smtClean="0"/>
              <a:t>1/5/2024</a:t>
            </a:fld>
            <a:endParaRPr lang="en-US"/>
          </a:p>
        </p:txBody>
      </p:sp>
      <p:sp>
        <p:nvSpPr>
          <p:cNvPr id="5" name="Footer Placeholder 4"/>
          <p:cNvSpPr>
            <a:spLocks noGrp="1"/>
          </p:cNvSpPr>
          <p:nvPr>
            <p:ph type="ftr" sz="quarter" idx="11"/>
          </p:nvPr>
        </p:nvSpPr>
        <p:spPr/>
        <p:txBody>
          <a:bodyPr/>
          <a:lstStyle>
            <a:lvl1pPr>
              <a:defRPr sz="1300">
                <a:latin typeface="Monotype Corsiva" panose="03010101010201010101" pitchFamily="66" charset="0"/>
              </a:defRPr>
            </a:lvl1pPr>
          </a:lstStyle>
          <a:p>
            <a:r>
              <a:rPr lang="en-US" dirty="0"/>
              <a:t>Tushar Hemani, Senior Advocate</a:t>
            </a:r>
          </a:p>
        </p:txBody>
      </p:sp>
      <p:sp>
        <p:nvSpPr>
          <p:cNvPr id="6" name="Slide Number Placeholder 5"/>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779F8D-3E56-42DE-BDE4-966C121B266D}" type="datetime1">
              <a:rPr lang="en-US" smtClean="0"/>
              <a:t>1/5/2024</a:t>
            </a:fld>
            <a:endParaRPr lang="en-US"/>
          </a:p>
        </p:txBody>
      </p:sp>
      <p:sp>
        <p:nvSpPr>
          <p:cNvPr id="5" name="Footer Placeholder 4"/>
          <p:cNvSpPr>
            <a:spLocks noGrp="1"/>
          </p:cNvSpPr>
          <p:nvPr>
            <p:ph type="ftr" sz="quarter" idx="11"/>
          </p:nvPr>
        </p:nvSpPr>
        <p:spPr/>
        <p:txBody>
          <a:bodyPr/>
          <a:lstStyle/>
          <a:p>
            <a:r>
              <a:rPr lang="en-US"/>
              <a:t>Tushar Hemani, Senior Advocate</a:t>
            </a:r>
          </a:p>
        </p:txBody>
      </p:sp>
      <p:sp>
        <p:nvSpPr>
          <p:cNvPr id="6" name="Slide Number Placeholder 5"/>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DC9A9E-29A2-4990-A2C3-2B2919FE6367}" type="datetime1">
              <a:rPr lang="en-US" smtClean="0"/>
              <a:t>1/5/2024</a:t>
            </a:fld>
            <a:endParaRPr lang="en-US"/>
          </a:p>
        </p:txBody>
      </p:sp>
      <p:sp>
        <p:nvSpPr>
          <p:cNvPr id="5" name="Footer Placeholder 4"/>
          <p:cNvSpPr>
            <a:spLocks noGrp="1"/>
          </p:cNvSpPr>
          <p:nvPr>
            <p:ph type="ftr" sz="quarter" idx="11"/>
          </p:nvPr>
        </p:nvSpPr>
        <p:spPr/>
        <p:txBody>
          <a:bodyPr/>
          <a:lstStyle/>
          <a:p>
            <a:r>
              <a:rPr lang="en-US"/>
              <a:t>Tushar Hemani, Senior Advocate</a:t>
            </a:r>
          </a:p>
        </p:txBody>
      </p:sp>
      <p:sp>
        <p:nvSpPr>
          <p:cNvPr id="6" name="Slide Number Placeholder 5"/>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F1FDCE-0597-4802-9A6E-89DB47004702}" type="datetime1">
              <a:rPr lang="en-US" smtClean="0"/>
              <a:t>1/5/2024</a:t>
            </a:fld>
            <a:endParaRPr lang="en-US"/>
          </a:p>
        </p:txBody>
      </p:sp>
      <p:sp>
        <p:nvSpPr>
          <p:cNvPr id="5" name="Footer Placeholder 4"/>
          <p:cNvSpPr>
            <a:spLocks noGrp="1"/>
          </p:cNvSpPr>
          <p:nvPr>
            <p:ph type="ftr" sz="quarter" idx="11"/>
          </p:nvPr>
        </p:nvSpPr>
        <p:spPr/>
        <p:txBody>
          <a:bodyPr/>
          <a:lstStyle>
            <a:lvl1pPr>
              <a:defRPr sz="1300">
                <a:latin typeface="Monotype Corsiva" panose="03010101010201010101" pitchFamily="66" charset="0"/>
              </a:defRPr>
            </a:lvl1pPr>
          </a:lstStyle>
          <a:p>
            <a:r>
              <a:rPr lang="en-US" dirty="0"/>
              <a:t>Tushar Hemani, Senior Advocate</a:t>
            </a:r>
          </a:p>
        </p:txBody>
      </p:sp>
      <p:sp>
        <p:nvSpPr>
          <p:cNvPr id="6" name="Slide Number Placeholder 5"/>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B5B681-3AE5-4D79-8FD7-281EB6FA47C7}" type="datetime1">
              <a:rPr lang="en-US" smtClean="0"/>
              <a:t>1/5/2024</a:t>
            </a:fld>
            <a:endParaRPr lang="en-US"/>
          </a:p>
        </p:txBody>
      </p:sp>
      <p:sp>
        <p:nvSpPr>
          <p:cNvPr id="5" name="Footer Placeholder 4"/>
          <p:cNvSpPr>
            <a:spLocks noGrp="1"/>
          </p:cNvSpPr>
          <p:nvPr>
            <p:ph type="ftr" sz="quarter" idx="11"/>
          </p:nvPr>
        </p:nvSpPr>
        <p:spPr/>
        <p:txBody>
          <a:bodyPr/>
          <a:lstStyle/>
          <a:p>
            <a:r>
              <a:rPr lang="en-US"/>
              <a:t>Tushar Hemani, Senior Advocate</a:t>
            </a:r>
          </a:p>
        </p:txBody>
      </p:sp>
      <p:sp>
        <p:nvSpPr>
          <p:cNvPr id="6" name="Slide Number Placeholder 5"/>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0C0CC3-7563-4560-8D37-F9D1D4FF872F}" type="datetime1">
              <a:rPr lang="en-US" smtClean="0"/>
              <a:t>1/5/2024</a:t>
            </a:fld>
            <a:endParaRPr lang="en-US"/>
          </a:p>
        </p:txBody>
      </p:sp>
      <p:sp>
        <p:nvSpPr>
          <p:cNvPr id="6" name="Footer Placeholder 5"/>
          <p:cNvSpPr>
            <a:spLocks noGrp="1"/>
          </p:cNvSpPr>
          <p:nvPr>
            <p:ph type="ftr" sz="quarter" idx="11"/>
          </p:nvPr>
        </p:nvSpPr>
        <p:spPr/>
        <p:txBody>
          <a:bodyPr/>
          <a:lstStyle/>
          <a:p>
            <a:r>
              <a:rPr lang="en-US"/>
              <a:t>Tushar Hemani, Senior Advocate</a:t>
            </a:r>
          </a:p>
        </p:txBody>
      </p:sp>
      <p:sp>
        <p:nvSpPr>
          <p:cNvPr id="7" name="Slide Number Placeholder 6"/>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E70183-D6E1-434C-8157-16EC05944F1E}" type="datetime1">
              <a:rPr lang="en-US" smtClean="0"/>
              <a:t>1/5/2024</a:t>
            </a:fld>
            <a:endParaRPr lang="en-US"/>
          </a:p>
        </p:txBody>
      </p:sp>
      <p:sp>
        <p:nvSpPr>
          <p:cNvPr id="8" name="Footer Placeholder 7"/>
          <p:cNvSpPr>
            <a:spLocks noGrp="1"/>
          </p:cNvSpPr>
          <p:nvPr>
            <p:ph type="ftr" sz="quarter" idx="11"/>
          </p:nvPr>
        </p:nvSpPr>
        <p:spPr/>
        <p:txBody>
          <a:bodyPr/>
          <a:lstStyle/>
          <a:p>
            <a:r>
              <a:rPr lang="en-US"/>
              <a:t>Tushar Hemani, Senior Advocate</a:t>
            </a:r>
          </a:p>
        </p:txBody>
      </p:sp>
      <p:sp>
        <p:nvSpPr>
          <p:cNvPr id="9" name="Slide Number Placeholder 8"/>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701B1A-22CE-4268-8F4E-6025AB5B2D47}" type="datetime1">
              <a:rPr lang="en-US" smtClean="0"/>
              <a:t>1/5/2024</a:t>
            </a:fld>
            <a:endParaRPr lang="en-US"/>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5C939-802D-4CCB-B5E6-9F1EBAED1538}" type="datetime1">
              <a:rPr lang="en-US" smtClean="0"/>
              <a:t>1/5/2024</a:t>
            </a:fld>
            <a:endParaRPr lang="en-US"/>
          </a:p>
        </p:txBody>
      </p:sp>
      <p:sp>
        <p:nvSpPr>
          <p:cNvPr id="3" name="Footer Placeholder 2"/>
          <p:cNvSpPr>
            <a:spLocks noGrp="1"/>
          </p:cNvSpPr>
          <p:nvPr>
            <p:ph type="ftr" sz="quarter" idx="11"/>
          </p:nvPr>
        </p:nvSpPr>
        <p:spPr/>
        <p:txBody>
          <a:bodyPr/>
          <a:lstStyle/>
          <a:p>
            <a:r>
              <a:rPr lang="en-US"/>
              <a:t>Tushar Hemani, Senior Advocate</a:t>
            </a:r>
          </a:p>
        </p:txBody>
      </p:sp>
      <p:sp>
        <p:nvSpPr>
          <p:cNvPr id="4" name="Slide Number Placeholder 3"/>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BC6692-7A2F-4453-9E10-B8191128E7CC}" type="datetime1">
              <a:rPr lang="en-US" smtClean="0"/>
              <a:t>1/5/2024</a:t>
            </a:fld>
            <a:endParaRPr lang="en-US"/>
          </a:p>
        </p:txBody>
      </p:sp>
      <p:sp>
        <p:nvSpPr>
          <p:cNvPr id="6" name="Footer Placeholder 5"/>
          <p:cNvSpPr>
            <a:spLocks noGrp="1"/>
          </p:cNvSpPr>
          <p:nvPr>
            <p:ph type="ftr" sz="quarter" idx="11"/>
          </p:nvPr>
        </p:nvSpPr>
        <p:spPr/>
        <p:txBody>
          <a:bodyPr/>
          <a:lstStyle/>
          <a:p>
            <a:r>
              <a:rPr lang="en-US"/>
              <a:t>Tushar Hemani, Senior Advocate</a:t>
            </a:r>
          </a:p>
        </p:txBody>
      </p:sp>
      <p:sp>
        <p:nvSpPr>
          <p:cNvPr id="7" name="Slide Number Placeholder 6"/>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0FDE-BAD7-4FD0-89CE-2B6F9C747851}" type="datetime1">
              <a:rPr lang="en-US" smtClean="0"/>
              <a:t>1/5/2024</a:t>
            </a:fld>
            <a:endParaRPr lang="en-US"/>
          </a:p>
        </p:txBody>
      </p:sp>
      <p:sp>
        <p:nvSpPr>
          <p:cNvPr id="6" name="Footer Placeholder 5"/>
          <p:cNvSpPr>
            <a:spLocks noGrp="1"/>
          </p:cNvSpPr>
          <p:nvPr>
            <p:ph type="ftr" sz="quarter" idx="11"/>
          </p:nvPr>
        </p:nvSpPr>
        <p:spPr/>
        <p:txBody>
          <a:bodyPr/>
          <a:lstStyle/>
          <a:p>
            <a:r>
              <a:rPr lang="en-US"/>
              <a:t>Tushar Hemani, Senior Advocate</a:t>
            </a:r>
          </a:p>
        </p:txBody>
      </p:sp>
      <p:sp>
        <p:nvSpPr>
          <p:cNvPr id="7" name="Slide Number Placeholder 6"/>
          <p:cNvSpPr>
            <a:spLocks noGrp="1"/>
          </p:cNvSpPr>
          <p:nvPr>
            <p:ph type="sldNum" sz="quarter" idx="12"/>
          </p:nvPr>
        </p:nvSpPr>
        <p:spPr/>
        <p:txBody>
          <a:bodyPr/>
          <a:lstStyle/>
          <a:p>
            <a:fld id="{3DCC1F5A-E4DD-477C-8EF4-30E1753F40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5946A-5384-4DF4-B2AE-5F1E31C9580A}" type="datetime1">
              <a:rPr lang="en-US" smtClean="0"/>
              <a:t>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Tushar Hemani, Senior Advocate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C1F5A-E4DD-477C-8EF4-30E1753F40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convex.taxsutra.com/t/d-l-vduuikl-ttyhklhda-j/" TargetMode="External"/><Relationship Id="rId2" Type="http://schemas.openxmlformats.org/officeDocument/2006/relationships/hyperlink" Target="https://convex.taxsutra.com/t/d-l-vduuikl-ttyhklhda-y/" TargetMode="External"/><Relationship Id="rId1" Type="http://schemas.openxmlformats.org/officeDocument/2006/relationships/slideLayout" Target="../slideLayouts/slideLayout2.xml"/><Relationship Id="rId5" Type="http://schemas.openxmlformats.org/officeDocument/2006/relationships/hyperlink" Target="https://convex.taxsutra.com/t/d-l-vduuikl-ttyhklhda-i/" TargetMode="External"/><Relationship Id="rId4" Type="http://schemas.openxmlformats.org/officeDocument/2006/relationships/hyperlink" Target="https://convex.taxsutra.com/t/d-l-vduuikl-ttyhklhda-t/" TargetMode="External"/></Relationships>
</file>

<file path=ppt/slides/_rels/slide145.xml.rels><?xml version="1.0" encoding="UTF-8" standalone="yes"?>
<Relationships xmlns="http://schemas.openxmlformats.org/package/2006/relationships"><Relationship Id="rId2" Type="http://schemas.openxmlformats.org/officeDocument/2006/relationships/hyperlink" Target="https://convex.taxsutra.com/t/d-l-vduuikl-ttyhklhda-d/" TargetMode="Externa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3124200"/>
          </a:xfrm>
        </p:spPr>
        <p:txBody>
          <a:bodyPr anchor="t">
            <a:normAutofit fontScale="90000"/>
          </a:bodyPr>
          <a:lstStyle/>
          <a:p>
            <a:br>
              <a:rPr lang="en-US" b="1" dirty="0">
                <a:latin typeface="Bookman Old Style" pitchFamily="18" charset="0"/>
              </a:rPr>
            </a:br>
            <a:r>
              <a:rPr lang="en-US" b="1" dirty="0">
                <a:latin typeface="Bookman Old Style" pitchFamily="18" charset="0"/>
              </a:rPr>
              <a:t>Controversial issues under the Income Tax Act, 1961</a:t>
            </a:r>
            <a:br>
              <a:rPr lang="en-US" b="1" dirty="0">
                <a:latin typeface="Bookman Old Style" pitchFamily="18" charset="0"/>
              </a:rPr>
            </a:br>
            <a:br>
              <a:rPr lang="en-US" b="1" dirty="0">
                <a:latin typeface="Bookman Old Style" pitchFamily="18" charset="0"/>
              </a:rPr>
            </a:br>
            <a:endParaRPr lang="en-US" sz="2800" b="1" dirty="0">
              <a:latin typeface="Bookman Old Style" pitchFamily="18" charset="0"/>
            </a:endParaRPr>
          </a:p>
        </p:txBody>
      </p:sp>
      <p:sp>
        <p:nvSpPr>
          <p:cNvPr id="3" name="Subtitle 2"/>
          <p:cNvSpPr>
            <a:spLocks noGrp="1"/>
          </p:cNvSpPr>
          <p:nvPr>
            <p:ph type="subTitle" idx="1"/>
          </p:nvPr>
        </p:nvSpPr>
        <p:spPr>
          <a:xfrm>
            <a:off x="1371600" y="3886200"/>
            <a:ext cx="6400800" cy="2209800"/>
          </a:xfrm>
        </p:spPr>
        <p:txBody>
          <a:bodyPr>
            <a:normAutofit fontScale="55000" lnSpcReduction="20000"/>
          </a:bodyPr>
          <a:lstStyle/>
          <a:p>
            <a:pPr marL="0" indent="0" eaLnBrk="1" hangingPunct="1">
              <a:buNone/>
            </a:pPr>
            <a:endParaRPr lang="en-US" sz="3200" b="1" dirty="0">
              <a:solidFill>
                <a:schemeClr val="tx1"/>
              </a:solidFill>
              <a:latin typeface="Bookman Old Style" pitchFamily="18" charset="0"/>
            </a:endParaRPr>
          </a:p>
          <a:p>
            <a:pPr marL="0" indent="0" eaLnBrk="1" hangingPunct="1">
              <a:buNone/>
            </a:pPr>
            <a:r>
              <a:rPr lang="en-US" sz="3500" b="1" dirty="0">
                <a:solidFill>
                  <a:schemeClr val="tx1"/>
                </a:solidFill>
                <a:latin typeface="Bookman Old Style" pitchFamily="18" charset="0"/>
              </a:rPr>
              <a:t>National Conference on Direct Tax</a:t>
            </a:r>
          </a:p>
          <a:p>
            <a:pPr marL="0" indent="0" eaLnBrk="1" hangingPunct="1">
              <a:buNone/>
            </a:pPr>
            <a:r>
              <a:rPr lang="en-US" sz="3500" b="1" dirty="0">
                <a:solidFill>
                  <a:schemeClr val="tx1"/>
                </a:solidFill>
                <a:latin typeface="Bookman Old Style" pitchFamily="18" charset="0"/>
              </a:rPr>
              <a:t>Rajkot Branch of WIRC of ICAI</a:t>
            </a:r>
          </a:p>
          <a:p>
            <a:pPr marL="0" indent="0" eaLnBrk="1" hangingPunct="1">
              <a:buNone/>
            </a:pPr>
            <a:r>
              <a:rPr lang="en-US" sz="3500" b="1" dirty="0">
                <a:solidFill>
                  <a:schemeClr val="tx1"/>
                </a:solidFill>
                <a:latin typeface="Bookman Old Style" pitchFamily="18" charset="0"/>
              </a:rPr>
              <a:t>6</a:t>
            </a:r>
            <a:r>
              <a:rPr lang="en-US" sz="3500" b="1" baseline="30000" dirty="0">
                <a:solidFill>
                  <a:schemeClr val="tx1"/>
                </a:solidFill>
                <a:latin typeface="Bookman Old Style" pitchFamily="18" charset="0"/>
              </a:rPr>
              <a:t>th</a:t>
            </a:r>
            <a:r>
              <a:rPr lang="en-US" sz="3500" b="1" dirty="0">
                <a:solidFill>
                  <a:schemeClr val="tx1"/>
                </a:solidFill>
                <a:latin typeface="Bookman Old Style" pitchFamily="18" charset="0"/>
              </a:rPr>
              <a:t> January, 2024</a:t>
            </a:r>
          </a:p>
          <a:p>
            <a:pPr eaLnBrk="1" hangingPunct="1">
              <a:spcBef>
                <a:spcPts val="0"/>
              </a:spcBef>
            </a:pPr>
            <a:endParaRPr lang="en-US" sz="3600" b="1" dirty="0">
              <a:solidFill>
                <a:schemeClr val="tx1"/>
              </a:solidFill>
              <a:latin typeface="Monotype Corsiva" pitchFamily="66" charset="0"/>
            </a:endParaRPr>
          </a:p>
          <a:p>
            <a:pPr eaLnBrk="1" hangingPunct="1">
              <a:spcBef>
                <a:spcPts val="0"/>
              </a:spcBef>
            </a:pPr>
            <a:endParaRPr lang="en-US" sz="3600" b="1" dirty="0">
              <a:solidFill>
                <a:schemeClr val="tx1"/>
              </a:solidFill>
              <a:latin typeface="Monotype Corsiva" pitchFamily="66" charset="0"/>
            </a:endParaRPr>
          </a:p>
          <a:p>
            <a:pPr eaLnBrk="1" hangingPunct="1">
              <a:spcBef>
                <a:spcPts val="0"/>
              </a:spcBef>
            </a:pPr>
            <a:r>
              <a:rPr lang="en-US" sz="3600" b="1" dirty="0">
                <a:solidFill>
                  <a:schemeClr val="tx1"/>
                </a:solidFill>
                <a:latin typeface="Monotype Corsiva" pitchFamily="66" charset="0"/>
              </a:rPr>
              <a:t>Tushar P. Hemani </a:t>
            </a:r>
          </a:p>
          <a:p>
            <a:pPr eaLnBrk="1" hangingPunct="1">
              <a:spcBef>
                <a:spcPts val="0"/>
              </a:spcBef>
            </a:pPr>
            <a:r>
              <a:rPr lang="en-US" sz="3600" b="1" dirty="0">
                <a:solidFill>
                  <a:schemeClr val="tx1"/>
                </a:solidFill>
                <a:latin typeface="Monotype Corsiva" pitchFamily="66" charset="0"/>
              </a:rPr>
              <a:t>Senior Advocate</a:t>
            </a:r>
            <a:endParaRPr lang="en-IN" sz="3600" b="1" dirty="0">
              <a:solidFill>
                <a:schemeClr val="tx1"/>
              </a:solidFill>
              <a:latin typeface="Monotype Corsiva" pitchFamily="66" charset="0"/>
            </a:endParaRPr>
          </a:p>
          <a:p>
            <a:endParaRPr lang="en-US" sz="3600" i="1" dirty="0">
              <a:latin typeface="Monotype Corsiva" pitchFamily="66" charset="0"/>
            </a:endParaRPr>
          </a:p>
        </p:txBody>
      </p:sp>
      <p:sp>
        <p:nvSpPr>
          <p:cNvPr id="4" name="Footer Placeholder 3"/>
          <p:cNvSpPr>
            <a:spLocks noGrp="1"/>
          </p:cNvSpPr>
          <p:nvPr>
            <p:ph type="ftr" sz="quarter" idx="11"/>
          </p:nvPr>
        </p:nvSpPr>
        <p:spPr/>
        <p:txBody>
          <a:bodyPr/>
          <a:lstStyle/>
          <a:p>
            <a:r>
              <a:rPr lang="en-US" dirty="0"/>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01164-7015-1BBF-E7D1-4F47858C697E}"/>
              </a:ext>
            </a:extLst>
          </p:cNvPr>
          <p:cNvSpPr>
            <a:spLocks noGrp="1"/>
          </p:cNvSpPr>
          <p:nvPr>
            <p:ph type="title"/>
          </p:nvPr>
        </p:nvSpPr>
        <p:spPr/>
        <p:txBody>
          <a:bodyPr/>
          <a:lstStyle/>
          <a:p>
            <a:r>
              <a:rPr lang="en-US" sz="4000" b="1" dirty="0">
                <a:latin typeface="Bookman Old Style" panose="02050604050505020204" pitchFamily="18" charset="0"/>
              </a:rPr>
              <a:t>Other Approaches</a:t>
            </a:r>
            <a:r>
              <a:rPr lang="en-US" dirty="0"/>
              <a:t> </a:t>
            </a:r>
            <a:endParaRPr lang="en-IN" dirty="0"/>
          </a:p>
        </p:txBody>
      </p:sp>
      <p:sp>
        <p:nvSpPr>
          <p:cNvPr id="3" name="Content Placeholder 2">
            <a:extLst>
              <a:ext uri="{FF2B5EF4-FFF2-40B4-BE49-F238E27FC236}">
                <a16:creationId xmlns:a16="http://schemas.microsoft.com/office/drawing/2014/main" id="{71AB0DDF-0C47-76C6-73CB-4F16E6EFBE58}"/>
              </a:ext>
            </a:extLst>
          </p:cNvPr>
          <p:cNvSpPr>
            <a:spLocks noGrp="1"/>
          </p:cNvSpPr>
          <p:nvPr>
            <p:ph idx="1"/>
          </p:nvPr>
        </p:nvSpPr>
        <p:spPr/>
        <p:txBody>
          <a:bodyPr>
            <a:normAutofit/>
          </a:bodyPr>
          <a:lstStyle/>
          <a:p>
            <a:pPr algn="just"/>
            <a:r>
              <a:rPr lang="en-IN" sz="3000" b="1" dirty="0" err="1">
                <a:latin typeface="Bookman Old Style" panose="02050604050505020204" pitchFamily="18" charset="0"/>
              </a:rPr>
              <a:t>Dhondiram</a:t>
            </a:r>
            <a:r>
              <a:rPr lang="en-IN" sz="3000" b="1" dirty="0">
                <a:latin typeface="Bookman Old Style" panose="02050604050505020204" pitchFamily="18" charset="0"/>
              </a:rPr>
              <a:t> </a:t>
            </a:r>
            <a:r>
              <a:rPr lang="en-IN" sz="3000" b="1" dirty="0" err="1">
                <a:latin typeface="Bookman Old Style" panose="02050604050505020204" pitchFamily="18" charset="0"/>
              </a:rPr>
              <a:t>Naryan</a:t>
            </a:r>
            <a:r>
              <a:rPr lang="en-IN" sz="3000" b="1" dirty="0">
                <a:latin typeface="Bookman Old Style" panose="02050604050505020204" pitchFamily="18" charset="0"/>
              </a:rPr>
              <a:t> </a:t>
            </a:r>
            <a:r>
              <a:rPr lang="en-IN" sz="3000" b="1" dirty="0" err="1">
                <a:latin typeface="Bookman Old Style" panose="02050604050505020204" pitchFamily="18" charset="0"/>
              </a:rPr>
              <a:t>Limbhore</a:t>
            </a:r>
            <a:r>
              <a:rPr lang="en-US" sz="3000" b="1" dirty="0">
                <a:latin typeface="Bookman Old Style" panose="02050604050505020204" pitchFamily="18" charset="0"/>
              </a:rPr>
              <a:t> vs </a:t>
            </a:r>
            <a:r>
              <a:rPr lang="en-US" sz="3000" b="1" dirty="0" err="1">
                <a:latin typeface="Bookman Old Style" panose="02050604050505020204" pitchFamily="18" charset="0"/>
              </a:rPr>
              <a:t>Pr.CIT</a:t>
            </a:r>
            <a:r>
              <a:rPr lang="en-US" sz="3000" b="1" dirty="0">
                <a:latin typeface="Bookman Old Style" panose="02050604050505020204" pitchFamily="18" charset="0"/>
              </a:rPr>
              <a:t> </a:t>
            </a:r>
            <a:r>
              <a:rPr lang="pt-BR" sz="3000" b="1" dirty="0">
                <a:latin typeface="Bookman Old Style" panose="02050604050505020204" pitchFamily="18" charset="0"/>
              </a:rPr>
              <a:t>153 taxmann.com 539 (Bom)</a:t>
            </a:r>
            <a:r>
              <a:rPr lang="pt-BR" sz="3000" dirty="0">
                <a:latin typeface="Bookman Old Style" panose="02050604050505020204" pitchFamily="18" charset="0"/>
              </a:rPr>
              <a:t>  </a:t>
            </a:r>
            <a:r>
              <a:rPr lang="en-US" sz="3000" dirty="0">
                <a:effectLst/>
                <a:latin typeface="Bookman Old Style" panose="02050604050505020204" pitchFamily="18" charset="0"/>
              </a:rPr>
              <a:t>addition was to be limited to extent of bringing GP rate on tainted purchases at same rate as applied in other genuine purchases.</a:t>
            </a:r>
          </a:p>
          <a:p>
            <a:pPr marL="0" indent="0" algn="just">
              <a:buNone/>
            </a:pPr>
            <a:endParaRPr lang="en-US" sz="3000" b="1" dirty="0">
              <a:effectLst/>
              <a:latin typeface="Bookman Old Style" panose="02050604050505020204" pitchFamily="18" charset="0"/>
              <a:ea typeface="Times New Roman" panose="02020603050405020304" pitchFamily="18" charset="0"/>
            </a:endParaRPr>
          </a:p>
          <a:p>
            <a:pPr algn="just"/>
            <a:r>
              <a:rPr lang="en-US" sz="3000" b="1" dirty="0">
                <a:effectLst/>
                <a:latin typeface="Bookman Old Style" panose="02050604050505020204" pitchFamily="18" charset="0"/>
                <a:ea typeface="Times New Roman" panose="02020603050405020304" pitchFamily="18" charset="0"/>
              </a:rPr>
              <a:t>Nehal </a:t>
            </a:r>
            <a:r>
              <a:rPr lang="en-US" sz="3000" b="1" dirty="0" err="1">
                <a:effectLst/>
                <a:latin typeface="Bookman Old Style" panose="02050604050505020204" pitchFamily="18" charset="0"/>
                <a:ea typeface="Times New Roman" panose="02020603050405020304" pitchFamily="18" charset="0"/>
              </a:rPr>
              <a:t>Hsamukhari</a:t>
            </a:r>
            <a:r>
              <a:rPr lang="en-US" sz="3000" b="1" dirty="0">
                <a:effectLst/>
                <a:latin typeface="Bookman Old Style" panose="02050604050505020204" pitchFamily="18" charset="0"/>
                <a:ea typeface="Times New Roman" panose="02020603050405020304" pitchFamily="18" charset="0"/>
              </a:rPr>
              <a:t> Gandhi vs. DCIT – ITA 2578/</a:t>
            </a:r>
            <a:r>
              <a:rPr lang="en-US" sz="3000" b="1" dirty="0" err="1">
                <a:effectLst/>
                <a:latin typeface="Bookman Old Style" panose="02050604050505020204" pitchFamily="18" charset="0"/>
                <a:ea typeface="Times New Roman" panose="02020603050405020304" pitchFamily="18" charset="0"/>
              </a:rPr>
              <a:t>Ahd</a:t>
            </a:r>
            <a:r>
              <a:rPr lang="en-US" sz="3000" b="1" dirty="0">
                <a:effectLst/>
                <a:latin typeface="Bookman Old Style" panose="02050604050505020204" pitchFamily="18" charset="0"/>
                <a:ea typeface="Times New Roman" panose="02020603050405020304" pitchFamily="18" charset="0"/>
              </a:rPr>
              <a:t>/2017</a:t>
            </a:r>
            <a:r>
              <a:rPr lang="en-US" sz="3000" dirty="0">
                <a:latin typeface="Bookman Old Style" panose="02050604050505020204" pitchFamily="18" charset="0"/>
                <a:ea typeface="Times New Roman" panose="02020603050405020304" pitchFamily="18" charset="0"/>
              </a:rPr>
              <a:t> - NP</a:t>
            </a:r>
            <a:endParaRPr lang="en-IN" sz="30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C590A5DC-E0A8-DFBB-7537-19551D18B427}"/>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4A5844E4-66E0-68DF-5DE3-8EBC45F5A8A5}"/>
              </a:ext>
            </a:extLst>
          </p:cNvPr>
          <p:cNvSpPr>
            <a:spLocks noGrp="1"/>
          </p:cNvSpPr>
          <p:nvPr>
            <p:ph type="sldNum" sz="quarter" idx="12"/>
          </p:nvPr>
        </p:nvSpPr>
        <p:spPr/>
        <p:txBody>
          <a:bodyPr/>
          <a:lstStyle/>
          <a:p>
            <a:fld id="{3DCC1F5A-E4DD-477C-8EF4-30E1753F40E2}" type="slidenum">
              <a:rPr lang="en-US" smtClean="0"/>
              <a:pPr/>
              <a:t>10</a:t>
            </a:fld>
            <a:endParaRPr lang="en-US"/>
          </a:p>
        </p:txBody>
      </p:sp>
    </p:spTree>
    <p:extLst>
      <p:ext uri="{BB962C8B-B14F-4D97-AF65-F5344CB8AC3E}">
        <p14:creationId xmlns:p14="http://schemas.microsoft.com/office/powerpoint/2010/main" val="191960397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7669-4F01-4B9E-B23C-C40751BD3E5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5E312DB-338E-FD98-7530-CF37BA65C407}"/>
              </a:ext>
            </a:extLst>
          </p:cNvPr>
          <p:cNvSpPr>
            <a:spLocks noGrp="1"/>
          </p:cNvSpPr>
          <p:nvPr>
            <p:ph idx="1"/>
          </p:nvPr>
        </p:nvSpPr>
        <p:spPr/>
        <p:txBody>
          <a:bodyPr>
            <a:noAutofit/>
          </a:bodyPr>
          <a:lstStyle/>
          <a:p>
            <a:pPr algn="just"/>
            <a:r>
              <a:rPr lang="en-IN" sz="2200" dirty="0">
                <a:latin typeface="Bookman Old Style" panose="02050604050505020204" pitchFamily="18" charset="0"/>
              </a:rPr>
              <a:t>The Hon’ble High Court distinguished the case of </a:t>
            </a:r>
            <a:r>
              <a:rPr lang="en-IN" sz="2200" i="1" dirty="0" err="1">
                <a:latin typeface="Bookman Old Style" panose="02050604050505020204" pitchFamily="18" charset="0"/>
              </a:rPr>
              <a:t>Dr.</a:t>
            </a:r>
            <a:r>
              <a:rPr lang="en-IN" sz="2200" i="1" dirty="0">
                <a:latin typeface="Bookman Old Style" panose="02050604050505020204" pitchFamily="18" charset="0"/>
              </a:rPr>
              <a:t> A. V. Sreekumar vs. CIT [2018] 90 taxmann.com 355</a:t>
            </a:r>
            <a:r>
              <a:rPr lang="en-IN" sz="2200" dirty="0">
                <a:latin typeface="Bookman Old Style" panose="02050604050505020204" pitchFamily="18" charset="0"/>
              </a:rPr>
              <a:t> which was heavily relied upon by Revenue. In that case, the Kerala High Court after expressing agreement with the legal proposition laid down in </a:t>
            </a:r>
            <a:r>
              <a:rPr lang="en-IN" sz="2200" i="1" dirty="0">
                <a:latin typeface="Bookman Old Style" panose="02050604050505020204" pitchFamily="18" charset="0"/>
              </a:rPr>
              <a:t>Kabul Chawla [2015] 61 taxmann.com 412 (Del.),</a:t>
            </a:r>
            <a:r>
              <a:rPr lang="en-IN" sz="2200" dirty="0">
                <a:latin typeface="Bookman Old Style" panose="02050604050505020204" pitchFamily="18" charset="0"/>
              </a:rPr>
              <a:t> held that the case before it is on a different footing insofar as the documents considered though not found during the course of search were received by the Revenue through Tax Evasion Petition filed prior to the search and they were incriminating material by themselves, which led to initiation of search action.</a:t>
            </a:r>
          </a:p>
          <a:p>
            <a:pPr algn="just"/>
            <a:r>
              <a:rPr lang="en-IN" sz="2200" dirty="0">
                <a:latin typeface="Bookman Old Style" panose="02050604050505020204" pitchFamily="18" charset="0"/>
              </a:rPr>
              <a:t>The appeal of the revenue was dismissed.</a:t>
            </a:r>
          </a:p>
        </p:txBody>
      </p:sp>
      <p:sp>
        <p:nvSpPr>
          <p:cNvPr id="4" name="Footer Placeholder 3">
            <a:extLst>
              <a:ext uri="{FF2B5EF4-FFF2-40B4-BE49-F238E27FC236}">
                <a16:creationId xmlns:a16="http://schemas.microsoft.com/office/drawing/2014/main" id="{65AFE7A8-D82B-25BF-DBDF-9F5642CB1BA1}"/>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441A2E0F-8470-419F-F8D5-476339AE47B2}"/>
              </a:ext>
            </a:extLst>
          </p:cNvPr>
          <p:cNvSpPr>
            <a:spLocks noGrp="1"/>
          </p:cNvSpPr>
          <p:nvPr>
            <p:ph type="sldNum" sz="quarter" idx="12"/>
          </p:nvPr>
        </p:nvSpPr>
        <p:spPr/>
        <p:txBody>
          <a:bodyPr/>
          <a:lstStyle/>
          <a:p>
            <a:fld id="{3DCC1F5A-E4DD-477C-8EF4-30E1753F40E2}" type="slidenum">
              <a:rPr lang="en-US" smtClean="0"/>
              <a:pPr/>
              <a:t>100</a:t>
            </a:fld>
            <a:endParaRPr lang="en-US"/>
          </a:p>
        </p:txBody>
      </p:sp>
    </p:spTree>
    <p:extLst>
      <p:ext uri="{BB962C8B-B14F-4D97-AF65-F5344CB8AC3E}">
        <p14:creationId xmlns:p14="http://schemas.microsoft.com/office/powerpoint/2010/main" val="182109541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Bookman Old Style" pitchFamily="18" charset="0"/>
              </a:rPr>
              <a:t>CIT vs. </a:t>
            </a:r>
            <a:r>
              <a:rPr lang="en-US" sz="2800" b="1" dirty="0" err="1">
                <a:latin typeface="Bookman Old Style" pitchFamily="18" charset="0"/>
              </a:rPr>
              <a:t>Jasjit</a:t>
            </a:r>
            <a:r>
              <a:rPr lang="en-US" sz="2800" b="1" dirty="0">
                <a:latin typeface="Bookman Old Style" pitchFamily="18" charset="0"/>
              </a:rPr>
              <a:t> Singh</a:t>
            </a:r>
            <a:br>
              <a:rPr lang="en-US" sz="2800" b="1" dirty="0">
                <a:latin typeface="Bookman Old Style" pitchFamily="18" charset="0"/>
              </a:rPr>
            </a:br>
            <a:r>
              <a:rPr lang="en-US" sz="3000" b="1" dirty="0">
                <a:latin typeface="Bookman Old Style" pitchFamily="18" charset="0"/>
              </a:rPr>
              <a:t>[2023] 458 ITR 437 (SC)</a:t>
            </a:r>
          </a:p>
        </p:txBody>
      </p:sp>
      <p:sp>
        <p:nvSpPr>
          <p:cNvPr id="3" name="Content Placeholder 2"/>
          <p:cNvSpPr>
            <a:spLocks noGrp="1"/>
          </p:cNvSpPr>
          <p:nvPr>
            <p:ph idx="1"/>
          </p:nvPr>
        </p:nvSpPr>
        <p:spPr>
          <a:xfrm>
            <a:off x="457200" y="1600200"/>
            <a:ext cx="8229600" cy="5029200"/>
          </a:xfrm>
        </p:spPr>
        <p:txBody>
          <a:bodyPr>
            <a:normAutofit/>
          </a:bodyPr>
          <a:lstStyle/>
          <a:p>
            <a:pPr algn="just"/>
            <a:r>
              <a:rPr lang="en-US" sz="2200" b="1" u="sng" dirty="0">
                <a:latin typeface="Bookman Old Style" pitchFamily="18" charset="0"/>
              </a:rPr>
              <a:t>Facts:</a:t>
            </a:r>
          </a:p>
          <a:p>
            <a:pPr algn="just"/>
            <a:r>
              <a:rPr lang="en-US" sz="2200" dirty="0">
                <a:latin typeface="Bookman Old Style" pitchFamily="18" charset="0"/>
              </a:rPr>
              <a:t>Search was conducted on a third party </a:t>
            </a:r>
            <a:r>
              <a:rPr lang="en-US" sz="2200">
                <a:latin typeface="Bookman Old Style" pitchFamily="18" charset="0"/>
              </a:rPr>
              <a:t>on 19.02.2009 </a:t>
            </a:r>
            <a:r>
              <a:rPr lang="en-US" sz="2200" dirty="0">
                <a:latin typeface="Bookman Old Style" pitchFamily="18" charset="0"/>
              </a:rPr>
              <a:t>where documents belonging to assessee were found.</a:t>
            </a:r>
          </a:p>
          <a:p>
            <a:pPr algn="just"/>
            <a:r>
              <a:rPr lang="en-US" sz="2200" dirty="0">
                <a:latin typeface="Bookman Old Style" pitchFamily="18" charset="0"/>
              </a:rPr>
              <a:t>The assessment of assessee was centralized on 16.06.2009. Assessment of AY 2009-10 was completed u/s. 143(3) treating the AY 2009-10 as year of search &amp; assessments of AY 2003-04 to 2008-09 were reopened u/s. 153C.</a:t>
            </a:r>
          </a:p>
          <a:p>
            <a:pPr algn="just"/>
            <a:r>
              <a:rPr lang="en-US" sz="2200" dirty="0">
                <a:latin typeface="Bookman Old Style" pitchFamily="18" charset="0"/>
              </a:rPr>
              <a:t>Assessee contended that as per first proviso to Section 153C, the year in which documents belonging to him were transferred to his jurisdictional AO shall be considered as year of search i.e. AY 2010-11 when his case was centralized on 16.06.2009 &amp; not AY 2009-10.</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101</a:t>
            </a:fld>
            <a:endParaRPr lang="en-US"/>
          </a:p>
        </p:txBody>
      </p:sp>
    </p:spTree>
    <p:extLst>
      <p:ext uri="{BB962C8B-B14F-4D97-AF65-F5344CB8AC3E}">
        <p14:creationId xmlns:p14="http://schemas.microsoft.com/office/powerpoint/2010/main" val="296169689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fontScale="92500"/>
          </a:bodyPr>
          <a:lstStyle/>
          <a:p>
            <a:pPr algn="just"/>
            <a:r>
              <a:rPr lang="en-US" sz="2200" dirty="0">
                <a:latin typeface="Bookman Old Style" pitchFamily="18" charset="0"/>
              </a:rPr>
              <a:t>Assessee submitted that the assessment of AY 2009-10 framed u/s. 143(3) without issuing notice u/s. 153C and recording satisfaction is null and void.</a:t>
            </a:r>
          </a:p>
          <a:p>
            <a:pPr algn="just"/>
            <a:r>
              <a:rPr lang="en-US" sz="2200" dirty="0">
                <a:latin typeface="Bookman Old Style" pitchFamily="18" charset="0"/>
              </a:rPr>
              <a:t>CIT(A) has confirmed the validity of assessment order u/s. 143(3) for AY 2009-10.</a:t>
            </a:r>
          </a:p>
          <a:p>
            <a:pPr algn="just"/>
            <a:r>
              <a:rPr lang="en-US" sz="2200" dirty="0">
                <a:latin typeface="Bookman Old Style" pitchFamily="18" charset="0"/>
              </a:rPr>
              <a:t>On appeal, ITAT held in </a:t>
            </a:r>
            <a:r>
              <a:rPr lang="en-US" sz="2200" dirty="0" err="1">
                <a:latin typeface="Bookman Old Style" pitchFamily="18" charset="0"/>
              </a:rPr>
              <a:t>favour</a:t>
            </a:r>
            <a:r>
              <a:rPr lang="en-US" sz="2200" dirty="0">
                <a:latin typeface="Bookman Old Style" pitchFamily="18" charset="0"/>
              </a:rPr>
              <a:t> of assessee.</a:t>
            </a:r>
          </a:p>
          <a:p>
            <a:pPr algn="just"/>
            <a:r>
              <a:rPr lang="en-US" sz="2200" dirty="0">
                <a:latin typeface="Bookman Old Style" pitchFamily="18" charset="0"/>
              </a:rPr>
              <a:t>On further appeal, the High Court upheld the order of ITAT.</a:t>
            </a:r>
          </a:p>
          <a:p>
            <a:pPr algn="just"/>
            <a:endParaRPr lang="en-US" sz="2200" b="1" u="sng" dirty="0">
              <a:latin typeface="Bookman Old Style" pitchFamily="18" charset="0"/>
            </a:endParaRPr>
          </a:p>
          <a:p>
            <a:pPr algn="just"/>
            <a:r>
              <a:rPr lang="en-US" sz="2200" b="1" u="sng" dirty="0">
                <a:latin typeface="Bookman Old Style" pitchFamily="18" charset="0"/>
              </a:rPr>
              <a:t>Held:</a:t>
            </a:r>
          </a:p>
          <a:p>
            <a:pPr algn="just"/>
            <a:r>
              <a:rPr lang="en-US" sz="2200" dirty="0">
                <a:latin typeface="Bookman Old Style" pitchFamily="18" charset="0"/>
              </a:rPr>
              <a:t>On appeal, the Hon’ble Supreme Court dismissed the appeal and held that the submission of revenue that the first proviso to Section 153C is confined only to question of abatement is unsubstantial and without merit.</a:t>
            </a:r>
          </a:p>
          <a:p>
            <a:pPr algn="just"/>
            <a:endParaRPr lang="en-US" sz="2200" b="1" u="sng" dirty="0">
              <a:latin typeface="Bookman Old Style" pitchFamily="18" charset="0"/>
            </a:endParaRPr>
          </a:p>
          <a:p>
            <a:pPr marL="0" indent="0" algn="just">
              <a:buNone/>
            </a:pPr>
            <a:endParaRPr lang="en-US" sz="2200" b="1" u="sng"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102</a:t>
            </a:fld>
            <a:endParaRPr lang="en-US"/>
          </a:p>
        </p:txBody>
      </p:sp>
    </p:spTree>
    <p:extLst>
      <p:ext uri="{BB962C8B-B14F-4D97-AF65-F5344CB8AC3E}">
        <p14:creationId xmlns:p14="http://schemas.microsoft.com/office/powerpoint/2010/main" val="2863657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algn="just"/>
            <a:r>
              <a:rPr lang="en-US" sz="2000" b="0" i="0" u="none" strike="noStrike" baseline="0" dirty="0">
                <a:latin typeface="Bookman Old Style" panose="02050604050505020204" pitchFamily="18" charset="0"/>
              </a:rPr>
              <a:t>It is evident on a plain interpretation of section 153C(1) that the Parliamentary intent to enact the proviso was to cater not merely to the question of abatement but also with regard to the date from which the six year period was to be reckoned, in respect of which the returns were to be filed by the third party, whose premises are not searched and in respect of whom the specific provision </a:t>
            </a:r>
            <a:r>
              <a:rPr lang="en-IN" sz="2000" b="0" i="0" u="none" strike="noStrike" baseline="0" dirty="0">
                <a:latin typeface="Bookman Old Style" panose="02050604050505020204" pitchFamily="18" charset="0"/>
              </a:rPr>
              <a:t>u/s. 153-C was enacted.</a:t>
            </a:r>
            <a:endParaRPr lang="en-US" sz="2000" b="0" i="0" u="none" strike="noStrike" baseline="0" dirty="0">
              <a:latin typeface="Bookman Old Style" panose="02050604050505020204" pitchFamily="18" charset="0"/>
            </a:endParaRPr>
          </a:p>
          <a:p>
            <a:pPr algn="just"/>
            <a:r>
              <a:rPr lang="en-US" sz="2000" b="0" i="0" u="none" strike="noStrike" baseline="0" dirty="0">
                <a:latin typeface="Bookman Old Style" panose="02050604050505020204" pitchFamily="18" charset="0"/>
              </a:rPr>
              <a:t>If </a:t>
            </a:r>
            <a:r>
              <a:rPr lang="en-US" sz="2000" dirty="0">
                <a:latin typeface="Bookman Old Style" panose="02050604050505020204" pitchFamily="18" charset="0"/>
              </a:rPr>
              <a:t>the date would virtually relate back to the date of seizure as contended by revenue, it would cause prejudice to third party who is not searched. For instance, if the papers are assigned u/s. 153C after 4 years, the third party assessee has to preserve records for at least 10 years which is not the requirement in law. Accordingly, the revenue’s appeals were dismissed.</a:t>
            </a:r>
            <a:endParaRPr lang="en-US" sz="2000" b="0" i="0" u="none" strike="noStrike" baseline="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endParaRPr lang="en-US" dirty="0"/>
          </a:p>
        </p:txBody>
      </p:sp>
      <p:sp>
        <p:nvSpPr>
          <p:cNvPr id="5" name="Slide Number Placeholder 4"/>
          <p:cNvSpPr>
            <a:spLocks noGrp="1"/>
          </p:cNvSpPr>
          <p:nvPr>
            <p:ph type="sldNum" sz="quarter" idx="12"/>
          </p:nvPr>
        </p:nvSpPr>
        <p:spPr/>
        <p:txBody>
          <a:bodyPr/>
          <a:lstStyle/>
          <a:p>
            <a:fld id="{3DCC1F5A-E4DD-477C-8EF4-30E1753F40E2}" type="slidenum">
              <a:rPr lang="en-US" smtClean="0"/>
              <a:pPr/>
              <a:t>103</a:t>
            </a:fld>
            <a:endParaRPr lang="en-US" dirty="0"/>
          </a:p>
        </p:txBody>
      </p:sp>
    </p:spTree>
    <p:extLst>
      <p:ext uri="{BB962C8B-B14F-4D97-AF65-F5344CB8AC3E}">
        <p14:creationId xmlns:p14="http://schemas.microsoft.com/office/powerpoint/2010/main" val="26509470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Tax Appeals</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104</a:t>
            </a:fld>
            <a:endParaRPr lang="en-US"/>
          </a:p>
        </p:txBody>
      </p:sp>
    </p:spTree>
    <p:extLst>
      <p:ext uri="{BB962C8B-B14F-4D97-AF65-F5344CB8AC3E}">
        <p14:creationId xmlns:p14="http://schemas.microsoft.com/office/powerpoint/2010/main" val="191150878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anose="02050604050505020204" pitchFamily="18" charset="0"/>
              </a:rPr>
              <a:t>Bikram Singh vs. PCIT</a:t>
            </a:r>
            <a:br>
              <a:rPr lang="en-US" sz="3200" b="1" dirty="0">
                <a:latin typeface="Bookman Old Style" panose="02050604050505020204" pitchFamily="18" charset="0"/>
              </a:rPr>
            </a:br>
            <a:r>
              <a:rPr lang="en-US" sz="3200" b="1" dirty="0">
                <a:latin typeface="Bookman Old Style" panose="02050604050505020204" pitchFamily="18" charset="0"/>
              </a:rPr>
              <a:t>[2023] 154 taxmann.com 80 (SC)</a:t>
            </a:r>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sz="2200" b="1" u="sng" dirty="0">
                <a:latin typeface="Bookman Old Style" pitchFamily="18" charset="0"/>
              </a:rPr>
              <a:t>Facts:</a:t>
            </a:r>
          </a:p>
          <a:p>
            <a:pPr algn="just"/>
            <a:r>
              <a:rPr lang="en-US" sz="2200" b="0" i="0" u="none" strike="noStrike" baseline="0" dirty="0">
                <a:latin typeface="Bookman Old Style" panose="02050604050505020204" pitchFamily="18" charset="0"/>
              </a:rPr>
              <a:t>During assessment proceedings, AO made addition under section 68 in respect of loans/advances received from eight persons, on ground that assessee was unable to establish identity, creditworthiness and genuineness of said persons and transactions.</a:t>
            </a:r>
          </a:p>
          <a:p>
            <a:pPr algn="just"/>
            <a:r>
              <a:rPr lang="en-US" sz="2200" b="0" i="0" u="none" strike="noStrike" baseline="0" dirty="0">
                <a:latin typeface="Bookman Old Style" panose="02050604050505020204" pitchFamily="18" charset="0"/>
              </a:rPr>
              <a:t>Tribunal set aside additions in respect of four creditors.</a:t>
            </a:r>
          </a:p>
          <a:p>
            <a:pPr algn="just"/>
            <a:r>
              <a:rPr lang="en-US" sz="2200" b="0" i="0" u="none" strike="noStrike" baseline="0" dirty="0">
                <a:latin typeface="Bookman Old Style" panose="02050604050505020204" pitchFamily="18" charset="0"/>
              </a:rPr>
              <a:t>High Court restored the matter to AO holding that mere establishing of their identity and fact that amounts had been transferred through cheque payments, did not by itself mean that transactions were genuine.</a:t>
            </a:r>
            <a:endParaRPr lang="en-US" sz="2200" b="1" u="sng"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105</a:t>
            </a:fld>
            <a:endParaRPr lang="en-US"/>
          </a:p>
        </p:txBody>
      </p:sp>
    </p:spTree>
    <p:extLst>
      <p:ext uri="{BB962C8B-B14F-4D97-AF65-F5344CB8AC3E}">
        <p14:creationId xmlns:p14="http://schemas.microsoft.com/office/powerpoint/2010/main" val="1941403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Autofit/>
          </a:bodyPr>
          <a:lstStyle/>
          <a:p>
            <a:pPr algn="just"/>
            <a:r>
              <a:rPr lang="en-US" sz="2200" b="1" u="sng" dirty="0">
                <a:latin typeface="Bookman Old Style" pitchFamily="18" charset="0"/>
              </a:rPr>
              <a:t>Held:</a:t>
            </a:r>
          </a:p>
          <a:p>
            <a:pPr algn="just"/>
            <a:r>
              <a:rPr lang="en-US" sz="2200" dirty="0">
                <a:latin typeface="Bookman Old Style" pitchFamily="18" charset="0"/>
              </a:rPr>
              <a:t>On appeal to Hon’ble Supreme Court, it was observed that the High Court has not followed procedure under section 260A.</a:t>
            </a:r>
          </a:p>
          <a:p>
            <a:pPr algn="just"/>
            <a:r>
              <a:rPr lang="en-US" sz="2200" b="0" i="0" u="none" strike="noStrike" baseline="0" dirty="0">
                <a:latin typeface="Bookman Old Style" panose="02050604050505020204" pitchFamily="18" charset="0"/>
              </a:rPr>
              <a:t>On a reading of the provision of section 260A, it is noted that an appeal before the High Court is maintainable only on a substantial question of law (not a question of fact or only a question of law). The High Court when entertaining such an appeal must formulate that question and admit the appeal, thereafter, on the question so formulated the respondent must also be heard and consequently the matter must be disposed of depending on whether the substantial question of law requires to be answered for</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endParaRPr lang="en-US" dirty="0"/>
          </a:p>
        </p:txBody>
      </p:sp>
      <p:sp>
        <p:nvSpPr>
          <p:cNvPr id="5" name="Slide Number Placeholder 4"/>
          <p:cNvSpPr>
            <a:spLocks noGrp="1"/>
          </p:cNvSpPr>
          <p:nvPr>
            <p:ph type="sldNum" sz="quarter" idx="12"/>
          </p:nvPr>
        </p:nvSpPr>
        <p:spPr/>
        <p:txBody>
          <a:bodyPr/>
          <a:lstStyle/>
          <a:p>
            <a:fld id="{3DCC1F5A-E4DD-477C-8EF4-30E1753F40E2}" type="slidenum">
              <a:rPr lang="en-US" smtClean="0"/>
              <a:pPr/>
              <a:t>106</a:t>
            </a:fld>
            <a:endParaRPr lang="en-US"/>
          </a:p>
        </p:txBody>
      </p:sp>
    </p:spTree>
    <p:extLst>
      <p:ext uri="{BB962C8B-B14F-4D97-AF65-F5344CB8AC3E}">
        <p14:creationId xmlns:p14="http://schemas.microsoft.com/office/powerpoint/2010/main" val="17729858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Autofit/>
          </a:bodyPr>
          <a:lstStyle/>
          <a:p>
            <a:pPr marL="358775" indent="0" algn="just">
              <a:buNone/>
            </a:pPr>
            <a:r>
              <a:rPr lang="en-US" sz="2200" b="0" i="0" u="none" strike="noStrike" baseline="0" dirty="0">
                <a:latin typeface="Bookman Old Style" panose="02050604050505020204" pitchFamily="18" charset="0"/>
              </a:rPr>
              <a:t>or against either of the parties or no such question of law would arise. The High Court has also the power to formulate a fresh question of law if it so arises on hearing the respective parties in the event, such a substantial question of law would arise and if the High Court is satisfied the said case involves such a question.</a:t>
            </a:r>
          </a:p>
          <a:p>
            <a:pPr algn="just"/>
            <a:r>
              <a:rPr lang="en-US" sz="2200" b="0" i="0" u="none" strike="noStrike" baseline="0" dirty="0">
                <a:latin typeface="Bookman Old Style" panose="02050604050505020204" pitchFamily="18" charset="0"/>
              </a:rPr>
              <a:t>Further, sub-section (7) of section 260A states that 'save as otherwise provided in this Act, the provisions of the Code of Civil Procedure, 1908 (5 of 1908), relating to appeals to the High Court shall, as far as may be, apply in the case of appeals under this section’. Since the appeal filed under section 260A is akin to a Second Appeal, section 100 read with Order XLII rule 1 of Code</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107</a:t>
            </a:fld>
            <a:endParaRPr lang="en-US" dirty="0"/>
          </a:p>
        </p:txBody>
      </p:sp>
    </p:spTree>
    <p:extLst>
      <p:ext uri="{BB962C8B-B14F-4D97-AF65-F5344CB8AC3E}">
        <p14:creationId xmlns:p14="http://schemas.microsoft.com/office/powerpoint/2010/main" val="56128929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Autofit/>
          </a:bodyPr>
          <a:lstStyle/>
          <a:p>
            <a:pPr marL="358775" indent="0" algn="just">
              <a:buNone/>
            </a:pPr>
            <a:r>
              <a:rPr lang="en-US" sz="2200" b="0" i="0" u="none" strike="noStrike" baseline="0" dirty="0">
                <a:latin typeface="Bookman Old Style" panose="02050604050505020204" pitchFamily="18" charset="0"/>
              </a:rPr>
              <a:t>of Civil Procedure would apply, wherein, in a Regular Second Appeal under the said provision read with section 100 of the said Code, the formulation of a substantial question of law when the matter is</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entertained and admitted would be required, otherwise the High Court has the power to dismiss such a Second Appeal on the ground that no such substantial question of law arises in the appeal.</a:t>
            </a:r>
          </a:p>
          <a:p>
            <a:pPr algn="just"/>
            <a:r>
              <a:rPr lang="en-US" sz="2200" dirty="0">
                <a:latin typeface="Bookman Old Style" panose="02050604050505020204" pitchFamily="18" charset="0"/>
              </a:rPr>
              <a:t>In the </a:t>
            </a:r>
            <a:r>
              <a:rPr lang="en-US" sz="2200" b="0" i="0" u="none" strike="noStrike" baseline="0" dirty="0">
                <a:latin typeface="Bookman Old Style" panose="02050604050505020204" pitchFamily="18" charset="0"/>
              </a:rPr>
              <a:t>present case, it is found that the High Court did not formulate</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any substantial question of law at the time of admitting the appeal, rather the appeal was heard on merits and in the absence of formulating the substantial question of law the appeal was reserved for judgment. </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108</a:t>
            </a:fld>
            <a:endParaRPr lang="en-US"/>
          </a:p>
        </p:txBody>
      </p:sp>
    </p:spTree>
    <p:extLst>
      <p:ext uri="{BB962C8B-B14F-4D97-AF65-F5344CB8AC3E}">
        <p14:creationId xmlns:p14="http://schemas.microsoft.com/office/powerpoint/2010/main" val="212742968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b="1" dirty="0">
              <a:latin typeface="Bookman Old Style" pitchFamily="18" charset="0"/>
            </a:endParaRPr>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sz="2200" b="0" i="0" u="none" strike="noStrike" baseline="0" dirty="0">
                <a:latin typeface="Bookman Old Style" panose="02050604050505020204" pitchFamily="18" charset="0"/>
              </a:rPr>
              <a:t>During the course of preparation of the judgment, the question of law was framed stated to be a 'question of law' and the matter was then admitted and at the same time considered on merits. Issuance of notice prior to admission without framing any substantial question(s) of law is not contemplated under section 260A. The High Court has either to admit or not admit the appeal. If the High Court admits the appeal then substantial question(</a:t>
            </a:r>
            <a:r>
              <a:rPr lang="en-US" sz="2200" b="0" i="1" u="none" strike="noStrike" baseline="0" dirty="0">
                <a:latin typeface="Bookman Old Style" panose="02050604050505020204" pitchFamily="18" charset="0"/>
              </a:rPr>
              <a:t>s</a:t>
            </a:r>
            <a:r>
              <a:rPr lang="en-US" sz="2200" b="0" i="0" u="none" strike="noStrike" baseline="0" dirty="0">
                <a:latin typeface="Bookman Old Style" panose="02050604050505020204" pitchFamily="18" charset="0"/>
              </a:rPr>
              <a:t>) of law has to be framed and the respondent put on notice on such substantial question(</a:t>
            </a:r>
            <a:r>
              <a:rPr lang="en-US" sz="2200" b="0" i="1" u="none" strike="noStrike" baseline="0" dirty="0">
                <a:latin typeface="Bookman Old Style" panose="02050604050505020204" pitchFamily="18" charset="0"/>
              </a:rPr>
              <a:t>s</a:t>
            </a:r>
            <a:r>
              <a:rPr lang="en-US" sz="2200" b="0" i="0" u="none" strike="noStrike" baseline="0" dirty="0">
                <a:latin typeface="Bookman Old Style" panose="02050604050505020204" pitchFamily="18" charset="0"/>
              </a:rPr>
              <a:t>) of law. On the contrary, if the High Court is of the view that no substantial question of law arises, then the appeal has to be dismissed. </a:t>
            </a:r>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109</a:t>
            </a:fld>
            <a:endParaRPr lang="en-US"/>
          </a:p>
        </p:txBody>
      </p:sp>
    </p:spTree>
    <p:extLst>
      <p:ext uri="{BB962C8B-B14F-4D97-AF65-F5344CB8AC3E}">
        <p14:creationId xmlns:p14="http://schemas.microsoft.com/office/powerpoint/2010/main" val="75693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E90A-536D-DF1B-9498-06F0E600DF90}"/>
              </a:ext>
            </a:extLst>
          </p:cNvPr>
          <p:cNvSpPr>
            <a:spLocks noGrp="1"/>
          </p:cNvSpPr>
          <p:nvPr>
            <p:ph type="title"/>
          </p:nvPr>
        </p:nvSpPr>
        <p:spPr/>
        <p:txBody>
          <a:bodyPr>
            <a:normAutofit/>
          </a:bodyPr>
          <a:lstStyle/>
          <a:p>
            <a:r>
              <a:rPr lang="en-US" sz="4000" b="1" dirty="0">
                <a:latin typeface="Bookman Old Style" panose="02050604050505020204" pitchFamily="18" charset="0"/>
              </a:rPr>
              <a:t>Other Issues </a:t>
            </a:r>
            <a:endParaRPr lang="en-IN" sz="4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4A978976-C394-054B-B574-EF655FF94BF5}"/>
              </a:ext>
            </a:extLst>
          </p:cNvPr>
          <p:cNvSpPr>
            <a:spLocks noGrp="1"/>
          </p:cNvSpPr>
          <p:nvPr>
            <p:ph idx="1"/>
          </p:nvPr>
        </p:nvSpPr>
        <p:spPr/>
        <p:txBody>
          <a:bodyPr>
            <a:normAutofit fontScale="85000" lnSpcReduction="20000"/>
          </a:bodyPr>
          <a:lstStyle/>
          <a:p>
            <a:pPr algn="just"/>
            <a:r>
              <a:rPr lang="en-US" sz="3200" dirty="0">
                <a:latin typeface="Bookman Old Style" panose="02050604050505020204" pitchFamily="18" charset="0"/>
              </a:rPr>
              <a:t>Distinction between a trader, manufacturer and/or consumer. </a:t>
            </a:r>
          </a:p>
          <a:p>
            <a:pPr algn="just"/>
            <a:r>
              <a:rPr lang="en-US" sz="3200" dirty="0">
                <a:latin typeface="Bookman Old Style" panose="02050604050505020204" pitchFamily="18" charset="0"/>
              </a:rPr>
              <a:t>Rejection of books of accounts 145(3);</a:t>
            </a:r>
          </a:p>
          <a:p>
            <a:pPr algn="just"/>
            <a:r>
              <a:rPr lang="en-US" sz="3200" dirty="0">
                <a:latin typeface="Bookman Old Style" panose="02050604050505020204" pitchFamily="18" charset="0"/>
              </a:rPr>
              <a:t>GP/NP comparison (history &amp; Industry average);</a:t>
            </a:r>
          </a:p>
          <a:p>
            <a:pPr algn="just"/>
            <a:r>
              <a:rPr lang="en-IN" dirty="0">
                <a:latin typeface="Bookman Old Style" panose="02050604050505020204" pitchFamily="18" charset="0"/>
              </a:rPr>
              <a:t>Disallowance u/s 69C – justified? (expenditure incurred and Assessee offers no explanation)</a:t>
            </a:r>
            <a:endParaRPr lang="en-IN" sz="3200" dirty="0">
              <a:latin typeface="Bookman Old Style" panose="02050604050505020204" pitchFamily="18" charset="0"/>
            </a:endParaRPr>
          </a:p>
          <a:p>
            <a:pPr algn="just"/>
            <a:r>
              <a:rPr lang="en-IN" sz="3200" dirty="0">
                <a:latin typeface="Bookman Old Style" panose="02050604050505020204" pitchFamily="18" charset="0"/>
              </a:rPr>
              <a:t>Impact of S. 40A(3) [</a:t>
            </a:r>
            <a:r>
              <a:rPr lang="en-IN" sz="3200" dirty="0" err="1">
                <a:latin typeface="Bookman Old Style" panose="02050604050505020204" pitchFamily="18" charset="0"/>
              </a:rPr>
              <a:t>Hynoup</a:t>
            </a:r>
            <a:r>
              <a:rPr lang="en-IN" sz="3200" dirty="0">
                <a:latin typeface="Bookman Old Style" panose="02050604050505020204" pitchFamily="18" charset="0"/>
              </a:rPr>
              <a:t> - 290 ITR 702 (Guj)]; </a:t>
            </a:r>
          </a:p>
          <a:p>
            <a:pPr algn="just"/>
            <a:r>
              <a:rPr lang="en-IN" sz="3200" dirty="0">
                <a:latin typeface="Bookman Old Style" panose="02050604050505020204" pitchFamily="18" charset="0"/>
              </a:rPr>
              <a:t>GP addition vs addition as </a:t>
            </a:r>
            <a:r>
              <a:rPr lang="en-IN" dirty="0">
                <a:latin typeface="Bookman Old Style" panose="02050604050505020204" pitchFamily="18" charset="0"/>
              </a:rPr>
              <a:t>percentage of </a:t>
            </a:r>
            <a:r>
              <a:rPr lang="en-IN" sz="3200" dirty="0">
                <a:latin typeface="Bookman Old Style" panose="02050604050505020204" pitchFamily="18" charset="0"/>
              </a:rPr>
              <a:t>bogus purchases </a:t>
            </a:r>
          </a:p>
          <a:p>
            <a:pPr algn="just"/>
            <a:endParaRPr lang="en-IN" dirty="0"/>
          </a:p>
        </p:txBody>
      </p:sp>
      <p:sp>
        <p:nvSpPr>
          <p:cNvPr id="4" name="Footer Placeholder 3">
            <a:extLst>
              <a:ext uri="{FF2B5EF4-FFF2-40B4-BE49-F238E27FC236}">
                <a16:creationId xmlns:a16="http://schemas.microsoft.com/office/drawing/2014/main" id="{C2788514-10C6-5CC6-8F1C-89F7E088C9A1}"/>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CA3C6686-3BF5-064F-189E-408BF2E26557}"/>
              </a:ext>
            </a:extLst>
          </p:cNvPr>
          <p:cNvSpPr>
            <a:spLocks noGrp="1"/>
          </p:cNvSpPr>
          <p:nvPr>
            <p:ph type="sldNum" sz="quarter" idx="12"/>
          </p:nvPr>
        </p:nvSpPr>
        <p:spPr/>
        <p:txBody>
          <a:bodyPr/>
          <a:lstStyle/>
          <a:p>
            <a:fld id="{3DCC1F5A-E4DD-477C-8EF4-30E1753F40E2}" type="slidenum">
              <a:rPr lang="en-US" smtClean="0"/>
              <a:pPr/>
              <a:t>11</a:t>
            </a:fld>
            <a:endParaRPr lang="en-US"/>
          </a:p>
        </p:txBody>
      </p:sp>
    </p:spTree>
    <p:extLst>
      <p:ext uri="{BB962C8B-B14F-4D97-AF65-F5344CB8AC3E}">
        <p14:creationId xmlns:p14="http://schemas.microsoft.com/office/powerpoint/2010/main" val="50288860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58775" indent="-277813" algn="just"/>
            <a:r>
              <a:rPr lang="en-US" sz="2200" b="0" i="0" u="none" strike="noStrike" baseline="0" dirty="0">
                <a:latin typeface="Bookman Old Style" panose="02050604050505020204" pitchFamily="18" charset="0"/>
              </a:rPr>
              <a:t>It is found that the procedure adopted by the High Court in the instant case is not in consonance with what is contemplated under section 260A and hence, on that short ground alone the impugned judgment is set aside. The matter is remanded to the High Court for re consideration of the appeal filed by the respondent-revenue having regard to the essentials of section 260A and in accordance with law.</a:t>
            </a:r>
          </a:p>
          <a:p>
            <a:pPr marL="0" indent="0" algn="just">
              <a:buNone/>
            </a:pPr>
            <a:endParaRPr lang="en-US" sz="2000" b="0" i="0" u="none" strike="noStrike" baseline="0" dirty="0">
              <a:latin typeface="Bookman Old Style" panose="02050604050505020204" pitchFamily="18" charset="0"/>
            </a:endParaRPr>
          </a:p>
          <a:p>
            <a:pPr algn="just"/>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110</a:t>
            </a:fld>
            <a:endParaRPr lang="en-US"/>
          </a:p>
        </p:txBody>
      </p:sp>
    </p:spTree>
    <p:extLst>
      <p:ext uri="{BB962C8B-B14F-4D97-AF65-F5344CB8AC3E}">
        <p14:creationId xmlns:p14="http://schemas.microsoft.com/office/powerpoint/2010/main" val="38639310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itchFamily="18" charset="0"/>
              </a:rPr>
              <a:t>PCIT vs. KGY Glass Industries P. Ltd.</a:t>
            </a:r>
            <a:br>
              <a:rPr lang="en-US" sz="3200" b="1" dirty="0">
                <a:latin typeface="Bookman Old Style" pitchFamily="18" charset="0"/>
              </a:rPr>
            </a:br>
            <a:r>
              <a:rPr lang="en-US" sz="3200" b="1" dirty="0">
                <a:latin typeface="Bookman Old Style" pitchFamily="18" charset="0"/>
              </a:rPr>
              <a:t>R/Tax Appeal No. 722 of 2023</a:t>
            </a:r>
          </a:p>
        </p:txBody>
      </p:sp>
      <p:sp>
        <p:nvSpPr>
          <p:cNvPr id="3" name="Content Placeholder 2"/>
          <p:cNvSpPr>
            <a:spLocks noGrp="1"/>
          </p:cNvSpPr>
          <p:nvPr>
            <p:ph idx="1"/>
          </p:nvPr>
        </p:nvSpPr>
        <p:spPr/>
        <p:txBody>
          <a:bodyPr>
            <a:noAutofit/>
          </a:bodyPr>
          <a:lstStyle/>
          <a:p>
            <a:pPr algn="just"/>
            <a:r>
              <a:rPr lang="en-US" sz="1900" b="1" u="sng" dirty="0">
                <a:latin typeface="Bookman Old Style" pitchFamily="18" charset="0"/>
              </a:rPr>
              <a:t>Facts:</a:t>
            </a:r>
          </a:p>
          <a:p>
            <a:pPr algn="just"/>
            <a:r>
              <a:rPr lang="en-US" sz="1900" dirty="0">
                <a:latin typeface="Bookman Old Style" pitchFamily="18" charset="0"/>
              </a:rPr>
              <a:t>Assessee company opted to be taxed as per provisions of Section 115BAA while filing return of income.</a:t>
            </a:r>
          </a:p>
          <a:p>
            <a:pPr algn="just"/>
            <a:r>
              <a:rPr lang="en-US" sz="1900" dirty="0">
                <a:latin typeface="Bookman Old Style" pitchFamily="18" charset="0"/>
              </a:rPr>
              <a:t>Return was processed by CPC u/s 143(1) on 20/12/2021 and income was taxed as per Section 115JB &amp; not as per concessional rate u/s. 115BAA because assessee has not filed Form 10-IC on or before due date of filing return of income.</a:t>
            </a:r>
          </a:p>
          <a:p>
            <a:pPr algn="just"/>
            <a:r>
              <a:rPr lang="en-US" sz="1900" dirty="0">
                <a:latin typeface="Bookman Old Style" pitchFamily="18" charset="0"/>
              </a:rPr>
              <a:t>Form 10-IC could not be uploaded by the assessee before due dated of return of income due to some technical error. The time limit for filing Form 10-IC was extended to 30.06.2022 and assessee physically filed such form before AO on 29.06.2022.</a:t>
            </a:r>
          </a:p>
          <a:p>
            <a:pPr algn="just"/>
            <a:r>
              <a:rPr lang="en-US" sz="1900" dirty="0">
                <a:latin typeface="Bookman Old Style" pitchFamily="18" charset="0"/>
              </a:rPr>
              <a:t>Appeal was filed before CIT(A) which came to be dismissed holding that filing of Form 10-IC before due date of return of income is a mandatory requirement as per Section 115BAA(5) </a:t>
            </a:r>
            <a:r>
              <a:rPr lang="en-US" sz="1900" dirty="0" err="1">
                <a:latin typeface="Bookman Old Style" pitchFamily="18" charset="0"/>
              </a:rPr>
              <a:t>r.w.</a:t>
            </a:r>
            <a:r>
              <a:rPr lang="en-US" sz="1900" dirty="0">
                <a:latin typeface="Bookman Old Style" pitchFamily="18" charset="0"/>
              </a:rPr>
              <a:t> Rule 21AE.</a:t>
            </a:r>
          </a:p>
          <a:p>
            <a:pPr algn="just"/>
            <a:endParaRPr lang="en-US" sz="19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000" dirty="0">
                <a:latin typeface="Bookman Old Style" pitchFamily="18" charset="0"/>
              </a:rPr>
              <a:t>Further appeal was filed before Hon’ble ITAT which was allowed in </a:t>
            </a:r>
            <a:r>
              <a:rPr lang="en-US" sz="2000" dirty="0" err="1">
                <a:latin typeface="Bookman Old Style" pitchFamily="18" charset="0"/>
              </a:rPr>
              <a:t>favour</a:t>
            </a:r>
            <a:r>
              <a:rPr lang="en-US" sz="2000" dirty="0">
                <a:latin typeface="Bookman Old Style" pitchFamily="18" charset="0"/>
              </a:rPr>
              <a:t> of assessee.</a:t>
            </a:r>
          </a:p>
          <a:p>
            <a:pPr marL="0" indent="0">
              <a:buNone/>
            </a:pPr>
            <a:r>
              <a:rPr lang="en-US" sz="2000" b="1" u="sng" dirty="0">
                <a:latin typeface="Bookman Old Style" pitchFamily="18" charset="0"/>
              </a:rPr>
              <a:t>Held:</a:t>
            </a:r>
          </a:p>
          <a:p>
            <a:pPr algn="just"/>
            <a:r>
              <a:rPr lang="en-US" sz="2000" dirty="0">
                <a:latin typeface="Bookman Old Style" pitchFamily="18" charset="0"/>
              </a:rPr>
              <a:t>On Revenue’s appeal, the Hon’ble High Court observed that during the relevant period, due date of filing Form 10-IC was extended to 30.06.2022. The assessee physically filed such Form before AO on 29.06.2022. Copy of such form was also placed before ITAT. </a:t>
            </a:r>
          </a:p>
          <a:p>
            <a:pPr algn="just"/>
            <a:r>
              <a:rPr lang="en-US" sz="2000" dirty="0">
                <a:latin typeface="Bookman Old Style" pitchFamily="18" charset="0"/>
              </a:rPr>
              <a:t>Since assessee could not upload Form 10-IC on account of technical error, there being no fault of assessee, it could not be deprived of benefit particularly when this being first year for availing such benefits.</a:t>
            </a:r>
          </a:p>
          <a:p>
            <a:pPr algn="just"/>
            <a:r>
              <a:rPr lang="en-US" sz="2000" dirty="0">
                <a:latin typeface="Bookman Old Style" pitchFamily="18" charset="0"/>
              </a:rPr>
              <a:t>Accordingly issue was decided in </a:t>
            </a:r>
            <a:r>
              <a:rPr lang="en-US" sz="2000" dirty="0" err="1">
                <a:latin typeface="Bookman Old Style" pitchFamily="18" charset="0"/>
              </a:rPr>
              <a:t>favour</a:t>
            </a:r>
            <a:r>
              <a:rPr lang="en-US" sz="2000" dirty="0">
                <a:latin typeface="Bookman Old Style" pitchFamily="18" charset="0"/>
              </a:rPr>
              <a:t> of assessee and revenue’s appeal was dismissed.</a:t>
            </a:r>
          </a:p>
          <a:p>
            <a:pPr algn="just"/>
            <a:endParaRPr lang="en-US" sz="20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72EFA-1E84-08C1-ACC6-372A04DF3EDC}"/>
              </a:ext>
            </a:extLst>
          </p:cNvPr>
          <p:cNvSpPr>
            <a:spLocks noGrp="1"/>
          </p:cNvSpPr>
          <p:nvPr>
            <p:ph type="title"/>
          </p:nvPr>
        </p:nvSpPr>
        <p:spPr/>
        <p:txBody>
          <a:bodyPr>
            <a:normAutofit/>
          </a:bodyPr>
          <a:lstStyle/>
          <a:p>
            <a:r>
              <a:rPr lang="en-US" sz="3200" b="1" dirty="0">
                <a:latin typeface="Bookman Old Style" panose="02050604050505020204" pitchFamily="18" charset="0"/>
              </a:rPr>
              <a:t>PCIT vs. Jigar </a:t>
            </a:r>
            <a:r>
              <a:rPr lang="en-US" sz="3200" b="1" dirty="0" err="1">
                <a:latin typeface="Bookman Old Style" panose="02050604050505020204" pitchFamily="18" charset="0"/>
              </a:rPr>
              <a:t>Jashwantlal</a:t>
            </a:r>
            <a:r>
              <a:rPr lang="en-US" sz="3200" b="1" dirty="0">
                <a:latin typeface="Bookman Old Style" panose="02050604050505020204" pitchFamily="18" charset="0"/>
              </a:rPr>
              <a:t> Shah</a:t>
            </a:r>
            <a:br>
              <a:rPr lang="en-US" sz="3200" b="1" dirty="0">
                <a:latin typeface="Bookman Old Style" panose="02050604050505020204" pitchFamily="18" charset="0"/>
              </a:rPr>
            </a:br>
            <a:r>
              <a:rPr lang="en-US" sz="3200" b="1" dirty="0">
                <a:latin typeface="Bookman Old Style" panose="02050604050505020204" pitchFamily="18" charset="0"/>
              </a:rPr>
              <a:t>R/Tax Appeal No. 80 &amp; 96 of 2023</a:t>
            </a:r>
            <a:endParaRPr lang="en-IN" sz="3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F25A2A9-3D0A-3585-4B25-74BBFE342424}"/>
              </a:ext>
            </a:extLst>
          </p:cNvPr>
          <p:cNvSpPr>
            <a:spLocks noGrp="1"/>
          </p:cNvSpPr>
          <p:nvPr>
            <p:ph idx="1"/>
          </p:nvPr>
        </p:nvSpPr>
        <p:spPr/>
        <p:txBody>
          <a:bodyPr>
            <a:normAutofit/>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Assessee is a director in a company. Such company issued right shares at Rs. 10 per share.</a:t>
            </a:r>
          </a:p>
          <a:p>
            <a:pPr algn="just"/>
            <a:r>
              <a:rPr lang="en-US" sz="2200" dirty="0">
                <a:latin typeface="Bookman Old Style" panose="02050604050505020204" pitchFamily="18" charset="0"/>
              </a:rPr>
              <a:t>Assessee was allotted 1,03,000 right shares of such company in proportion to his existing shareholding. </a:t>
            </a:r>
          </a:p>
          <a:p>
            <a:pPr algn="just"/>
            <a:r>
              <a:rPr lang="en-US" sz="2200" dirty="0">
                <a:latin typeface="Bookman Old Style" panose="02050604050505020204" pitchFamily="18" charset="0"/>
              </a:rPr>
              <a:t>Assessee was allotted additional 82,200 right shares due to renunciation of rights by his wife &amp; father.</a:t>
            </a:r>
          </a:p>
          <a:p>
            <a:pPr algn="just"/>
            <a:r>
              <a:rPr lang="en-US" sz="2200" dirty="0">
                <a:latin typeface="Bookman Old Style" panose="02050604050505020204" pitchFamily="18" charset="0"/>
              </a:rPr>
              <a:t>Assessee was allotted additional 14,800 right shares due to renunciation of rights by a third party.</a:t>
            </a:r>
          </a:p>
          <a:p>
            <a:pPr algn="just"/>
            <a:r>
              <a:rPr lang="en-US" sz="2200" dirty="0">
                <a:latin typeface="Bookman Old Style" panose="02050604050505020204" pitchFamily="18" charset="0"/>
              </a:rPr>
              <a:t>AO invoked Section 56(2)(vii)(c), computed FMV of right shares at Rs. 255 per share &amp; made the addition of the differential amount.</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A22022ED-FDF8-3F82-8D49-F4053F6E3F04}"/>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43CC048-CF87-2D80-E69C-C14F8905A766}"/>
              </a:ext>
            </a:extLst>
          </p:cNvPr>
          <p:cNvSpPr>
            <a:spLocks noGrp="1"/>
          </p:cNvSpPr>
          <p:nvPr>
            <p:ph type="sldNum" sz="quarter" idx="12"/>
          </p:nvPr>
        </p:nvSpPr>
        <p:spPr/>
        <p:txBody>
          <a:bodyPr/>
          <a:lstStyle/>
          <a:p>
            <a:fld id="{3DCC1F5A-E4DD-477C-8EF4-30E1753F40E2}" type="slidenum">
              <a:rPr lang="en-US" smtClean="0"/>
              <a:pPr/>
              <a:t>113</a:t>
            </a:fld>
            <a:endParaRPr lang="en-US"/>
          </a:p>
        </p:txBody>
      </p:sp>
    </p:spTree>
    <p:extLst>
      <p:ext uri="{BB962C8B-B14F-4D97-AF65-F5344CB8AC3E}">
        <p14:creationId xmlns:p14="http://schemas.microsoft.com/office/powerpoint/2010/main" val="299534590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E3857-861E-2277-E2BF-19D4A397BD2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A99045A-5420-41B2-405F-EEF9D0448CB0}"/>
              </a:ext>
            </a:extLst>
          </p:cNvPr>
          <p:cNvSpPr>
            <a:spLocks noGrp="1"/>
          </p:cNvSpPr>
          <p:nvPr>
            <p:ph idx="1"/>
          </p:nvPr>
        </p:nvSpPr>
        <p:spPr/>
        <p:txBody>
          <a:bodyPr>
            <a:noAutofit/>
          </a:bodyPr>
          <a:lstStyle/>
          <a:p>
            <a:pPr algn="just"/>
            <a:r>
              <a:rPr lang="en-US" sz="2200" dirty="0">
                <a:latin typeface="Bookman Old Style" panose="02050604050505020204" pitchFamily="18" charset="0"/>
              </a:rPr>
              <a:t>CIT(A) partly allowed the appeal to the extent of 1,03,000 right shares allotted proportionate to existing shareholding of the assessee.</a:t>
            </a:r>
          </a:p>
          <a:p>
            <a:pPr algn="just"/>
            <a:r>
              <a:rPr lang="en-US" sz="2200" dirty="0">
                <a:latin typeface="Bookman Old Style" panose="02050604050505020204" pitchFamily="18" charset="0"/>
              </a:rPr>
              <a:t>ITAT allowed the appeal to the extent of 1,85,200 right shares [1,03,000 as allowed by CIT(A) + 82,200 being right shares allotted pursuant to renunciation of rights by the </a:t>
            </a:r>
            <a:r>
              <a:rPr lang="en-US" sz="2200" dirty="0" err="1">
                <a:latin typeface="Bookman Old Style" panose="02050604050505020204" pitchFamily="18" charset="0"/>
              </a:rPr>
              <a:t>assessee’s</a:t>
            </a:r>
            <a:r>
              <a:rPr lang="en-US" sz="2200" dirty="0">
                <a:latin typeface="Bookman Old Style" panose="02050604050505020204" pitchFamily="18" charset="0"/>
              </a:rPr>
              <a:t> wife and father in addition to what has been allowed by CIT(A)].</a:t>
            </a:r>
          </a:p>
          <a:p>
            <a:pPr algn="just"/>
            <a:r>
              <a:rPr lang="en-US" sz="2200" dirty="0">
                <a:latin typeface="Bookman Old Style" panose="02050604050505020204" pitchFamily="18" charset="0"/>
              </a:rPr>
              <a:t>Revenue filed an appeal before the Hon’ble Gujarat High Court against the order of ITAT.</a:t>
            </a:r>
          </a:p>
          <a:p>
            <a:pPr marL="0" indent="0" algn="just">
              <a:buNone/>
            </a:pPr>
            <a:endParaRPr lang="en-US"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C0BAB2E7-764A-1551-CD81-AEC9065DE3F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1666CB8E-FB62-E300-A92B-F7ACD36D2B7A}"/>
              </a:ext>
            </a:extLst>
          </p:cNvPr>
          <p:cNvSpPr>
            <a:spLocks noGrp="1"/>
          </p:cNvSpPr>
          <p:nvPr>
            <p:ph type="sldNum" sz="quarter" idx="12"/>
          </p:nvPr>
        </p:nvSpPr>
        <p:spPr/>
        <p:txBody>
          <a:bodyPr/>
          <a:lstStyle/>
          <a:p>
            <a:fld id="{3DCC1F5A-E4DD-477C-8EF4-30E1753F40E2}" type="slidenum">
              <a:rPr lang="en-US" smtClean="0"/>
              <a:pPr/>
              <a:t>114</a:t>
            </a:fld>
            <a:endParaRPr lang="en-US"/>
          </a:p>
        </p:txBody>
      </p:sp>
    </p:spTree>
    <p:extLst>
      <p:ext uri="{BB962C8B-B14F-4D97-AF65-F5344CB8AC3E}">
        <p14:creationId xmlns:p14="http://schemas.microsoft.com/office/powerpoint/2010/main" val="10637276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A830D-302A-F190-FA11-EEDD141A5DA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7FABE88-020F-1637-41FB-0DEEBD103155}"/>
              </a:ext>
            </a:extLst>
          </p:cNvPr>
          <p:cNvSpPr>
            <a:spLocks noGrp="1"/>
          </p:cNvSpPr>
          <p:nvPr>
            <p:ph idx="1"/>
          </p:nvPr>
        </p:nvSpPr>
        <p:spPr/>
        <p:txBody>
          <a:bodyPr>
            <a:normAutofit fontScale="92500" lnSpcReduction="10000"/>
          </a:bodyPr>
          <a:lstStyle/>
          <a:p>
            <a:pPr algn="just"/>
            <a:r>
              <a:rPr lang="en-IN" sz="2400" b="1" u="sng" dirty="0">
                <a:latin typeface="Bookman Old Style" panose="02050604050505020204" pitchFamily="18" charset="0"/>
              </a:rPr>
              <a:t>Held:</a:t>
            </a:r>
          </a:p>
          <a:p>
            <a:pPr algn="just"/>
            <a:r>
              <a:rPr lang="en-US" sz="2400" b="0" i="0" u="none" strike="noStrike" baseline="0" dirty="0">
                <a:latin typeface="Bookman Old Style" panose="02050604050505020204" pitchFamily="18" charset="0"/>
              </a:rPr>
              <a:t>On appeal, Gujarat High Court observed that on conjoint reading of provision as well as explanatory note of the said provision, it is clear that only</a:t>
            </a:r>
            <a:r>
              <a:rPr lang="en-US" sz="2400" dirty="0">
                <a:latin typeface="Bookman Old Style" panose="02050604050505020204" pitchFamily="18" charset="0"/>
              </a:rPr>
              <a:t> </a:t>
            </a:r>
            <a:r>
              <a:rPr lang="en-US" sz="2400" b="0" i="0" u="none" strike="noStrike" baseline="0" dirty="0">
                <a:latin typeface="Bookman Old Style" panose="02050604050505020204" pitchFamily="18" charset="0"/>
              </a:rPr>
              <a:t>when an individual or a HUF receives any property for consideration which is less than the FMV, the provisions of Sec.56(2)(vii)(c) would be attracted.</a:t>
            </a:r>
          </a:p>
          <a:p>
            <a:pPr algn="just"/>
            <a:r>
              <a:rPr lang="en-US" sz="2400" b="0" i="0" u="none" strike="noStrike" baseline="0" dirty="0">
                <a:latin typeface="Bookman Old Style" panose="02050604050505020204" pitchFamily="18" charset="0"/>
              </a:rPr>
              <a:t>In the facts of the case, the shares had come into existence only when the </a:t>
            </a:r>
            <a:r>
              <a:rPr lang="en-US" sz="2400" b="1" i="0" u="sng" strike="noStrike" baseline="0" dirty="0">
                <a:latin typeface="Bookman Old Style" panose="02050604050505020204" pitchFamily="18" charset="0"/>
              </a:rPr>
              <a:t>allotment</a:t>
            </a:r>
            <a:r>
              <a:rPr lang="en-US" sz="2400" b="0" i="0" u="none" strike="noStrike" baseline="0" dirty="0">
                <a:latin typeface="Bookman Old Style" panose="02050604050505020204" pitchFamily="18" charset="0"/>
              </a:rPr>
              <a:t> is made by the company as right shares cannot be said to be </a:t>
            </a:r>
            <a:r>
              <a:rPr lang="en-US" sz="2400" b="1" i="0" u="sng" strike="noStrike" baseline="0" dirty="0">
                <a:latin typeface="Bookman Old Style" panose="02050604050505020204" pitchFamily="18" charset="0"/>
              </a:rPr>
              <a:t>“received from any person”.</a:t>
            </a:r>
            <a:r>
              <a:rPr lang="en-US" sz="2400" b="0" i="0" u="none" strike="noStrike" baseline="0" dirty="0">
                <a:latin typeface="Bookman Old Style" panose="02050604050505020204" pitchFamily="18" charset="0"/>
              </a:rPr>
              <a:t> </a:t>
            </a:r>
            <a:r>
              <a:rPr lang="en-IN" sz="2400" b="0" i="0" u="none" strike="noStrike" baseline="0" dirty="0">
                <a:latin typeface="Bookman Old Style" panose="02050604050505020204" pitchFamily="18" charset="0"/>
              </a:rPr>
              <a:t>In other words, </a:t>
            </a:r>
            <a:r>
              <a:rPr lang="en-US" sz="2400" b="0" i="0" u="none" strike="noStrike" baseline="0" dirty="0">
                <a:latin typeface="Bookman Old Style" panose="02050604050505020204" pitchFamily="18" charset="0"/>
              </a:rPr>
              <a:t>the property must pre-exist for application of Sec.56(2)(vii)(c), which is clear from the intention of the </a:t>
            </a:r>
            <a:r>
              <a:rPr lang="en-IN" sz="2400" b="0" i="0" u="none" strike="noStrike" baseline="0" dirty="0">
                <a:latin typeface="Bookman Old Style" panose="02050604050505020204" pitchFamily="18" charset="0"/>
              </a:rPr>
              <a:t>legislature. </a:t>
            </a:r>
            <a:endParaRPr lang="en-IN" dirty="0"/>
          </a:p>
        </p:txBody>
      </p:sp>
      <p:sp>
        <p:nvSpPr>
          <p:cNvPr id="4" name="Footer Placeholder 3">
            <a:extLst>
              <a:ext uri="{FF2B5EF4-FFF2-40B4-BE49-F238E27FC236}">
                <a16:creationId xmlns:a16="http://schemas.microsoft.com/office/drawing/2014/main" id="{CC6C1D64-A9DD-1ED8-1634-1DFBD22ABF81}"/>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599AFA30-5778-27DA-B4C9-09592FFD2D34}"/>
              </a:ext>
            </a:extLst>
          </p:cNvPr>
          <p:cNvSpPr>
            <a:spLocks noGrp="1"/>
          </p:cNvSpPr>
          <p:nvPr>
            <p:ph type="sldNum" sz="quarter" idx="12"/>
          </p:nvPr>
        </p:nvSpPr>
        <p:spPr/>
        <p:txBody>
          <a:bodyPr/>
          <a:lstStyle/>
          <a:p>
            <a:fld id="{3DCC1F5A-E4DD-477C-8EF4-30E1753F40E2}" type="slidenum">
              <a:rPr lang="en-US" smtClean="0"/>
              <a:pPr/>
              <a:t>115</a:t>
            </a:fld>
            <a:endParaRPr lang="en-US"/>
          </a:p>
        </p:txBody>
      </p:sp>
    </p:spTree>
    <p:extLst>
      <p:ext uri="{BB962C8B-B14F-4D97-AF65-F5344CB8AC3E}">
        <p14:creationId xmlns:p14="http://schemas.microsoft.com/office/powerpoint/2010/main" val="24754624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DB1D8-47E8-045D-381E-7F0277CA0A2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C0731CD-2E84-FBA5-6546-3A7F5F62C5F7}"/>
              </a:ext>
            </a:extLst>
          </p:cNvPr>
          <p:cNvSpPr>
            <a:spLocks noGrp="1"/>
          </p:cNvSpPr>
          <p:nvPr>
            <p:ph idx="1"/>
          </p:nvPr>
        </p:nvSpPr>
        <p:spPr/>
        <p:txBody>
          <a:bodyPr>
            <a:noAutofit/>
          </a:bodyPr>
          <a:lstStyle/>
          <a:p>
            <a:pPr algn="just"/>
            <a:r>
              <a:rPr lang="en-US" sz="2200" dirty="0">
                <a:latin typeface="Bookman Old Style" panose="02050604050505020204" pitchFamily="18" charset="0"/>
              </a:rPr>
              <a:t>I</a:t>
            </a:r>
            <a:r>
              <a:rPr lang="en-US" sz="2200" b="0" i="0" u="none" strike="noStrike" baseline="0" dirty="0">
                <a:latin typeface="Bookman Old Style" panose="02050604050505020204" pitchFamily="18" charset="0"/>
              </a:rPr>
              <a:t>f the shares are allotted strictly on proportionate basis based on existing shareholding, then though the provisions per se are applicable, but will not operate adversely because the gain accruing on allotment of fresh shares will be offset by the loss in value of existing </a:t>
            </a:r>
            <a:r>
              <a:rPr lang="en-IN" sz="2200" b="0" i="0" u="none" strike="noStrike" baseline="0" dirty="0">
                <a:latin typeface="Bookman Old Style" panose="02050604050505020204" pitchFamily="18" charset="0"/>
              </a:rPr>
              <a:t>shares.</a:t>
            </a:r>
          </a:p>
          <a:p>
            <a:pPr algn="just"/>
            <a:r>
              <a:rPr lang="en-IN" sz="2200" b="0" i="0" u="none" strike="noStrike" baseline="0" dirty="0">
                <a:latin typeface="Bookman Old Style" panose="02050604050505020204" pitchFamily="18" charset="0"/>
              </a:rPr>
              <a:t>The Tribunal, </a:t>
            </a:r>
            <a:r>
              <a:rPr lang="en-US" sz="2200" b="0" i="0" u="none" strike="noStrike" baseline="0" dirty="0">
                <a:latin typeface="Bookman Old Style" panose="02050604050505020204" pitchFamily="18" charset="0"/>
              </a:rPr>
              <a:t>therefore held that the provisions of sec.56(2)(vii)(c) would not apply in respect of allocation of 1,03,000 right shares allotted to the assessee proportionate to its share </a:t>
            </a:r>
            <a:r>
              <a:rPr lang="en-IN" sz="2200" b="0" i="0" u="none" strike="noStrike" baseline="0" dirty="0">
                <a:latin typeface="Bookman Old Style" panose="02050604050505020204" pitchFamily="18" charset="0"/>
              </a:rPr>
              <a:t>holding in the company.</a:t>
            </a:r>
          </a:p>
        </p:txBody>
      </p:sp>
      <p:sp>
        <p:nvSpPr>
          <p:cNvPr id="4" name="Footer Placeholder 3">
            <a:extLst>
              <a:ext uri="{FF2B5EF4-FFF2-40B4-BE49-F238E27FC236}">
                <a16:creationId xmlns:a16="http://schemas.microsoft.com/office/drawing/2014/main" id="{C28F1E4D-A687-CB9C-C638-35F3D756388C}"/>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8FFF8F6-3D24-3B19-1E64-AEF47C424852}"/>
              </a:ext>
            </a:extLst>
          </p:cNvPr>
          <p:cNvSpPr>
            <a:spLocks noGrp="1"/>
          </p:cNvSpPr>
          <p:nvPr>
            <p:ph type="sldNum" sz="quarter" idx="12"/>
          </p:nvPr>
        </p:nvSpPr>
        <p:spPr/>
        <p:txBody>
          <a:bodyPr/>
          <a:lstStyle/>
          <a:p>
            <a:fld id="{3DCC1F5A-E4DD-477C-8EF4-30E1753F40E2}" type="slidenum">
              <a:rPr lang="en-US" smtClean="0"/>
              <a:pPr/>
              <a:t>116</a:t>
            </a:fld>
            <a:endParaRPr lang="en-US"/>
          </a:p>
        </p:txBody>
      </p:sp>
    </p:spTree>
    <p:extLst>
      <p:ext uri="{BB962C8B-B14F-4D97-AF65-F5344CB8AC3E}">
        <p14:creationId xmlns:p14="http://schemas.microsoft.com/office/powerpoint/2010/main" val="32043067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F6B67-55A2-91A4-59A5-6194166E24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C7F4A85-AC66-5721-D793-089BC0C7EBD7}"/>
              </a:ext>
            </a:extLst>
          </p:cNvPr>
          <p:cNvSpPr>
            <a:spLocks noGrp="1"/>
          </p:cNvSpPr>
          <p:nvPr>
            <p:ph idx="1"/>
          </p:nvPr>
        </p:nvSpPr>
        <p:spPr/>
        <p:txBody>
          <a:bodyPr>
            <a:noAutofit/>
          </a:bodyPr>
          <a:lstStyle/>
          <a:p>
            <a:pPr marL="441325" algn="just"/>
            <a:r>
              <a:rPr lang="en-US" sz="2200" dirty="0">
                <a:latin typeface="Bookman Old Style" panose="02050604050505020204" pitchFamily="18" charset="0"/>
              </a:rPr>
              <a:t>Further, it is a settled principle of law that what cannot be done directly cannot be done indirectly as well. </a:t>
            </a:r>
            <a:r>
              <a:rPr lang="en-US" sz="2200" b="0" i="0" u="none" strike="noStrike" baseline="0" dirty="0">
                <a:latin typeface="Bookman Old Style" panose="02050604050505020204" pitchFamily="18" charset="0"/>
              </a:rPr>
              <a:t>The Tribunal, therefore, held that had the wife and father of  the assessee directly transferred their shares in </a:t>
            </a:r>
            <a:r>
              <a:rPr lang="en-US" sz="2200" b="0" i="0" u="none" strike="noStrike" baseline="0" dirty="0" err="1">
                <a:latin typeface="Bookman Old Style" panose="02050604050505020204" pitchFamily="18" charset="0"/>
              </a:rPr>
              <a:t>favour</a:t>
            </a:r>
            <a:r>
              <a:rPr lang="en-US" sz="2200" b="0" i="0" u="none" strike="noStrike" baseline="0" dirty="0">
                <a:latin typeface="Bookman Old Style" panose="02050604050505020204" pitchFamily="18" charset="0"/>
              </a:rPr>
              <a:t> of the assessee, provisions of Sec.56(2)(vii)(c) of the Act could not have been invoked  since both of them are falling in the definition of “relatives” which are excluded from within the purview of operation of Sec.56(2)(vii)(c) of the Act. As a consequence</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it was held that the renunciation of right shares by wife and father of the assessee by not exercising the right to subscribe would not attract the provisions of Sec.56(2)(vii)(c) of the Act.</a:t>
            </a:r>
          </a:p>
          <a:p>
            <a:pPr marL="358775" indent="0" algn="just">
              <a:buNone/>
            </a:pPr>
            <a:endParaRPr lang="en-US" sz="2200" b="0" i="0" u="none" strike="noStrike" baseline="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46B9A19B-F385-F20C-D3A7-8502AA3F959F}"/>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5FBDCA23-F129-3155-239B-FFC6645004B5}"/>
              </a:ext>
            </a:extLst>
          </p:cNvPr>
          <p:cNvSpPr>
            <a:spLocks noGrp="1"/>
          </p:cNvSpPr>
          <p:nvPr>
            <p:ph type="sldNum" sz="quarter" idx="12"/>
          </p:nvPr>
        </p:nvSpPr>
        <p:spPr/>
        <p:txBody>
          <a:bodyPr/>
          <a:lstStyle/>
          <a:p>
            <a:fld id="{3DCC1F5A-E4DD-477C-8EF4-30E1753F40E2}" type="slidenum">
              <a:rPr lang="en-US" smtClean="0"/>
              <a:pPr/>
              <a:t>117</a:t>
            </a:fld>
            <a:endParaRPr lang="en-US"/>
          </a:p>
        </p:txBody>
      </p:sp>
    </p:spTree>
    <p:extLst>
      <p:ext uri="{BB962C8B-B14F-4D97-AF65-F5344CB8AC3E}">
        <p14:creationId xmlns:p14="http://schemas.microsoft.com/office/powerpoint/2010/main" val="66043123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9A5B-1E77-4DDE-3D8D-8437EA2FA0F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B6D1372-B0AF-7714-97B6-E4A639031663}"/>
              </a:ext>
            </a:extLst>
          </p:cNvPr>
          <p:cNvSpPr>
            <a:spLocks noGrp="1"/>
          </p:cNvSpPr>
          <p:nvPr>
            <p:ph idx="1"/>
          </p:nvPr>
        </p:nvSpPr>
        <p:spPr/>
        <p:txBody>
          <a:bodyPr>
            <a:normAutofit/>
          </a:bodyPr>
          <a:lstStyle/>
          <a:p>
            <a:pPr algn="just"/>
            <a:r>
              <a:rPr lang="en-US" sz="2200" b="0" i="0" u="none" strike="noStrike" baseline="0" dirty="0">
                <a:latin typeface="Bookman Old Style" panose="02050604050505020204" pitchFamily="18" charset="0"/>
              </a:rPr>
              <a:t>With regard to the application of Sec.56(2)(vii)(c) of the Act for the balance 14,800 shares allotted to the assessee as a result of third </a:t>
            </a:r>
            <a:r>
              <a:rPr lang="en-US" sz="2200" b="0" i="0" u="none" strike="noStrike" baseline="0" dirty="0" err="1">
                <a:latin typeface="Bookman Old Style" panose="02050604050505020204" pitchFamily="18" charset="0"/>
              </a:rPr>
              <a:t>pary</a:t>
            </a:r>
            <a:r>
              <a:rPr lang="en-US" sz="2200" b="0" i="0" u="none" strike="noStrike" baseline="0" dirty="0">
                <a:latin typeface="Bookman Old Style" panose="02050604050505020204" pitchFamily="18" charset="0"/>
              </a:rPr>
              <a:t> share-holder declining to apply for right shares in </a:t>
            </a:r>
            <a:r>
              <a:rPr lang="en-US" sz="2200" b="0" i="0" u="none" strike="noStrike" baseline="0" dirty="0" err="1">
                <a:latin typeface="Bookman Old Style" panose="02050604050505020204" pitchFamily="18" charset="0"/>
              </a:rPr>
              <a:t>favour</a:t>
            </a:r>
            <a:r>
              <a:rPr lang="en-US" sz="2200" b="0" i="0" u="none" strike="noStrike" baseline="0" dirty="0">
                <a:latin typeface="Bookman Old Style" panose="02050604050505020204" pitchFamily="18" charset="0"/>
              </a:rPr>
              <a:t> of the assessee, the Tribunal held against the assessee because renunciation of rights in </a:t>
            </a:r>
            <a:r>
              <a:rPr lang="en-US" sz="2200" b="0" i="0" u="none" strike="noStrike" baseline="0" dirty="0" err="1">
                <a:latin typeface="Bookman Old Style" panose="02050604050505020204" pitchFamily="18" charset="0"/>
              </a:rPr>
              <a:t>favour</a:t>
            </a:r>
            <a:r>
              <a:rPr lang="en-US" sz="2200" b="0" i="0" u="none" strike="noStrike" baseline="0" dirty="0">
                <a:latin typeface="Bookman Old Style" panose="02050604050505020204" pitchFamily="18" charset="0"/>
              </a:rPr>
              <a:t> of the assessee by third party who are not related does lead to disproportionate allocation of shares in </a:t>
            </a:r>
            <a:r>
              <a:rPr lang="en-US" sz="2200" b="0" i="0" u="none" strike="noStrike" baseline="0" dirty="0" err="1">
                <a:latin typeface="Bookman Old Style" panose="02050604050505020204" pitchFamily="18" charset="0"/>
              </a:rPr>
              <a:t>favour</a:t>
            </a:r>
            <a:r>
              <a:rPr lang="en-US" sz="2200" b="0" i="0" u="none" strike="noStrike" baseline="0" dirty="0">
                <a:latin typeface="Bookman Old Style" panose="02050604050505020204" pitchFamily="18" charset="0"/>
              </a:rPr>
              <a:t> of the assessee.</a:t>
            </a:r>
          </a:p>
          <a:p>
            <a:pPr algn="just"/>
            <a:r>
              <a:rPr lang="en-US" sz="2200" dirty="0">
                <a:latin typeface="Bookman Old Style" panose="02050604050505020204" pitchFamily="18" charset="0"/>
              </a:rPr>
              <a:t>Hence, the appeals of the Revenue were dismissed.</a:t>
            </a:r>
            <a:endParaRPr lang="en-IN" sz="2200" dirty="0">
              <a:latin typeface="Bookman Old Style" panose="02050604050505020204" pitchFamily="18" charset="0"/>
            </a:endParaRPr>
          </a:p>
          <a:p>
            <a:endParaRPr lang="en-IN" dirty="0"/>
          </a:p>
        </p:txBody>
      </p:sp>
      <p:sp>
        <p:nvSpPr>
          <p:cNvPr id="4" name="Footer Placeholder 3">
            <a:extLst>
              <a:ext uri="{FF2B5EF4-FFF2-40B4-BE49-F238E27FC236}">
                <a16:creationId xmlns:a16="http://schemas.microsoft.com/office/drawing/2014/main" id="{AD95F5AB-6137-F568-6634-AD3D03DAFC4B}"/>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3E3925D-CC88-E094-7E97-A3E92C729DF4}"/>
              </a:ext>
            </a:extLst>
          </p:cNvPr>
          <p:cNvSpPr>
            <a:spLocks noGrp="1"/>
          </p:cNvSpPr>
          <p:nvPr>
            <p:ph type="sldNum" sz="quarter" idx="12"/>
          </p:nvPr>
        </p:nvSpPr>
        <p:spPr/>
        <p:txBody>
          <a:bodyPr/>
          <a:lstStyle/>
          <a:p>
            <a:fld id="{3DCC1F5A-E4DD-477C-8EF4-30E1753F40E2}" type="slidenum">
              <a:rPr lang="en-US" smtClean="0"/>
              <a:pPr/>
              <a:t>118</a:t>
            </a:fld>
            <a:endParaRPr lang="en-US"/>
          </a:p>
        </p:txBody>
      </p:sp>
    </p:spTree>
    <p:extLst>
      <p:ext uri="{BB962C8B-B14F-4D97-AF65-F5344CB8AC3E}">
        <p14:creationId xmlns:p14="http://schemas.microsoft.com/office/powerpoint/2010/main" val="32402645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900" b="1" dirty="0">
                <a:latin typeface="Bookman Old Style" pitchFamily="18" charset="0"/>
              </a:rPr>
              <a:t>PCIT vs. </a:t>
            </a:r>
            <a:r>
              <a:rPr lang="en-US" sz="2900" b="1" dirty="0" err="1">
                <a:latin typeface="Bookman Old Style" pitchFamily="18" charset="0"/>
              </a:rPr>
              <a:t>Weilburger</a:t>
            </a:r>
            <a:r>
              <a:rPr lang="en-US" sz="2900" b="1" dirty="0">
                <a:latin typeface="Bookman Old Style" pitchFamily="18" charset="0"/>
              </a:rPr>
              <a:t> Coatings (India) Pvt. Ltd.</a:t>
            </a:r>
            <a:br>
              <a:rPr lang="en-US" sz="3200" b="1" dirty="0">
                <a:latin typeface="Bookman Old Style" pitchFamily="18" charset="0"/>
              </a:rPr>
            </a:br>
            <a:r>
              <a:rPr lang="en-US" sz="2900" b="1" dirty="0">
                <a:latin typeface="Bookman Old Style" pitchFamily="18" charset="0"/>
              </a:rPr>
              <a:t>IA NO: GA/1/2023, GA/2/2023 – Calcutta HC</a:t>
            </a:r>
          </a:p>
        </p:txBody>
      </p:sp>
      <p:sp>
        <p:nvSpPr>
          <p:cNvPr id="3" name="Content Placeholder 2"/>
          <p:cNvSpPr>
            <a:spLocks noGrp="1"/>
          </p:cNvSpPr>
          <p:nvPr>
            <p:ph idx="1"/>
          </p:nvPr>
        </p:nvSpPr>
        <p:spPr/>
        <p:txBody>
          <a:bodyPr>
            <a:normAutofit/>
          </a:bodyPr>
          <a:lstStyle/>
          <a:p>
            <a:r>
              <a:rPr lang="en-US" sz="2200" b="1" u="sng" dirty="0">
                <a:latin typeface="Bookman Old Style" pitchFamily="18" charset="0"/>
              </a:rPr>
              <a:t>Facts:</a:t>
            </a:r>
          </a:p>
          <a:p>
            <a:pPr algn="just"/>
            <a:r>
              <a:rPr lang="en-US" sz="2200" dirty="0" err="1">
                <a:latin typeface="Bookman Old Style" pitchFamily="18" charset="0"/>
              </a:rPr>
              <a:t>Assessee’s</a:t>
            </a:r>
            <a:r>
              <a:rPr lang="en-US" sz="2200" dirty="0">
                <a:latin typeface="Bookman Old Style" pitchFamily="18" charset="0"/>
              </a:rPr>
              <a:t> case was selected for limited scrutiny &amp; certain additions were made by AO which were confirmed by CIT(A).</a:t>
            </a:r>
          </a:p>
          <a:p>
            <a:pPr algn="just"/>
            <a:r>
              <a:rPr lang="en-US" sz="2200" dirty="0">
                <a:latin typeface="Bookman Old Style" pitchFamily="18" charset="0"/>
              </a:rPr>
              <a:t>Assessee raised an additional ground before ITAT contending that AO has no jurisdiction to make additions on the issues beyond limited scrutiny.</a:t>
            </a:r>
          </a:p>
          <a:p>
            <a:pPr algn="just"/>
            <a:r>
              <a:rPr lang="en-US" sz="2200" dirty="0">
                <a:latin typeface="Bookman Old Style" pitchFamily="18" charset="0"/>
              </a:rPr>
              <a:t>ITAT agreed to the contention of the assessee and allowed the </a:t>
            </a:r>
            <a:r>
              <a:rPr lang="en-US" sz="2200" dirty="0" err="1">
                <a:latin typeface="Bookman Old Style" pitchFamily="18" charset="0"/>
              </a:rPr>
              <a:t>assessee’s</a:t>
            </a:r>
            <a:r>
              <a:rPr lang="en-US" sz="2200" dirty="0">
                <a:latin typeface="Bookman Old Style" pitchFamily="18" charset="0"/>
              </a:rPr>
              <a:t> appeal holding that AO has exceeded his jurisdiction.</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119</a:t>
            </a:fld>
            <a:endParaRPr lang="en-US"/>
          </a:p>
        </p:txBody>
      </p:sp>
    </p:spTree>
    <p:extLst>
      <p:ext uri="{BB962C8B-B14F-4D97-AF65-F5344CB8AC3E}">
        <p14:creationId xmlns:p14="http://schemas.microsoft.com/office/powerpoint/2010/main" val="2342815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8DA5A-D6BB-378A-CD6B-BB590BCF232E}"/>
              </a:ext>
            </a:extLst>
          </p:cNvPr>
          <p:cNvSpPr>
            <a:spLocks noGrp="1"/>
          </p:cNvSpPr>
          <p:nvPr>
            <p:ph type="title"/>
          </p:nvPr>
        </p:nvSpPr>
        <p:spPr/>
        <p:txBody>
          <a:bodyPr>
            <a:normAutofit fontScale="90000"/>
          </a:bodyPr>
          <a:lstStyle/>
          <a:p>
            <a:r>
              <a:rPr lang="en-US" sz="4000" b="1" dirty="0">
                <a:latin typeface="Bookman Old Style" panose="02050604050505020204" pitchFamily="18" charset="0"/>
              </a:rPr>
              <a:t>Curious case of N K Ind Ltd</a:t>
            </a:r>
            <a:br>
              <a:rPr lang="en-US" sz="4000" b="1" dirty="0">
                <a:latin typeface="Bookman Old Style" panose="02050604050505020204" pitchFamily="18" charset="0"/>
              </a:rPr>
            </a:br>
            <a:r>
              <a:rPr lang="en-IN" sz="3000" b="1" dirty="0">
                <a:latin typeface="Bookman Old Style" panose="02050604050505020204" pitchFamily="18" charset="0"/>
              </a:rPr>
              <a:t>[2016] 72 taxmann.com 289 (Gujarat)</a:t>
            </a:r>
          </a:p>
        </p:txBody>
      </p:sp>
      <p:sp>
        <p:nvSpPr>
          <p:cNvPr id="3" name="Content Placeholder 2">
            <a:extLst>
              <a:ext uri="{FF2B5EF4-FFF2-40B4-BE49-F238E27FC236}">
                <a16:creationId xmlns:a16="http://schemas.microsoft.com/office/drawing/2014/main" id="{FE0A0FEB-6BAF-D4F4-C0A6-F18BF51F4F6F}"/>
              </a:ext>
            </a:extLst>
          </p:cNvPr>
          <p:cNvSpPr>
            <a:spLocks noGrp="1"/>
          </p:cNvSpPr>
          <p:nvPr>
            <p:ph idx="1"/>
          </p:nvPr>
        </p:nvSpPr>
        <p:spPr/>
        <p:txBody>
          <a:bodyPr>
            <a:noAutofit/>
          </a:bodyPr>
          <a:lstStyle/>
          <a:p>
            <a:pPr algn="just"/>
            <a:r>
              <a:rPr lang="en-US" sz="2700" dirty="0">
                <a:latin typeface="Bookman Old Style" panose="02050604050505020204" pitchFamily="18" charset="0"/>
              </a:rPr>
              <a:t>Whether 25% or 100% disallowance is confirmed by HC </a:t>
            </a:r>
          </a:p>
          <a:p>
            <a:pPr algn="just"/>
            <a:r>
              <a:rPr lang="en-US" sz="2700" dirty="0">
                <a:latin typeface="Bookman Old Style" panose="02050604050505020204" pitchFamily="18" charset="0"/>
              </a:rPr>
              <a:t>Before Guj High Court, both Revenue and Assessee were in appeal. </a:t>
            </a:r>
          </a:p>
          <a:p>
            <a:pPr algn="just"/>
            <a:r>
              <a:rPr lang="en-US" sz="2700" dirty="0">
                <a:latin typeface="Bookman Old Style" panose="02050604050505020204" pitchFamily="18" charset="0"/>
              </a:rPr>
              <a:t>Assessee was in appeal against confirmation of disallowance @ 25% out of purchases whereas Revenue was in appeal against deletion of 75% out of purchases by the ITAT. </a:t>
            </a:r>
          </a:p>
          <a:p>
            <a:pPr algn="just"/>
            <a:r>
              <a:rPr lang="en-US" sz="2700" dirty="0">
                <a:latin typeface="Bookman Old Style" panose="02050604050505020204" pitchFamily="18" charset="0"/>
              </a:rPr>
              <a:t>Hon’ble High Court while dismissing both the appeals, gave the following finding: </a:t>
            </a:r>
            <a:endParaRPr lang="en-IN" sz="27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49A50D43-82E0-9C99-162D-06BDCD033FA2}"/>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CC23C044-E03D-62A3-9632-5142B8ED407C}"/>
              </a:ext>
            </a:extLst>
          </p:cNvPr>
          <p:cNvSpPr>
            <a:spLocks noGrp="1"/>
          </p:cNvSpPr>
          <p:nvPr>
            <p:ph type="sldNum" sz="quarter" idx="12"/>
          </p:nvPr>
        </p:nvSpPr>
        <p:spPr/>
        <p:txBody>
          <a:bodyPr/>
          <a:lstStyle/>
          <a:p>
            <a:fld id="{3DCC1F5A-E4DD-477C-8EF4-30E1753F40E2}" type="slidenum">
              <a:rPr lang="en-US" smtClean="0"/>
              <a:pPr/>
              <a:t>12</a:t>
            </a:fld>
            <a:endParaRPr lang="en-US"/>
          </a:p>
        </p:txBody>
      </p:sp>
    </p:spTree>
    <p:extLst>
      <p:ext uri="{BB962C8B-B14F-4D97-AF65-F5344CB8AC3E}">
        <p14:creationId xmlns:p14="http://schemas.microsoft.com/office/powerpoint/2010/main" val="2450549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200" b="1" u="sng" dirty="0">
                <a:latin typeface="Bookman Old Style" pitchFamily="18" charset="0"/>
              </a:rPr>
              <a:t>Held:</a:t>
            </a:r>
          </a:p>
          <a:p>
            <a:pPr algn="just"/>
            <a:r>
              <a:rPr lang="en-US" sz="2200" dirty="0">
                <a:latin typeface="Bookman Old Style" pitchFamily="18" charset="0"/>
              </a:rPr>
              <a:t>On further appeal, Hon’ble Calcutta High Court held that ITAT has rightly allowed the appeal of the assessee.</a:t>
            </a:r>
          </a:p>
          <a:p>
            <a:pPr algn="just"/>
            <a:r>
              <a:rPr lang="en-US" sz="2200" dirty="0">
                <a:latin typeface="Bookman Old Style" pitchFamily="18" charset="0"/>
              </a:rPr>
              <a:t>Reliance was placed on the decision of </a:t>
            </a:r>
            <a:r>
              <a:rPr lang="en-US" sz="2200" i="1" dirty="0">
                <a:latin typeface="Bookman Old Style" pitchFamily="18" charset="0"/>
              </a:rPr>
              <a:t>PCIT vs. </a:t>
            </a:r>
            <a:r>
              <a:rPr lang="en-US" sz="2200" i="1" dirty="0" err="1">
                <a:latin typeface="Bookman Old Style" pitchFamily="18" charset="0"/>
              </a:rPr>
              <a:t>Sukhdham</a:t>
            </a:r>
            <a:r>
              <a:rPr lang="en-US" sz="2200" i="1" dirty="0">
                <a:latin typeface="Bookman Old Style" pitchFamily="18" charset="0"/>
              </a:rPr>
              <a:t> Infrastructures LLP – ITAT No. 164 of 2023 dated 14.08.2023</a:t>
            </a:r>
            <a:r>
              <a:rPr lang="en-US" sz="2200" dirty="0">
                <a:latin typeface="Bookman Old Style" pitchFamily="18" charset="0"/>
              </a:rPr>
              <a:t>, where an identical contention was raised stating that at best the action of AO could be construed as an irregularity. Such contention was rejected by the Court with the following observations:</a:t>
            </a:r>
          </a:p>
          <a:p>
            <a:pPr algn="l"/>
            <a:endParaRPr lang="en-US" sz="2200" b="0" i="0" u="none" strike="noStrike" baseline="0" dirty="0">
              <a:latin typeface="Bookman Old Style" pitchFamily="18" charset="0"/>
            </a:endParaRPr>
          </a:p>
          <a:p>
            <a:pPr marL="358775" indent="0" algn="just">
              <a:buNone/>
            </a:pPr>
            <a:r>
              <a:rPr lang="en-US" sz="2200" i="1" dirty="0">
                <a:latin typeface="Bookman Old Style" pitchFamily="18" charset="0"/>
              </a:rPr>
              <a:t>“While considering the said issue, the Hon’ble Supreme Court noted the distinction between the statutes affecting rights and those affecting mere procedure. The revenue</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120</a:t>
            </a:fld>
            <a:endParaRPr lang="en-US"/>
          </a:p>
        </p:txBody>
      </p:sp>
    </p:spTree>
    <p:extLst>
      <p:ext uri="{BB962C8B-B14F-4D97-AF65-F5344CB8AC3E}">
        <p14:creationId xmlns:p14="http://schemas.microsoft.com/office/powerpoint/2010/main" val="37682048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358775" indent="0" algn="just">
              <a:buNone/>
            </a:pPr>
            <a:r>
              <a:rPr lang="en-US" sz="2400" b="0" i="1" u="none" strike="noStrike" baseline="0" dirty="0">
                <a:latin typeface="Bookman Old Style" panose="02050604050505020204" pitchFamily="18" charset="0"/>
              </a:rPr>
              <a:t>cannot rely upon the said decision as the scheme of assessment as provided under Section 143 of the Act is a complete code by itself and the circumstances under which the power under sub-section (2) of Section 143 could be invoked has been clearly spelt out and on a reading of sub-section (3) of Section 143, it s evidently clear that on the day specified in the notice issued under sub-section (2), or as soon afterwards as may be, after hearing such evidence as the assessee may produce and such other evidence as the Assessing Officer may require on specified points, and after taking into account all relevant material which he has gathered, the Assessing Officer shall, by an order in writing, make an assessment of the total income or loss of the assessee, and determine the sum payable by him or refund of any amount due to him on the basis of such assessment.</a:t>
            </a:r>
          </a:p>
          <a:p>
            <a:pPr marL="0" indent="0" algn="just">
              <a:buNone/>
            </a:pPr>
            <a:endParaRPr lang="en-US" sz="1800" b="0" i="0" u="none" strike="noStrike" baseline="0" dirty="0">
              <a:latin typeface="BookmanOldStyle"/>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121</a:t>
            </a:fld>
            <a:endParaRPr lang="en-US"/>
          </a:p>
        </p:txBody>
      </p:sp>
    </p:spTree>
    <p:extLst>
      <p:ext uri="{BB962C8B-B14F-4D97-AF65-F5344CB8AC3E}">
        <p14:creationId xmlns:p14="http://schemas.microsoft.com/office/powerpoint/2010/main" val="20099776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a:bodyPr>
          <a:lstStyle/>
          <a:p>
            <a:pPr marL="358775" indent="0" algn="just">
              <a:buNone/>
              <a:tabLst>
                <a:tab pos="358775" algn="l"/>
              </a:tabLst>
            </a:pPr>
            <a:r>
              <a:rPr lang="en-US" sz="2200" b="0" i="1" u="none" strike="noStrike" baseline="0" dirty="0">
                <a:latin typeface="Bookman Old Style" panose="02050604050505020204" pitchFamily="18" charset="0"/>
              </a:rPr>
              <a:t>Therefore, the question of part of the provision being procedural is an incorrect interpretation of the scheme provided under Section 143 of the Act. Further, as noted above, the CIT(A) has examined the merits of the matter and after taking note of the facts granted relief to the assessee to the extent indicated therein. Thus, for the above reasons, we find that the revenue has not made out any case for interference of the order passed by the Tribunal. Accordingly, the appeal </a:t>
            </a:r>
            <a:r>
              <a:rPr lang="en-IN" sz="2200" b="0" i="1" u="none" strike="noStrike" baseline="0" dirty="0">
                <a:latin typeface="Bookman Old Style" panose="02050604050505020204" pitchFamily="18" charset="0"/>
              </a:rPr>
              <a:t>fails and is dismissed. </a:t>
            </a:r>
          </a:p>
          <a:p>
            <a:pPr marL="358775" indent="0" algn="just">
              <a:buNone/>
            </a:pPr>
            <a:r>
              <a:rPr lang="en-US" sz="2200" b="0" i="1" u="none" strike="noStrike" baseline="0" dirty="0">
                <a:latin typeface="Bookman Old Style" panose="02050604050505020204" pitchFamily="18" charset="0"/>
              </a:rPr>
              <a:t>The substantial questions of law are answered against the revenue.</a:t>
            </a:r>
          </a:p>
          <a:p>
            <a:pPr marL="358775" indent="0" algn="just">
              <a:buNone/>
            </a:pPr>
            <a:r>
              <a:rPr lang="en-US" sz="2200" b="0" i="1" u="none" strike="noStrike" baseline="0" dirty="0">
                <a:latin typeface="Bookman Old Style" panose="02050604050505020204" pitchFamily="18" charset="0"/>
              </a:rPr>
              <a:t>The application for stay being GA 1 of 2023 is also dismissed.”</a:t>
            </a:r>
            <a:endParaRPr lang="en-US" sz="2200" i="1"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122</a:t>
            </a:fld>
            <a:endParaRPr lang="en-US"/>
          </a:p>
        </p:txBody>
      </p:sp>
    </p:spTree>
    <p:extLst>
      <p:ext uri="{BB962C8B-B14F-4D97-AF65-F5344CB8AC3E}">
        <p14:creationId xmlns:p14="http://schemas.microsoft.com/office/powerpoint/2010/main" val="20030356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9A762-8CD4-8471-21AE-1F0FD3789646}"/>
              </a:ext>
            </a:extLst>
          </p:cNvPr>
          <p:cNvSpPr>
            <a:spLocks noGrp="1"/>
          </p:cNvSpPr>
          <p:nvPr>
            <p:ph type="title"/>
          </p:nvPr>
        </p:nvSpPr>
        <p:spPr/>
        <p:txBody>
          <a:bodyPr>
            <a:noAutofit/>
          </a:bodyPr>
          <a:lstStyle/>
          <a:p>
            <a:r>
              <a:rPr lang="en-US" sz="3000" b="1" dirty="0">
                <a:latin typeface="Bookman Old Style" pitchFamily="18" charset="0"/>
              </a:rPr>
              <a:t>PCIT vs. Montecarlo Construction Ltd.</a:t>
            </a:r>
            <a:br>
              <a:rPr lang="en-US" sz="3000" b="1" dirty="0">
                <a:latin typeface="Bookman Old Style" pitchFamily="18" charset="0"/>
              </a:rPr>
            </a:br>
            <a:r>
              <a:rPr lang="en-US" sz="3000" b="1" dirty="0">
                <a:latin typeface="Bookman Old Style" pitchFamily="18" charset="0"/>
              </a:rPr>
              <a:t>Tax Appeal No.786 of 2023 </a:t>
            </a:r>
            <a:br>
              <a:rPr lang="en-US" sz="3000" b="1" dirty="0">
                <a:latin typeface="Bookman Old Style" pitchFamily="18" charset="0"/>
              </a:rPr>
            </a:br>
            <a:r>
              <a:rPr lang="en-US" sz="3000" b="1" dirty="0">
                <a:latin typeface="Bookman Old Style" pitchFamily="18" charset="0"/>
              </a:rPr>
              <a:t>Dated 19/12/2023 - Gujarat HC</a:t>
            </a:r>
            <a:endParaRPr lang="en-IN" sz="3000" dirty="0"/>
          </a:p>
        </p:txBody>
      </p:sp>
      <p:sp>
        <p:nvSpPr>
          <p:cNvPr id="3" name="Content Placeholder 2">
            <a:extLst>
              <a:ext uri="{FF2B5EF4-FFF2-40B4-BE49-F238E27FC236}">
                <a16:creationId xmlns:a16="http://schemas.microsoft.com/office/drawing/2014/main" id="{29E3E7BF-D146-FD0F-CFEF-E3EBCCBEF18D}"/>
              </a:ext>
            </a:extLst>
          </p:cNvPr>
          <p:cNvSpPr>
            <a:spLocks noGrp="1"/>
          </p:cNvSpPr>
          <p:nvPr>
            <p:ph idx="1"/>
          </p:nvPr>
        </p:nvSpPr>
        <p:spPr/>
        <p:txBody>
          <a:bodyPr>
            <a:normAutofit/>
          </a:bodyPr>
          <a:lstStyle/>
          <a:p>
            <a:pPr marL="0" indent="0">
              <a:buNone/>
            </a:pPr>
            <a:r>
              <a:rPr lang="en-US" sz="2200" b="1" dirty="0">
                <a:latin typeface="Bookman Old Style" panose="02050604050505020204" pitchFamily="18" charset="0"/>
              </a:rPr>
              <a:t>Facts: </a:t>
            </a:r>
          </a:p>
          <a:p>
            <a:pPr marL="342900" lvl="0" indent="-342900" algn="just">
              <a:buFont typeface="Wingdings" panose="05000000000000000000" pitchFamily="2" charset="2"/>
              <a:buChar char=""/>
            </a:pPr>
            <a:r>
              <a:rPr lang="en-US" sz="2200" dirty="0">
                <a:effectLst/>
                <a:latin typeface="Bookman Old Style" panose="02050604050505020204" pitchFamily="18" charset="0"/>
                <a:ea typeface="Times New Roman" panose="02020603050405020304" pitchFamily="18" charset="0"/>
              </a:rPr>
              <a:t>Assessee is engaged in development of infrastructure facilities i.e. construction of road, irrigation canals, etc.</a:t>
            </a:r>
            <a:endParaRPr lang="en-IN" sz="2200" dirty="0">
              <a:latin typeface="Bookman Old Style" panose="02050604050505020204" pitchFamily="18" charset="0"/>
              <a:ea typeface="Times New Roman" panose="02020603050405020304" pitchFamily="18" charset="0"/>
            </a:endParaRPr>
          </a:p>
          <a:p>
            <a:pPr marL="342900" lvl="0" indent="-342900" algn="just">
              <a:buFont typeface="Wingdings" panose="05000000000000000000" pitchFamily="2" charset="2"/>
              <a:buChar char=""/>
            </a:pPr>
            <a:r>
              <a:rPr lang="en-US" sz="2200" dirty="0">
                <a:effectLst/>
                <a:latin typeface="Bookman Old Style" panose="02050604050505020204" pitchFamily="18" charset="0"/>
                <a:ea typeface="Times New Roman" panose="02020603050405020304" pitchFamily="18" charset="0"/>
              </a:rPr>
              <a:t>AO disallowed deduction u/s 80-IA(4) of the Act claimed by the assessee broadly on the following counts: </a:t>
            </a:r>
            <a:endParaRPr lang="en-IN" sz="2200" dirty="0">
              <a:effectLst/>
              <a:latin typeface="Bookman Old Style" panose="02050604050505020204" pitchFamily="18" charset="0"/>
              <a:ea typeface="Times New Roman" panose="02020603050405020304" pitchFamily="18" charset="0"/>
            </a:endParaRPr>
          </a:p>
          <a:p>
            <a:pPr lvl="1" indent="-342900" algn="just">
              <a:buBlip>
                <a:blip r:embed="rId2"/>
              </a:buBlip>
            </a:pPr>
            <a:r>
              <a:rPr lang="en-US" sz="2200" i="1" dirty="0">
                <a:effectLst/>
                <a:latin typeface="Bookman Old Style" panose="02050604050505020204" pitchFamily="18" charset="0"/>
                <a:ea typeface="Times New Roman" panose="02020603050405020304" pitchFamily="18" charset="0"/>
              </a:rPr>
              <a:t>Assessee merely acted as a “works contractor” and not as a “developer”;</a:t>
            </a:r>
            <a:endParaRPr lang="en-IN" sz="2200" dirty="0">
              <a:effectLst/>
              <a:latin typeface="Bookman Old Style" panose="02050604050505020204" pitchFamily="18" charset="0"/>
              <a:ea typeface="Times New Roman" panose="02020603050405020304" pitchFamily="18" charset="0"/>
            </a:endParaRPr>
          </a:p>
          <a:p>
            <a:pPr lvl="1" indent="-342900" algn="just">
              <a:buBlip>
                <a:blip r:embed="rId2"/>
              </a:buBlip>
            </a:pPr>
            <a:r>
              <a:rPr lang="en-US" sz="2200" i="1" dirty="0">
                <a:effectLst/>
                <a:latin typeface="Bookman Old Style" panose="02050604050505020204" pitchFamily="18" charset="0"/>
                <a:ea typeface="Times New Roman" panose="02020603050405020304" pitchFamily="18" charset="0"/>
              </a:rPr>
              <a:t>Assessee was not the “owner” of “infrastructure facilities”;</a:t>
            </a:r>
            <a:endParaRPr lang="en-IN" sz="2200" dirty="0">
              <a:effectLst/>
              <a:latin typeface="Bookman Old Style" panose="02050604050505020204" pitchFamily="18" charset="0"/>
              <a:ea typeface="Times New Roman" panose="02020603050405020304" pitchFamily="18" charset="0"/>
            </a:endParaRPr>
          </a:p>
          <a:p>
            <a:pPr algn="just">
              <a:buFont typeface="Wingdings" panose="05000000000000000000" pitchFamily="2" charset="2"/>
              <a:buChar char="Ø"/>
            </a:pPr>
            <a:r>
              <a:rPr lang="en-IN" sz="2200" dirty="0">
                <a:latin typeface="Bookman Old Style" panose="02050604050505020204" pitchFamily="18" charset="0"/>
              </a:rPr>
              <a:t>Both the CIT(A) as well as ITAT decided the issue in favour of the Assessee by holding as under: </a:t>
            </a:r>
          </a:p>
          <a:p>
            <a:pPr marL="0" indent="0">
              <a:buNone/>
            </a:pPr>
            <a:r>
              <a:rPr lang="en-IN" sz="2200" dirty="0">
                <a:latin typeface="Bookman Old Style" panose="02050604050505020204" pitchFamily="18" charset="0"/>
              </a:rPr>
              <a:t> </a:t>
            </a:r>
          </a:p>
        </p:txBody>
      </p:sp>
      <p:sp>
        <p:nvSpPr>
          <p:cNvPr id="4" name="Footer Placeholder 3">
            <a:extLst>
              <a:ext uri="{FF2B5EF4-FFF2-40B4-BE49-F238E27FC236}">
                <a16:creationId xmlns:a16="http://schemas.microsoft.com/office/drawing/2014/main" id="{5517FAD5-06C0-5931-4C4A-9858432C87F9}"/>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99CE8274-7D62-AC3F-E759-A481A79D67D7}"/>
              </a:ext>
            </a:extLst>
          </p:cNvPr>
          <p:cNvSpPr>
            <a:spLocks noGrp="1"/>
          </p:cNvSpPr>
          <p:nvPr>
            <p:ph type="sldNum" sz="quarter" idx="12"/>
          </p:nvPr>
        </p:nvSpPr>
        <p:spPr/>
        <p:txBody>
          <a:bodyPr/>
          <a:lstStyle/>
          <a:p>
            <a:fld id="{3DCC1F5A-E4DD-477C-8EF4-30E1753F40E2}" type="slidenum">
              <a:rPr lang="en-US" smtClean="0"/>
              <a:pPr/>
              <a:t>123</a:t>
            </a:fld>
            <a:endParaRPr lang="en-US"/>
          </a:p>
        </p:txBody>
      </p:sp>
    </p:spTree>
    <p:extLst>
      <p:ext uri="{BB962C8B-B14F-4D97-AF65-F5344CB8AC3E}">
        <p14:creationId xmlns:p14="http://schemas.microsoft.com/office/powerpoint/2010/main" val="117611322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57A7C-2155-FE9A-CBB3-445B495135BA}"/>
              </a:ext>
            </a:extLst>
          </p:cNvPr>
          <p:cNvSpPr>
            <a:spLocks noGrp="1"/>
          </p:cNvSpPr>
          <p:nvPr>
            <p:ph type="title"/>
          </p:nvPr>
        </p:nvSpPr>
        <p:spPr>
          <a:xfrm>
            <a:off x="457200" y="274638"/>
            <a:ext cx="8229600" cy="2587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0AC3B6CE-848B-2641-9F0B-5AA917B0EFF1}"/>
              </a:ext>
            </a:extLst>
          </p:cNvPr>
          <p:cNvSpPr>
            <a:spLocks noGrp="1"/>
          </p:cNvSpPr>
          <p:nvPr>
            <p:ph idx="1"/>
          </p:nvPr>
        </p:nvSpPr>
        <p:spPr>
          <a:xfrm>
            <a:off x="457200" y="762000"/>
            <a:ext cx="8229600" cy="5364163"/>
          </a:xfrm>
        </p:spPr>
        <p:txBody>
          <a:bodyPr>
            <a:noAutofit/>
          </a:bodyPr>
          <a:lstStyle/>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rPr>
              <a:t>Assessee </a:t>
            </a:r>
            <a:r>
              <a:rPr lang="en-US" sz="1800" i="1" dirty="0">
                <a:effectLst/>
                <a:latin typeface="Bookman Old Style" panose="02050604050505020204" pitchFamily="18" charset="0"/>
                <a:ea typeface="Times New Roman" panose="02020603050405020304" pitchFamily="18" charset="0"/>
              </a:rPr>
              <a:t>designed, executed &amp; completed</a:t>
            </a:r>
            <a:r>
              <a:rPr lang="en-US" sz="1800" dirty="0">
                <a:effectLst/>
                <a:latin typeface="Bookman Old Style" panose="02050604050505020204" pitchFamily="18" charset="0"/>
                <a:ea typeface="Times New Roman" panose="02020603050405020304" pitchFamily="18" charset="0"/>
              </a:rPr>
              <a:t> the project;</a:t>
            </a:r>
            <a:endParaRPr lang="en-IN" sz="1800" dirty="0">
              <a:effectLst/>
              <a:latin typeface="Bookman Old Style" panose="02050604050505020204" pitchFamily="18" charset="0"/>
              <a:ea typeface="Times New Roman" panose="02020603050405020304" pitchFamily="18" charset="0"/>
            </a:endParaRPr>
          </a:p>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rPr>
              <a:t>Assessee </a:t>
            </a:r>
            <a:r>
              <a:rPr lang="en-US" sz="1800" i="1" dirty="0">
                <a:effectLst/>
                <a:latin typeface="Bookman Old Style" panose="02050604050505020204" pitchFamily="18" charset="0"/>
                <a:ea typeface="Times New Roman" panose="02020603050405020304" pitchFamily="18" charset="0"/>
              </a:rPr>
              <a:t>deployed own funds</a:t>
            </a:r>
            <a:r>
              <a:rPr lang="en-US" sz="1800" dirty="0">
                <a:effectLst/>
                <a:latin typeface="Bookman Old Style" panose="02050604050505020204" pitchFamily="18" charset="0"/>
                <a:ea typeface="Times New Roman" panose="02020603050405020304" pitchFamily="18" charset="0"/>
              </a:rPr>
              <a:t> for execution of projects and also arranged for </a:t>
            </a:r>
            <a:r>
              <a:rPr lang="en-US" sz="1800" i="1" dirty="0">
                <a:effectLst/>
                <a:latin typeface="Bookman Old Style" panose="02050604050505020204" pitchFamily="18" charset="0"/>
                <a:ea typeface="Times New Roman" panose="02020603050405020304" pitchFamily="18" charset="0"/>
              </a:rPr>
              <a:t>term loans</a:t>
            </a:r>
            <a:r>
              <a:rPr lang="en-US" sz="1800" dirty="0">
                <a:effectLst/>
                <a:latin typeface="Bookman Old Style" panose="02050604050505020204" pitchFamily="18" charset="0"/>
                <a:ea typeface="Times New Roman" panose="02020603050405020304" pitchFamily="18" charset="0"/>
              </a:rPr>
              <a:t> &amp; </a:t>
            </a:r>
            <a:r>
              <a:rPr lang="en-US" sz="1800" i="1" dirty="0">
                <a:effectLst/>
                <a:latin typeface="Bookman Old Style" panose="02050604050505020204" pitchFamily="18" charset="0"/>
                <a:ea typeface="Times New Roman" panose="02020603050405020304" pitchFamily="18" charset="0"/>
              </a:rPr>
              <a:t>working capital facilities</a:t>
            </a:r>
            <a:r>
              <a:rPr lang="en-US" sz="1800" dirty="0">
                <a:effectLst/>
                <a:latin typeface="Bookman Old Style" panose="02050604050505020204" pitchFamily="18" charset="0"/>
                <a:ea typeface="Times New Roman" panose="02020603050405020304" pitchFamily="18" charset="0"/>
              </a:rPr>
              <a:t>;</a:t>
            </a:r>
            <a:endParaRPr lang="en-IN" sz="1800" dirty="0">
              <a:effectLst/>
              <a:latin typeface="Bookman Old Style" panose="02050604050505020204" pitchFamily="18" charset="0"/>
              <a:ea typeface="Times New Roman" panose="02020603050405020304" pitchFamily="18" charset="0"/>
            </a:endParaRPr>
          </a:p>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rPr>
              <a:t>Assessee arranged for the </a:t>
            </a:r>
            <a:r>
              <a:rPr lang="en-US" sz="1800" i="1" dirty="0">
                <a:effectLst/>
                <a:latin typeface="Bookman Old Style" panose="02050604050505020204" pitchFamily="18" charset="0"/>
                <a:ea typeface="Times New Roman" panose="02020603050405020304" pitchFamily="18" charset="0"/>
              </a:rPr>
              <a:t>Plant &amp; Machinery, equipment and </a:t>
            </a:r>
            <a:r>
              <a:rPr lang="en-US" sz="1800" dirty="0">
                <a:effectLst/>
                <a:latin typeface="Bookman Old Style" panose="02050604050505020204" pitchFamily="18" charset="0"/>
                <a:ea typeface="Times New Roman" panose="02020603050405020304" pitchFamily="18" charset="0"/>
              </a:rPr>
              <a:t>arranged for </a:t>
            </a:r>
            <a:r>
              <a:rPr lang="en-US" sz="1800" i="1" dirty="0">
                <a:effectLst/>
                <a:latin typeface="Bookman Old Style" panose="02050604050505020204" pitchFamily="18" charset="0"/>
                <a:ea typeface="Times New Roman" panose="02020603050405020304" pitchFamily="18" charset="0"/>
              </a:rPr>
              <a:t>requisite workmen and also secured </a:t>
            </a:r>
            <a:r>
              <a:rPr lang="en-US" sz="1800" dirty="0">
                <a:effectLst/>
                <a:latin typeface="Bookman Old Style" panose="02050604050505020204" pitchFamily="18" charset="0"/>
                <a:ea typeface="Times New Roman" panose="02020603050405020304" pitchFamily="18" charset="0"/>
              </a:rPr>
              <a:t>&amp; maintained </a:t>
            </a:r>
            <a:r>
              <a:rPr lang="en-US" sz="1800" i="1" dirty="0">
                <a:effectLst/>
                <a:latin typeface="Bookman Old Style" panose="02050604050505020204" pitchFamily="18" charset="0"/>
                <a:ea typeface="Times New Roman" panose="02020603050405020304" pitchFamily="18" charset="0"/>
              </a:rPr>
              <a:t>insurance for them</a:t>
            </a:r>
            <a:r>
              <a:rPr lang="en-US" sz="1800" dirty="0">
                <a:effectLst/>
                <a:latin typeface="Bookman Old Style" panose="02050604050505020204" pitchFamily="18" charset="0"/>
                <a:ea typeface="Times New Roman" panose="02020603050405020304" pitchFamily="18" charset="0"/>
              </a:rPr>
              <a:t>;</a:t>
            </a:r>
            <a:endParaRPr lang="en-IN" sz="1800" dirty="0">
              <a:effectLst/>
              <a:latin typeface="Bookman Old Style" panose="02050604050505020204" pitchFamily="18" charset="0"/>
              <a:ea typeface="Times New Roman" panose="02020603050405020304" pitchFamily="18" charset="0"/>
            </a:endParaRPr>
          </a:p>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rPr>
              <a:t>Assessee </a:t>
            </a:r>
            <a:r>
              <a:rPr lang="en-US" sz="1800" i="1" dirty="0">
                <a:effectLst/>
                <a:latin typeface="Bookman Old Style" panose="02050604050505020204" pitchFamily="18" charset="0"/>
                <a:ea typeface="Times New Roman" panose="02020603050405020304" pitchFamily="18" charset="0"/>
              </a:rPr>
              <a:t>procured, transported &amp; stored various materials</a:t>
            </a:r>
            <a:r>
              <a:rPr lang="en-US" sz="1800" dirty="0">
                <a:effectLst/>
                <a:latin typeface="Bookman Old Style" panose="02050604050505020204" pitchFamily="18" charset="0"/>
                <a:ea typeface="Times New Roman" panose="02020603050405020304" pitchFamily="18" charset="0"/>
              </a:rPr>
              <a:t>;</a:t>
            </a:r>
            <a:endParaRPr lang="en-IN" sz="1800" dirty="0">
              <a:effectLst/>
              <a:latin typeface="Bookman Old Style" panose="02050604050505020204" pitchFamily="18" charset="0"/>
              <a:ea typeface="Times New Roman" panose="02020603050405020304" pitchFamily="18" charset="0"/>
            </a:endParaRPr>
          </a:p>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rPr>
              <a:t>Assessee took the </a:t>
            </a:r>
            <a:r>
              <a:rPr lang="en-US" sz="1800" i="1" dirty="0">
                <a:effectLst/>
                <a:latin typeface="Bookman Old Style" panose="02050604050505020204" pitchFamily="18" charset="0"/>
                <a:ea typeface="Times New Roman" panose="02020603050405020304" pitchFamily="18" charset="0"/>
              </a:rPr>
              <a:t>responsibility</a:t>
            </a:r>
            <a:r>
              <a:rPr lang="en-US" sz="1800" dirty="0">
                <a:effectLst/>
                <a:latin typeface="Bookman Old Style" panose="02050604050505020204" pitchFamily="18" charset="0"/>
                <a:ea typeface="Times New Roman" panose="02020603050405020304" pitchFamily="18" charset="0"/>
              </a:rPr>
              <a:t> of all the site operations and also maintained </a:t>
            </a:r>
            <a:r>
              <a:rPr lang="en-US" sz="1800" i="1" dirty="0">
                <a:effectLst/>
                <a:latin typeface="Bookman Old Style" panose="02050604050505020204" pitchFamily="18" charset="0"/>
                <a:ea typeface="Times New Roman" panose="02020603050405020304" pitchFamily="18" charset="0"/>
              </a:rPr>
              <a:t>dominant control</a:t>
            </a:r>
            <a:r>
              <a:rPr lang="en-US" sz="1800" dirty="0">
                <a:effectLst/>
                <a:latin typeface="Bookman Old Style" panose="02050604050505020204" pitchFamily="18" charset="0"/>
                <a:ea typeface="Times New Roman" panose="02020603050405020304" pitchFamily="18" charset="0"/>
              </a:rPr>
              <a:t> over project till completion of work;</a:t>
            </a:r>
            <a:endParaRPr lang="en-IN" sz="1800" dirty="0">
              <a:effectLst/>
              <a:latin typeface="Bookman Old Style" panose="02050604050505020204" pitchFamily="18" charset="0"/>
              <a:ea typeface="Times New Roman" panose="02020603050405020304" pitchFamily="18" charset="0"/>
            </a:endParaRPr>
          </a:p>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rPr>
              <a:t>Assessee </a:t>
            </a:r>
            <a:r>
              <a:rPr lang="en-US" sz="1800" i="1" dirty="0">
                <a:effectLst/>
                <a:latin typeface="Bookman Old Style" panose="02050604050505020204" pitchFamily="18" charset="0"/>
                <a:ea typeface="Times New Roman" panose="02020603050405020304" pitchFamily="18" charset="0"/>
              </a:rPr>
              <a:t>assumed entire risk</a:t>
            </a:r>
            <a:r>
              <a:rPr lang="en-US" sz="1800" dirty="0">
                <a:effectLst/>
                <a:latin typeface="Bookman Old Style" panose="02050604050505020204" pitchFamily="18" charset="0"/>
                <a:ea typeface="Times New Roman" panose="02020603050405020304" pitchFamily="18" charset="0"/>
              </a:rPr>
              <a:t> of the project, had to bear </a:t>
            </a:r>
            <a:r>
              <a:rPr lang="en-US" sz="1800" i="1" dirty="0">
                <a:effectLst/>
                <a:latin typeface="Bookman Old Style" panose="02050604050505020204" pitchFamily="18" charset="0"/>
                <a:ea typeface="Times New Roman" panose="02020603050405020304" pitchFamily="18" charset="0"/>
              </a:rPr>
              <a:t>defect liability and damages for non-adherence to work program</a:t>
            </a:r>
            <a:r>
              <a:rPr lang="en-US" sz="1800" dirty="0">
                <a:effectLst/>
                <a:latin typeface="Bookman Old Style" panose="02050604050505020204" pitchFamily="18" charset="0"/>
                <a:ea typeface="Times New Roman" panose="02020603050405020304" pitchFamily="18" charset="0"/>
              </a:rPr>
              <a:t>; </a:t>
            </a:r>
          </a:p>
          <a:p>
            <a:pPr marL="342900" lvl="0" indent="-342900" algn="just">
              <a:buFont typeface="Wingdings" panose="05000000000000000000" pitchFamily="2" charset="2"/>
              <a:buChar char=""/>
            </a:pP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Assessee </a:t>
            </a:r>
            <a:r>
              <a:rPr lang="en-US" sz="1800" i="1" dirty="0">
                <a:effectLst/>
                <a:latin typeface="Bookman Old Style" panose="02050604050505020204" pitchFamily="18" charset="0"/>
                <a:ea typeface="Times New Roman" panose="02020603050405020304" pitchFamily="18" charset="0"/>
                <a:cs typeface="Times New Roman" panose="02020603050405020304" pitchFamily="18" charset="0"/>
              </a:rPr>
              <a:t>indemnified the employer for all claims, suits, etc.</a:t>
            </a:r>
            <a:r>
              <a:rPr lang="en-US" sz="1800" dirty="0">
                <a:effectLst/>
                <a:latin typeface="Bookman Old Style" panose="02050604050505020204" pitchFamily="18" charset="0"/>
                <a:ea typeface="Times New Roman" panose="02020603050405020304" pitchFamily="18" charset="0"/>
                <a:cs typeface="Times New Roman" panose="02020603050405020304" pitchFamily="18" charset="0"/>
              </a:rPr>
              <a:t>; </a:t>
            </a:r>
          </a:p>
          <a:p>
            <a:pPr marL="342900" lvl="0" indent="-342900" algn="just">
              <a:buFont typeface="Wingdings" panose="05000000000000000000" pitchFamily="2" charset="2"/>
              <a:buChar char=""/>
            </a:pPr>
            <a:r>
              <a:rPr lang="en-US" sz="1800" dirty="0" err="1">
                <a:latin typeface="Bookman Old Style" panose="02050604050505020204" pitchFamily="18" charset="0"/>
              </a:rPr>
              <a:t>Assessee’s</a:t>
            </a:r>
            <a:r>
              <a:rPr lang="en-US" sz="1800" dirty="0">
                <a:latin typeface="Bookman Old Style" panose="02050604050505020204" pitchFamily="18" charset="0"/>
              </a:rPr>
              <a:t> annual accounts revealed h</a:t>
            </a:r>
            <a:r>
              <a:rPr lang="en-US" sz="1800" dirty="0">
                <a:effectLst/>
                <a:latin typeface="Bookman Old Style" panose="02050604050505020204" pitchFamily="18" charset="0"/>
                <a:ea typeface="Times New Roman" panose="02020603050405020304" pitchFamily="18" charset="0"/>
              </a:rPr>
              <a:t>uge working capital facility from bank, huge machinery loans from bank / Fis, huge block of machinery, substantial inventory, work-in-progress, construction expenses, camp expenses and other site expenses, substantial interest and finance charges etc.</a:t>
            </a:r>
            <a:endParaRPr lang="en-IN" sz="18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2A2CDF0F-562E-4CD7-13A5-B00EC378A1B4}"/>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F05D6B97-7F11-D82F-885B-A34EB8FC9707}"/>
              </a:ext>
            </a:extLst>
          </p:cNvPr>
          <p:cNvSpPr>
            <a:spLocks noGrp="1"/>
          </p:cNvSpPr>
          <p:nvPr>
            <p:ph type="sldNum" sz="quarter" idx="12"/>
          </p:nvPr>
        </p:nvSpPr>
        <p:spPr/>
        <p:txBody>
          <a:bodyPr/>
          <a:lstStyle/>
          <a:p>
            <a:fld id="{3DCC1F5A-E4DD-477C-8EF4-30E1753F40E2}" type="slidenum">
              <a:rPr lang="en-US" smtClean="0"/>
              <a:pPr/>
              <a:t>124</a:t>
            </a:fld>
            <a:endParaRPr lang="en-US"/>
          </a:p>
        </p:txBody>
      </p:sp>
    </p:spTree>
    <p:extLst>
      <p:ext uri="{BB962C8B-B14F-4D97-AF65-F5344CB8AC3E}">
        <p14:creationId xmlns:p14="http://schemas.microsoft.com/office/powerpoint/2010/main" val="106167316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0562D-662E-172E-A108-61CB2A75EFA0}"/>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074602F-E189-63B1-9C48-F6FB2C5D8D5E}"/>
              </a:ext>
            </a:extLst>
          </p:cNvPr>
          <p:cNvSpPr>
            <a:spLocks noGrp="1"/>
          </p:cNvSpPr>
          <p:nvPr>
            <p:ph idx="1"/>
          </p:nvPr>
        </p:nvSpPr>
        <p:spPr/>
        <p:txBody>
          <a:bodyPr>
            <a:normAutofit/>
          </a:bodyPr>
          <a:lstStyle/>
          <a:p>
            <a:pPr marL="0" indent="0" algn="just">
              <a:buNone/>
            </a:pPr>
            <a:r>
              <a:rPr lang="en-IN" sz="1900" b="1" dirty="0">
                <a:effectLst/>
                <a:latin typeface="Bookman Old Style" panose="02050604050505020204" pitchFamily="18" charset="0"/>
                <a:ea typeface="Times New Roman" panose="02020603050405020304" pitchFamily="18" charset="0"/>
              </a:rPr>
              <a:t>Findings of HC: </a:t>
            </a:r>
          </a:p>
          <a:p>
            <a:pPr algn="just">
              <a:buFont typeface="Wingdings" panose="05000000000000000000" pitchFamily="2" charset="2"/>
              <a:buChar char="Ø"/>
            </a:pPr>
            <a:r>
              <a:rPr lang="en-IN" sz="1900" dirty="0">
                <a:effectLst/>
                <a:latin typeface="Bookman Old Style" panose="02050604050505020204" pitchFamily="18" charset="0"/>
                <a:ea typeface="Times New Roman" panose="02020603050405020304" pitchFamily="18" charset="0"/>
              </a:rPr>
              <a:t>While dismissing the appeal filed by the IT Department, Hon’ble Court observed as under: </a:t>
            </a:r>
          </a:p>
          <a:p>
            <a:pPr algn="just">
              <a:buFont typeface="Wingdings" panose="05000000000000000000" pitchFamily="2" charset="2"/>
              <a:buChar char="Ø"/>
            </a:pPr>
            <a:r>
              <a:rPr lang="en-US" sz="1900" b="0" i="0" u="none" strike="noStrike" baseline="0" dirty="0">
                <a:latin typeface="Bookman Old Style" panose="02050604050505020204" pitchFamily="18" charset="0"/>
              </a:rPr>
              <a:t>Concurrent findings of fact arrived at by the CIT (A) as well as the Tribunal that the assessee has undertaken the development of infrastructure facility and is eligible to claim the deduction under Section 80IA(4) of the Act;</a:t>
            </a:r>
            <a:r>
              <a:rPr lang="en-IN" sz="1900" dirty="0">
                <a:effectLst/>
                <a:latin typeface="Bookman Old Style" panose="02050604050505020204" pitchFamily="18" charset="0"/>
                <a:ea typeface="Times New Roman" panose="02020603050405020304" pitchFamily="18" charset="0"/>
              </a:rPr>
              <a:t> </a:t>
            </a:r>
          </a:p>
          <a:p>
            <a:pPr algn="l"/>
            <a:r>
              <a:rPr lang="en-IN" sz="1900" b="0" i="0" u="none" strike="noStrike" baseline="0" dirty="0">
                <a:latin typeface="Bookman Old Style" panose="02050604050505020204" pitchFamily="18" charset="0"/>
              </a:rPr>
              <a:t>Assessee has undertaken a </a:t>
            </a:r>
            <a:r>
              <a:rPr lang="en-US" sz="1900" b="0" i="0" u="none" strike="noStrike" baseline="0" dirty="0">
                <a:latin typeface="Bookman Old Style" panose="02050604050505020204" pitchFamily="18" charset="0"/>
              </a:rPr>
              <a:t>work of development of infrastructure facilities by execution of the contract awarded to it as per the terms of the </a:t>
            </a:r>
            <a:r>
              <a:rPr lang="en-IN" sz="1900" b="0" i="0" u="none" strike="noStrike" baseline="0" dirty="0">
                <a:latin typeface="Bookman Old Style" panose="02050604050505020204" pitchFamily="18" charset="0"/>
              </a:rPr>
              <a:t>contract;</a:t>
            </a:r>
          </a:p>
          <a:p>
            <a:pPr algn="l"/>
            <a:r>
              <a:rPr lang="en-IN" sz="1900" dirty="0">
                <a:latin typeface="Bookman Old Style" panose="02050604050505020204" pitchFamily="18" charset="0"/>
              </a:rPr>
              <a:t>Lower appellate authorities have considered various points discussed in the previous slide. </a:t>
            </a:r>
          </a:p>
          <a:p>
            <a:pPr algn="l"/>
            <a:r>
              <a:rPr lang="en-IN" sz="1900" dirty="0">
                <a:latin typeface="Bookman Old Style" panose="02050604050505020204" pitchFamily="18" charset="0"/>
              </a:rPr>
              <a:t>Agreeing with the findings of the ITAT and CIT(A), HC dismissed the tax appeal of the Department.  </a:t>
            </a:r>
          </a:p>
        </p:txBody>
      </p:sp>
      <p:sp>
        <p:nvSpPr>
          <p:cNvPr id="4" name="Footer Placeholder 3">
            <a:extLst>
              <a:ext uri="{FF2B5EF4-FFF2-40B4-BE49-F238E27FC236}">
                <a16:creationId xmlns:a16="http://schemas.microsoft.com/office/drawing/2014/main" id="{DDE82BEA-A2E2-8FF3-E4D1-201C182CDEA8}"/>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A822312-9713-A187-BAD1-FA43A57D74F2}"/>
              </a:ext>
            </a:extLst>
          </p:cNvPr>
          <p:cNvSpPr>
            <a:spLocks noGrp="1"/>
          </p:cNvSpPr>
          <p:nvPr>
            <p:ph type="sldNum" sz="quarter" idx="12"/>
          </p:nvPr>
        </p:nvSpPr>
        <p:spPr/>
        <p:txBody>
          <a:bodyPr/>
          <a:lstStyle/>
          <a:p>
            <a:fld id="{3DCC1F5A-E4DD-477C-8EF4-30E1753F40E2}" type="slidenum">
              <a:rPr lang="en-US" smtClean="0"/>
              <a:pPr/>
              <a:t>125</a:t>
            </a:fld>
            <a:endParaRPr lang="en-US"/>
          </a:p>
        </p:txBody>
      </p:sp>
    </p:spTree>
    <p:extLst>
      <p:ext uri="{BB962C8B-B14F-4D97-AF65-F5344CB8AC3E}">
        <p14:creationId xmlns:p14="http://schemas.microsoft.com/office/powerpoint/2010/main" val="21177902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Mutuality</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126</a:t>
            </a:fld>
            <a:endParaRPr lang="en-US"/>
          </a:p>
        </p:txBody>
      </p:sp>
    </p:spTree>
    <p:extLst>
      <p:ext uri="{BB962C8B-B14F-4D97-AF65-F5344CB8AC3E}">
        <p14:creationId xmlns:p14="http://schemas.microsoft.com/office/powerpoint/2010/main" val="252305292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1849B-A4F2-AD8E-8E0D-9367B90DC871}"/>
              </a:ext>
            </a:extLst>
          </p:cNvPr>
          <p:cNvSpPr>
            <a:spLocks noGrp="1"/>
          </p:cNvSpPr>
          <p:nvPr>
            <p:ph type="title"/>
          </p:nvPr>
        </p:nvSpPr>
        <p:spPr/>
        <p:txBody>
          <a:bodyPr>
            <a:normAutofit/>
          </a:bodyPr>
          <a:lstStyle/>
          <a:p>
            <a:r>
              <a:rPr lang="en-US" sz="3200" b="1" dirty="0" err="1">
                <a:latin typeface="Bookman Old Style" panose="02050604050505020204" pitchFamily="18" charset="0"/>
              </a:rPr>
              <a:t>Secundrabad</a:t>
            </a:r>
            <a:r>
              <a:rPr lang="en-US" sz="3200" b="1" dirty="0">
                <a:latin typeface="Bookman Old Style" panose="02050604050505020204" pitchFamily="18" charset="0"/>
              </a:rPr>
              <a:t> Club etc. vs. CIT</a:t>
            </a:r>
            <a:br>
              <a:rPr lang="en-US" sz="3200" b="1" dirty="0">
                <a:latin typeface="Bookman Old Style" panose="02050604050505020204" pitchFamily="18" charset="0"/>
              </a:rPr>
            </a:br>
            <a:r>
              <a:rPr lang="en-US" sz="3200" b="1" dirty="0">
                <a:latin typeface="Bookman Old Style" panose="02050604050505020204" pitchFamily="18" charset="0"/>
              </a:rPr>
              <a:t>[2023] 457 ITR 263 (SC)</a:t>
            </a:r>
            <a:endParaRPr lang="en-IN" sz="3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FE807F8D-9C00-E251-B395-A9FF53DEB40D}"/>
              </a:ext>
            </a:extLst>
          </p:cNvPr>
          <p:cNvSpPr>
            <a:spLocks noGrp="1"/>
          </p:cNvSpPr>
          <p:nvPr>
            <p:ph idx="1"/>
          </p:nvPr>
        </p:nvSpPr>
        <p:spPr/>
        <p:txBody>
          <a:bodyPr>
            <a:normAutofit/>
          </a:bodyPr>
          <a:lstStyle/>
          <a:p>
            <a:pPr algn="l"/>
            <a:r>
              <a:rPr lang="en-US" sz="2200" b="1" i="0" u="sng" strike="noStrike" baseline="0" dirty="0">
                <a:latin typeface="Bookman Old Style" panose="02050604050505020204" pitchFamily="18" charset="0"/>
              </a:rPr>
              <a:t>Facts:</a:t>
            </a:r>
          </a:p>
          <a:p>
            <a:pPr algn="just"/>
            <a:r>
              <a:rPr lang="en-US" sz="2200" b="0" i="0" u="none" strike="noStrike" baseline="0" dirty="0">
                <a:latin typeface="Bookman Old Style" panose="02050604050505020204" pitchFamily="18" charset="0"/>
              </a:rPr>
              <a:t>The assessee-clubs deposited surplus funds by way of bank deposits in various bank and claimed interest earned on said deposits was exempt on the principle of mutuality.</a:t>
            </a:r>
          </a:p>
          <a:p>
            <a:pPr algn="just"/>
            <a:r>
              <a:rPr lang="en-US" sz="2200" b="0" i="0" u="none" strike="noStrike" baseline="0" dirty="0">
                <a:latin typeface="Bookman Old Style" panose="02050604050505020204" pitchFamily="18" charset="0"/>
              </a:rPr>
              <a:t>On appeal, the various High Courts held that the interest earned on the bank deposits made by the assessee-clubs was liable to be taxed in the hands of the clubs and the principle of mutuality would not </a:t>
            </a:r>
            <a:r>
              <a:rPr lang="en-IN" sz="2200" b="0" i="0" u="none" strike="noStrike" baseline="0" dirty="0">
                <a:latin typeface="Bookman Old Style" panose="02050604050505020204" pitchFamily="18" charset="0"/>
              </a:rPr>
              <a:t>apply.</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BCEA4603-5C1B-0884-8101-7AFF7ED33BB9}"/>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4CF8CD77-F8D0-E60E-408B-D762E8A8BDC6}"/>
              </a:ext>
            </a:extLst>
          </p:cNvPr>
          <p:cNvSpPr>
            <a:spLocks noGrp="1"/>
          </p:cNvSpPr>
          <p:nvPr>
            <p:ph type="sldNum" sz="quarter" idx="12"/>
          </p:nvPr>
        </p:nvSpPr>
        <p:spPr/>
        <p:txBody>
          <a:bodyPr/>
          <a:lstStyle/>
          <a:p>
            <a:fld id="{3DCC1F5A-E4DD-477C-8EF4-30E1753F40E2}" type="slidenum">
              <a:rPr lang="en-US" smtClean="0"/>
              <a:pPr/>
              <a:t>127</a:t>
            </a:fld>
            <a:endParaRPr lang="en-US"/>
          </a:p>
        </p:txBody>
      </p:sp>
    </p:spTree>
    <p:extLst>
      <p:ext uri="{BB962C8B-B14F-4D97-AF65-F5344CB8AC3E}">
        <p14:creationId xmlns:p14="http://schemas.microsoft.com/office/powerpoint/2010/main" val="272284257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1CFE-99FE-E82E-553C-39CF77E0E6F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A4D13A0-45A9-83FF-02A8-7313B8C215FC}"/>
              </a:ext>
            </a:extLst>
          </p:cNvPr>
          <p:cNvSpPr>
            <a:spLocks noGrp="1"/>
          </p:cNvSpPr>
          <p:nvPr>
            <p:ph idx="1"/>
          </p:nvPr>
        </p:nvSpPr>
        <p:spPr/>
        <p:txBody>
          <a:bodyPr>
            <a:noAutofit/>
          </a:bodyPr>
          <a:lstStyle/>
          <a:p>
            <a:r>
              <a:rPr lang="en-US" sz="2200" b="1" u="sng" dirty="0">
                <a:latin typeface="Bookman Old Style" panose="02050604050505020204" pitchFamily="18" charset="0"/>
              </a:rPr>
              <a:t>Held:</a:t>
            </a:r>
          </a:p>
          <a:p>
            <a:pPr algn="just"/>
            <a:r>
              <a:rPr lang="en-US" sz="2200" dirty="0">
                <a:latin typeface="Bookman Old Style" panose="02050604050505020204" pitchFamily="18" charset="0"/>
              </a:rPr>
              <a:t>On further appeal, the Hon’ble Supreme Court held that the triple test for applying principle of mutuality was discussed in the case of Bangalore Club vs. CIT [350 ITR 509 (SC)]. The triple test is as under:</a:t>
            </a:r>
          </a:p>
          <a:p>
            <a:pPr marL="758825" indent="-400050" algn="just">
              <a:buAutoNum type="romanLcPeriod"/>
            </a:pPr>
            <a:r>
              <a:rPr lang="en-IN" sz="2200" b="0" i="0" u="none" strike="noStrike" baseline="0" dirty="0">
                <a:latin typeface="Bookman Old Style" panose="02050604050505020204" pitchFamily="18" charset="0"/>
              </a:rPr>
              <a:t>Complete identity </a:t>
            </a:r>
            <a:r>
              <a:rPr lang="en-US" sz="2200" b="0" i="0" u="none" strike="noStrike" baseline="0" dirty="0">
                <a:latin typeface="Bookman Old Style" panose="02050604050505020204" pitchFamily="18" charset="0"/>
              </a:rPr>
              <a:t>between contributors &amp; participators</a:t>
            </a:r>
          </a:p>
          <a:p>
            <a:pPr marL="758825" indent="-400050" algn="just">
              <a:buAutoNum type="romanLcPeriod"/>
            </a:pPr>
            <a:r>
              <a:rPr lang="en-US" sz="2200" b="0" i="0" u="none" strike="noStrike" baseline="0" dirty="0">
                <a:latin typeface="Bookman Old Style" panose="02050604050505020204" pitchFamily="18" charset="0"/>
              </a:rPr>
              <a:t>Action of participators &amp; contributors must be in furtherance of the mandate of associations or Clubs.</a:t>
            </a:r>
          </a:p>
          <a:p>
            <a:pPr marL="758825" indent="-400050" algn="just">
              <a:buAutoNum type="romanLcPeriod"/>
            </a:pPr>
            <a:r>
              <a:rPr lang="en-IN" sz="2200" b="0" i="0" u="none" strike="noStrike" baseline="0" dirty="0">
                <a:latin typeface="Bookman Old Style" panose="02050604050505020204" pitchFamily="18" charset="0"/>
              </a:rPr>
              <a:t>There must be no </a:t>
            </a:r>
            <a:r>
              <a:rPr lang="en-US" sz="2200" b="0" i="0" u="none" strike="noStrike" baseline="0" dirty="0">
                <a:latin typeface="Bookman Old Style" panose="02050604050505020204" pitchFamily="18" charset="0"/>
              </a:rPr>
              <a:t>scope for profiteering by the contributors from a fund made by them which could only be expended or </a:t>
            </a:r>
            <a:r>
              <a:rPr lang="en-IN" sz="2200" b="0" i="0" u="none" strike="noStrike" baseline="0" dirty="0">
                <a:latin typeface="Bookman Old Style" panose="02050604050505020204" pitchFamily="18" charset="0"/>
              </a:rPr>
              <a:t>returned to themselves.</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A4C06077-5528-0B1C-E14E-1D7F50337F4D}"/>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ECB35BC4-C0DC-13AE-491E-49E2DE585857}"/>
              </a:ext>
            </a:extLst>
          </p:cNvPr>
          <p:cNvSpPr>
            <a:spLocks noGrp="1"/>
          </p:cNvSpPr>
          <p:nvPr>
            <p:ph type="sldNum" sz="quarter" idx="12"/>
          </p:nvPr>
        </p:nvSpPr>
        <p:spPr/>
        <p:txBody>
          <a:bodyPr/>
          <a:lstStyle/>
          <a:p>
            <a:fld id="{3DCC1F5A-E4DD-477C-8EF4-30E1753F40E2}" type="slidenum">
              <a:rPr lang="en-US" smtClean="0"/>
              <a:pPr/>
              <a:t>128</a:t>
            </a:fld>
            <a:endParaRPr lang="en-US"/>
          </a:p>
        </p:txBody>
      </p:sp>
    </p:spTree>
    <p:extLst>
      <p:ext uri="{BB962C8B-B14F-4D97-AF65-F5344CB8AC3E}">
        <p14:creationId xmlns:p14="http://schemas.microsoft.com/office/powerpoint/2010/main" val="41162253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BE44E-CF7F-F00A-AB77-3D5488F1F95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6A1CAC8-C2C1-01D9-5760-5C18C125876C}"/>
              </a:ext>
            </a:extLst>
          </p:cNvPr>
          <p:cNvSpPr>
            <a:spLocks noGrp="1"/>
          </p:cNvSpPr>
          <p:nvPr>
            <p:ph idx="1"/>
          </p:nvPr>
        </p:nvSpPr>
        <p:spPr/>
        <p:txBody>
          <a:bodyPr>
            <a:noAutofit/>
          </a:bodyPr>
          <a:lstStyle/>
          <a:p>
            <a:pPr algn="just"/>
            <a:r>
              <a:rPr lang="en-US" sz="2200" b="0" i="0" u="none" strike="noStrike" baseline="0" dirty="0">
                <a:latin typeface="Bookman Old Style" panose="02050604050505020204" pitchFamily="18" charset="0"/>
              </a:rPr>
              <a:t>That, it is not a normal activity of the assessee clubs to deposit funds in a bank. It is only when a surplus is generated. In the absence of the said fixed deposits being utilized by the banks for their transactions with their customers, no interest can be payable on the fixed deposits. This is so in respect of any customer of a bank who would deposit surplus funds in a bank. It may be that the interest income would be ultimately used for the benefit of the members of the clubs but that is not a consideration which would have an impact on satisfying the triple test of mutuality.</a:t>
            </a:r>
            <a:r>
              <a:rPr lang="en-US" sz="2200" b="0" i="0" u="none" strike="noStrike" baseline="0" dirty="0">
                <a:latin typeface="TimesNewRomanPSMT"/>
              </a:rPr>
              <a:t> </a:t>
            </a:r>
          </a:p>
        </p:txBody>
      </p:sp>
      <p:sp>
        <p:nvSpPr>
          <p:cNvPr id="4" name="Footer Placeholder 3">
            <a:extLst>
              <a:ext uri="{FF2B5EF4-FFF2-40B4-BE49-F238E27FC236}">
                <a16:creationId xmlns:a16="http://schemas.microsoft.com/office/drawing/2014/main" id="{4173FA6F-265B-8BCA-AD39-D0EE60F71424}"/>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D729695D-01BE-B372-CB8C-C7949444D702}"/>
              </a:ext>
            </a:extLst>
          </p:cNvPr>
          <p:cNvSpPr>
            <a:spLocks noGrp="1"/>
          </p:cNvSpPr>
          <p:nvPr>
            <p:ph type="sldNum" sz="quarter" idx="12"/>
          </p:nvPr>
        </p:nvSpPr>
        <p:spPr/>
        <p:txBody>
          <a:bodyPr/>
          <a:lstStyle/>
          <a:p>
            <a:fld id="{3DCC1F5A-E4DD-477C-8EF4-30E1753F40E2}" type="slidenum">
              <a:rPr lang="en-US" smtClean="0"/>
              <a:pPr/>
              <a:t>129</a:t>
            </a:fld>
            <a:endParaRPr lang="en-US"/>
          </a:p>
        </p:txBody>
      </p:sp>
    </p:spTree>
    <p:extLst>
      <p:ext uri="{BB962C8B-B14F-4D97-AF65-F5344CB8AC3E}">
        <p14:creationId xmlns:p14="http://schemas.microsoft.com/office/powerpoint/2010/main" val="357457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DC50-310B-6E4C-E4CF-B7681CFEBA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AC69C2F-101B-9994-1785-36B2D2D93374}"/>
              </a:ext>
            </a:extLst>
          </p:cNvPr>
          <p:cNvSpPr>
            <a:spLocks noGrp="1"/>
          </p:cNvSpPr>
          <p:nvPr>
            <p:ph idx="1"/>
          </p:nvPr>
        </p:nvSpPr>
        <p:spPr/>
        <p:txBody>
          <a:bodyPr>
            <a:noAutofit/>
          </a:bodyPr>
          <a:lstStyle/>
          <a:p>
            <a:pPr marL="0" indent="0" algn="just">
              <a:buNone/>
            </a:pPr>
            <a:r>
              <a:rPr lang="en-US" sz="1600" b="1" dirty="0">
                <a:latin typeface="Bookman Old Style" panose="02050604050505020204" pitchFamily="18" charset="0"/>
              </a:rPr>
              <a:t>“6.</a:t>
            </a:r>
            <a:r>
              <a:rPr lang="en-US" sz="1600" dirty="0">
                <a:latin typeface="Bookman Old Style" panose="02050604050505020204" pitchFamily="18" charset="0"/>
              </a:rPr>
              <a:t> The Tribunal in the case of </a:t>
            </a:r>
            <a:r>
              <a:rPr lang="en-US" sz="1600" i="1" dirty="0">
                <a:latin typeface="Bookman Old Style" panose="02050604050505020204" pitchFamily="18" charset="0"/>
              </a:rPr>
              <a:t>Vijay Proteins Ltd</a:t>
            </a:r>
            <a:r>
              <a:rPr lang="en-US" sz="1600" dirty="0">
                <a:latin typeface="Bookman Old Style" panose="02050604050505020204" pitchFamily="18" charset="0"/>
              </a:rPr>
              <a:t>. (</a:t>
            </a:r>
            <a:r>
              <a:rPr lang="en-US" sz="1600" i="1" dirty="0">
                <a:latin typeface="Bookman Old Style" panose="02050604050505020204" pitchFamily="18" charset="0"/>
              </a:rPr>
              <a:t>supra</a:t>
            </a:r>
            <a:r>
              <a:rPr lang="en-US" sz="1600" dirty="0">
                <a:latin typeface="Bookman Old Style" panose="02050604050505020204" pitchFamily="18" charset="0"/>
              </a:rPr>
              <a:t>) has observed that it would be just and proper to direct the Assessing Officer to restrict the addition in respect of the undisclosed income relating to the purchases to 25% of the total purchases. The said decision was confirmed by this Court as well. On consideration of the matter, we find that the facts of the present case are identical to those of </a:t>
            </a:r>
            <a:r>
              <a:rPr lang="en-US" sz="1600" i="1" dirty="0">
                <a:latin typeface="Bookman Old Style" panose="02050604050505020204" pitchFamily="18" charset="0"/>
              </a:rPr>
              <a:t>M/s. Indian </a:t>
            </a:r>
            <a:r>
              <a:rPr lang="en-US" sz="1600" i="1" dirty="0" err="1">
                <a:latin typeface="Bookman Old Style" panose="02050604050505020204" pitchFamily="18" charset="0"/>
              </a:rPr>
              <a:t>Woollen</a:t>
            </a:r>
            <a:r>
              <a:rPr lang="en-US" sz="1600" i="1" dirty="0">
                <a:latin typeface="Bookman Old Style" panose="02050604050505020204" pitchFamily="18" charset="0"/>
              </a:rPr>
              <a:t> Carpet Factory</a:t>
            </a:r>
            <a:r>
              <a:rPr lang="en-US" sz="1600" dirty="0">
                <a:latin typeface="Bookman Old Style" panose="02050604050505020204" pitchFamily="18" charset="0"/>
              </a:rPr>
              <a:t> (</a:t>
            </a:r>
            <a:r>
              <a:rPr lang="en-US" sz="1600" i="1" dirty="0">
                <a:latin typeface="Bookman Old Style" panose="02050604050505020204" pitchFamily="18" charset="0"/>
              </a:rPr>
              <a:t>supra</a:t>
            </a:r>
            <a:r>
              <a:rPr lang="en-US" sz="1600" dirty="0">
                <a:latin typeface="Bookman Old Style" panose="02050604050505020204" pitchFamily="18" charset="0"/>
              </a:rPr>
              <a:t>) or </a:t>
            </a:r>
            <a:r>
              <a:rPr lang="en-US" sz="1600" i="1" dirty="0">
                <a:latin typeface="Bookman Old Style" panose="02050604050505020204" pitchFamily="18" charset="0"/>
              </a:rPr>
              <a:t>Vijay Proteins Ltd</a:t>
            </a:r>
            <a:r>
              <a:rPr lang="en-US" sz="1600" dirty="0">
                <a:latin typeface="Bookman Old Style" panose="02050604050505020204" pitchFamily="18" charset="0"/>
              </a:rPr>
              <a:t>. (</a:t>
            </a:r>
            <a:r>
              <a:rPr lang="en-US" sz="1600" i="1" dirty="0">
                <a:latin typeface="Bookman Old Style" panose="02050604050505020204" pitchFamily="18" charset="0"/>
              </a:rPr>
              <a:t>supra</a:t>
            </a:r>
            <a:r>
              <a:rPr lang="en-US" sz="1600" dirty="0">
                <a:latin typeface="Bookman Old Style" panose="02050604050505020204" pitchFamily="18" charset="0"/>
              </a:rPr>
              <a:t>) In the present case the Tribunal has categorically observed that the assessee had shown bogus purchases amounting to Rs. 2,92,93,288/- and taxing only 25% of these bogus claim goes against the principles of Sections 68 and 69C of the Income Tax Act. The entire purchases shown on the basis of fictitious invoices have been debited in the trading account since the transaction has been found to be bogus. The Tribunal having once come to a categorical finding that the amount of Rs. 2,92,93,288/- represented alleged purchases from bogus suppliers it was not incumbent on it to restrict the disallowance to only Rs. 73,23,322/-.”</a:t>
            </a:r>
          </a:p>
          <a:p>
            <a:pPr marL="0" indent="0" algn="just">
              <a:buNone/>
            </a:pPr>
            <a:r>
              <a:rPr lang="en-US" sz="1600" dirty="0">
                <a:latin typeface="Bookman Old Style" panose="02050604050505020204" pitchFamily="18" charset="0"/>
              </a:rPr>
              <a:t>xxx…</a:t>
            </a:r>
          </a:p>
          <a:p>
            <a:pPr marL="0" indent="0" algn="just">
              <a:buNone/>
            </a:pPr>
            <a:r>
              <a:rPr lang="en-US" sz="1600" b="1" dirty="0">
                <a:latin typeface="Bookman Old Style" panose="02050604050505020204" pitchFamily="18" charset="0"/>
              </a:rPr>
              <a:t>9.</a:t>
            </a:r>
            <a:r>
              <a:rPr lang="en-US" sz="1600" dirty="0">
                <a:latin typeface="Bookman Old Style" panose="02050604050505020204" pitchFamily="18" charset="0"/>
              </a:rPr>
              <a:t> In view of the above, the impugned judgment and order passed by the Tribunal is modified accordingly. </a:t>
            </a:r>
            <a:r>
              <a:rPr lang="en-US" sz="1600" b="1" dirty="0">
                <a:latin typeface="Bookman Old Style" panose="02050604050505020204" pitchFamily="18" charset="0"/>
              </a:rPr>
              <a:t>Hence, the present Tax Appeals are dismissed.</a:t>
            </a:r>
            <a:r>
              <a:rPr lang="en-US" sz="1600" dirty="0">
                <a:latin typeface="Bookman Old Style" panose="02050604050505020204" pitchFamily="18" charset="0"/>
              </a:rPr>
              <a:t>”</a:t>
            </a:r>
            <a:endParaRPr lang="en-IN" sz="16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C7F6EA9B-CADC-0811-65FC-E8CA4976A986}"/>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55BBC3E-1F59-CA48-094D-A2B477F24BDF}"/>
              </a:ext>
            </a:extLst>
          </p:cNvPr>
          <p:cNvSpPr>
            <a:spLocks noGrp="1"/>
          </p:cNvSpPr>
          <p:nvPr>
            <p:ph type="sldNum" sz="quarter" idx="12"/>
          </p:nvPr>
        </p:nvSpPr>
        <p:spPr/>
        <p:txBody>
          <a:bodyPr/>
          <a:lstStyle/>
          <a:p>
            <a:fld id="{3DCC1F5A-E4DD-477C-8EF4-30E1753F40E2}" type="slidenum">
              <a:rPr lang="en-US" smtClean="0"/>
              <a:pPr/>
              <a:t>13</a:t>
            </a:fld>
            <a:endParaRPr lang="en-US"/>
          </a:p>
        </p:txBody>
      </p:sp>
    </p:spTree>
    <p:extLst>
      <p:ext uri="{BB962C8B-B14F-4D97-AF65-F5344CB8AC3E}">
        <p14:creationId xmlns:p14="http://schemas.microsoft.com/office/powerpoint/2010/main" val="162023261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E3AF-13BF-0F1B-23AE-9DC7F63D1C2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C56E886-E714-66A0-9A91-AA4AF5CCB558}"/>
              </a:ext>
            </a:extLst>
          </p:cNvPr>
          <p:cNvSpPr>
            <a:spLocks noGrp="1"/>
          </p:cNvSpPr>
          <p:nvPr>
            <p:ph idx="1"/>
          </p:nvPr>
        </p:nvSpPr>
        <p:spPr/>
        <p:txBody>
          <a:bodyPr>
            <a:noAutofit/>
          </a:bodyPr>
          <a:lstStyle/>
          <a:p>
            <a:pPr marL="358775" indent="-358775" algn="just"/>
            <a:r>
              <a:rPr lang="en-US" sz="2200" b="0" i="0" u="none" strike="noStrike" baseline="0" dirty="0">
                <a:latin typeface="Bookman Old Style" panose="02050604050505020204" pitchFamily="18" charset="0"/>
              </a:rPr>
              <a:t>It was observed in Bangalore Club (</a:t>
            </a:r>
            <a:r>
              <a:rPr lang="en-US" sz="2200" b="0" i="1" u="none" strike="noStrike" baseline="0" dirty="0">
                <a:latin typeface="Bookman Old Style" panose="02050604050505020204" pitchFamily="18" charset="0"/>
              </a:rPr>
              <a:t>supra</a:t>
            </a:r>
            <a:r>
              <a:rPr lang="en-US" sz="2200" b="0" i="0" u="none" strike="noStrike" baseline="0" dirty="0">
                <a:latin typeface="Bookman Old Style" panose="02050604050505020204" pitchFamily="18" charset="0"/>
              </a:rPr>
              <a:t>) that even if ultimately the interest income and surplus funds in the</a:t>
            </a:r>
            <a:endParaRPr lang="en-IN" sz="2200" dirty="0">
              <a:latin typeface="Bookman Old Style" panose="02050604050505020204" pitchFamily="18" charset="0"/>
            </a:endParaRPr>
          </a:p>
          <a:p>
            <a:pPr marL="358775" indent="0" algn="just">
              <a:buNone/>
            </a:pPr>
            <a:r>
              <a:rPr lang="en-US" sz="2200" b="0" i="0" u="none" strike="noStrike" baseline="0" dirty="0">
                <a:latin typeface="Bookman Old Style" panose="02050604050505020204" pitchFamily="18" charset="0"/>
              </a:rPr>
              <a:t>fixed deposit are utilized for the benefit of the members of the clubs, the fact remains that when the fixed deposits were made by the clubs in the banks, they were exposed to transactions with third parties, </a:t>
            </a:r>
            <a:r>
              <a:rPr lang="en-US" sz="2200" b="0" i="1" u="none" strike="noStrike" baseline="0" dirty="0">
                <a:latin typeface="Bookman Old Style" panose="02050604050505020204" pitchFamily="18" charset="0"/>
              </a:rPr>
              <a:t>i.e.</a:t>
            </a:r>
            <a:r>
              <a:rPr lang="en-US" sz="2200" b="0" i="0" u="none" strike="noStrike" baseline="0" dirty="0">
                <a:latin typeface="Bookman Old Style" panose="02050604050505020204" pitchFamily="18" charset="0"/>
              </a:rPr>
              <a:t>, between the banks and its customers and this would snap the principle of mutuality breaching the triple test.</a:t>
            </a:r>
          </a:p>
          <a:p>
            <a:pPr algn="just"/>
            <a:r>
              <a:rPr lang="en-US" sz="2200" b="0" i="0" u="none" strike="noStrike" baseline="0" dirty="0">
                <a:latin typeface="Bookman Old Style" panose="02050604050505020204" pitchFamily="18" charset="0"/>
              </a:rPr>
              <a:t>The question asked therefore is - at what point does the relationship of mutuality end and that of trading begin. If there is an entry of a third party or non-member to deal with the contributions of or funds of the club or to</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08C25A0D-4A69-4973-070A-9E704E7DCD3D}"/>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79E0034B-D76E-03F2-FDD5-25EE3B0C9DEA}"/>
              </a:ext>
            </a:extLst>
          </p:cNvPr>
          <p:cNvSpPr>
            <a:spLocks noGrp="1"/>
          </p:cNvSpPr>
          <p:nvPr>
            <p:ph type="sldNum" sz="quarter" idx="12"/>
          </p:nvPr>
        </p:nvSpPr>
        <p:spPr/>
        <p:txBody>
          <a:bodyPr/>
          <a:lstStyle/>
          <a:p>
            <a:fld id="{3DCC1F5A-E4DD-477C-8EF4-30E1753F40E2}" type="slidenum">
              <a:rPr lang="en-US" smtClean="0"/>
              <a:pPr/>
              <a:t>130</a:t>
            </a:fld>
            <a:endParaRPr lang="en-US"/>
          </a:p>
        </p:txBody>
      </p:sp>
    </p:spTree>
    <p:extLst>
      <p:ext uri="{BB962C8B-B14F-4D97-AF65-F5344CB8AC3E}">
        <p14:creationId xmlns:p14="http://schemas.microsoft.com/office/powerpoint/2010/main" val="70599301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2FB24-9109-7D27-3633-2800AFC64E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C555AEC-3F2E-3525-8768-63F179384ACC}"/>
              </a:ext>
            </a:extLst>
          </p:cNvPr>
          <p:cNvSpPr>
            <a:spLocks noGrp="1"/>
          </p:cNvSpPr>
          <p:nvPr>
            <p:ph idx="1"/>
          </p:nvPr>
        </p:nvSpPr>
        <p:spPr/>
        <p:txBody>
          <a:bodyPr>
            <a:normAutofit lnSpcReduction="10000"/>
          </a:bodyPr>
          <a:lstStyle/>
          <a:p>
            <a:pPr marL="358775" indent="0" algn="just">
              <a:buNone/>
            </a:pPr>
            <a:r>
              <a:rPr lang="en-US" sz="2200" b="0" i="0" u="none" strike="noStrike" baseline="0" dirty="0">
                <a:latin typeface="Bookman Old Style" panose="02050604050505020204" pitchFamily="18" charset="0"/>
              </a:rPr>
              <a:t>utilize the funds of the club and return the same with interest, then, the relationship of the parties is not on</a:t>
            </a:r>
            <a:r>
              <a:rPr lang="en-IN" sz="2200" dirty="0">
                <a:latin typeface="Bookman Old Style" panose="02050604050505020204" pitchFamily="18" charset="0"/>
              </a:rPr>
              <a:t> </a:t>
            </a:r>
            <a:r>
              <a:rPr lang="en-US" sz="2200" b="0" i="0" u="none" strike="noStrike" baseline="0">
                <a:latin typeface="Bookman Old Style" panose="02050604050505020204" pitchFamily="18" charset="0"/>
              </a:rPr>
              <a:t>the </a:t>
            </a:r>
            <a:r>
              <a:rPr lang="en-US" sz="2200" b="0" i="0" u="none" strike="noStrike" baseline="0" dirty="0">
                <a:latin typeface="Bookman Old Style" panose="02050604050505020204" pitchFamily="18" charset="0"/>
              </a:rPr>
              <a:t>basis of a privity of mutuality. The essential</a:t>
            </a:r>
            <a:r>
              <a:rPr lang="en-IN" sz="2200" dirty="0">
                <a:latin typeface="Bookman Old Style" panose="02050604050505020204" pitchFamily="18" charset="0"/>
              </a:rPr>
              <a:t> </a:t>
            </a:r>
            <a:r>
              <a:rPr lang="en-US" sz="2200" b="0" i="0" u="none" strike="noStrike" baseline="0" dirty="0">
                <a:latin typeface="Bookman Old Style" panose="02050604050505020204" pitchFamily="18" charset="0"/>
              </a:rPr>
              <a:t>condition of mutuality, </a:t>
            </a:r>
            <a:r>
              <a:rPr lang="en-US" sz="2200" b="0" i="1" u="none" strike="noStrike" baseline="0" dirty="0">
                <a:latin typeface="Bookman Old Style" panose="02050604050505020204" pitchFamily="18" charset="0"/>
              </a:rPr>
              <a:t>i.e.</a:t>
            </a:r>
            <a:r>
              <a:rPr lang="en-US" sz="2200" b="0" i="0" u="none" strike="noStrike" baseline="0" dirty="0">
                <a:latin typeface="Bookman Old Style" panose="02050604050505020204" pitchFamily="18" charset="0"/>
              </a:rPr>
              <a:t>, identity between the contributors and participators would end. The relationship would then be like any other commercial relationship such as that between a customer and a bank where the fixed deposit is made by the customer for the purpose of earning an interest income.</a:t>
            </a:r>
          </a:p>
          <a:p>
            <a:pPr algn="just"/>
            <a:r>
              <a:rPr lang="en-US" sz="2200" b="0" i="0" u="none" strike="noStrike" baseline="0" dirty="0">
                <a:latin typeface="Bookman Old Style" panose="02050604050505020204" pitchFamily="18" charset="0"/>
              </a:rPr>
              <a:t>Thus, the interest income earned on fixed deposits made in the banks by the appellant Clubs has to be treated like any other income from other sources within the meaning of section 2(24).</a:t>
            </a:r>
          </a:p>
          <a:p>
            <a:r>
              <a:rPr lang="en-IN" sz="2200" dirty="0">
                <a:latin typeface="Bookman Old Style" panose="02050604050505020204" pitchFamily="18" charset="0"/>
              </a:rPr>
              <a:t>Consequently, the appeals were dismissed.</a:t>
            </a:r>
          </a:p>
        </p:txBody>
      </p:sp>
      <p:sp>
        <p:nvSpPr>
          <p:cNvPr id="4" name="Footer Placeholder 3">
            <a:extLst>
              <a:ext uri="{FF2B5EF4-FFF2-40B4-BE49-F238E27FC236}">
                <a16:creationId xmlns:a16="http://schemas.microsoft.com/office/drawing/2014/main" id="{8E38D7A1-4E28-48C5-6511-4D433F75C330}"/>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AC293361-8EA9-7306-6AED-49598F08792E}"/>
              </a:ext>
            </a:extLst>
          </p:cNvPr>
          <p:cNvSpPr>
            <a:spLocks noGrp="1"/>
          </p:cNvSpPr>
          <p:nvPr>
            <p:ph type="sldNum" sz="quarter" idx="12"/>
          </p:nvPr>
        </p:nvSpPr>
        <p:spPr/>
        <p:txBody>
          <a:bodyPr/>
          <a:lstStyle/>
          <a:p>
            <a:fld id="{3DCC1F5A-E4DD-477C-8EF4-30E1753F40E2}" type="slidenum">
              <a:rPr lang="en-US" smtClean="0"/>
              <a:pPr/>
              <a:t>131</a:t>
            </a:fld>
            <a:endParaRPr lang="en-US"/>
          </a:p>
        </p:txBody>
      </p:sp>
    </p:spTree>
    <p:extLst>
      <p:ext uri="{BB962C8B-B14F-4D97-AF65-F5344CB8AC3E}">
        <p14:creationId xmlns:p14="http://schemas.microsoft.com/office/powerpoint/2010/main" val="95053469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Prosecution</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132</a:t>
            </a:fld>
            <a:endParaRPr lang="en-US"/>
          </a:p>
        </p:txBody>
      </p:sp>
    </p:spTree>
    <p:extLst>
      <p:ext uri="{BB962C8B-B14F-4D97-AF65-F5344CB8AC3E}">
        <p14:creationId xmlns:p14="http://schemas.microsoft.com/office/powerpoint/2010/main" val="219583030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278A9-205E-EBF0-90ED-F120535943E1}"/>
              </a:ext>
            </a:extLst>
          </p:cNvPr>
          <p:cNvSpPr>
            <a:spLocks noGrp="1"/>
          </p:cNvSpPr>
          <p:nvPr>
            <p:ph type="title"/>
          </p:nvPr>
        </p:nvSpPr>
        <p:spPr/>
        <p:txBody>
          <a:bodyPr>
            <a:normAutofit fontScale="90000"/>
          </a:bodyPr>
          <a:lstStyle/>
          <a:p>
            <a:r>
              <a:rPr lang="en-US" sz="2700" b="1" dirty="0">
                <a:latin typeface="Bookman Old Style" panose="02050604050505020204" pitchFamily="18" charset="0"/>
              </a:rPr>
              <a:t>Tirumala Tirupati Constructions P. Ltd. vs. ADIT</a:t>
            </a:r>
            <a:br>
              <a:rPr lang="en-US" sz="3200" b="1" dirty="0">
                <a:latin typeface="Bookman Old Style" panose="02050604050505020204" pitchFamily="18" charset="0"/>
              </a:rPr>
            </a:br>
            <a:r>
              <a:rPr lang="en-US" sz="2700" b="1" dirty="0">
                <a:latin typeface="Bookman Old Style" panose="02050604050505020204" pitchFamily="18" charset="0"/>
              </a:rPr>
              <a:t>Criminal Petition No. 2684 of 2022</a:t>
            </a:r>
            <a:endParaRPr lang="en-IN" sz="27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CCB5C0B8-3AD5-5427-F7CA-8BCADED05B9A}"/>
              </a:ext>
            </a:extLst>
          </p:cNvPr>
          <p:cNvSpPr>
            <a:spLocks noGrp="1"/>
          </p:cNvSpPr>
          <p:nvPr>
            <p:ph idx="1"/>
          </p:nvPr>
        </p:nvSpPr>
        <p:spPr/>
        <p:txBody>
          <a:bodyPr>
            <a:noAutofit/>
          </a:bodyPr>
          <a:lstStyle/>
          <a:p>
            <a:pPr algn="just"/>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Assessee has sold land in AY 2015-16 &amp; 2016-17 at the rates below Sub-Registrar office. Assessee has not filed returns of income for such AYs &amp; not paid any tax.</a:t>
            </a:r>
          </a:p>
          <a:p>
            <a:pPr algn="just"/>
            <a:r>
              <a:rPr lang="en-US" sz="2200" dirty="0">
                <a:latin typeface="Bookman Old Style" panose="02050604050505020204" pitchFamily="18" charset="0"/>
              </a:rPr>
              <a:t>Sanction u/s. 279(1) was issued by </a:t>
            </a:r>
            <a:r>
              <a:rPr lang="en-US" sz="2200" b="1" dirty="0">
                <a:latin typeface="Bookman Old Style" panose="02050604050505020204" pitchFamily="18" charset="0"/>
              </a:rPr>
              <a:t>PDIT(Inv.)</a:t>
            </a:r>
            <a:r>
              <a:rPr lang="en-US" sz="2200" dirty="0">
                <a:latin typeface="Bookman Old Style" panose="02050604050505020204" pitchFamily="18" charset="0"/>
              </a:rPr>
              <a:t>, Hyderabad to </a:t>
            </a:r>
            <a:r>
              <a:rPr lang="en-US" sz="2200" b="1" dirty="0">
                <a:latin typeface="Bookman Old Style" panose="02050604050505020204" pitchFamily="18" charset="0"/>
              </a:rPr>
              <a:t>DDIT(Inv.)</a:t>
            </a:r>
            <a:r>
              <a:rPr lang="en-US" sz="2200" dirty="0">
                <a:latin typeface="Bookman Old Style" panose="02050604050505020204" pitchFamily="18" charset="0"/>
              </a:rPr>
              <a:t> for prosecuting the assessee for offences punishable u/s. 276(1) &amp; 278B.</a:t>
            </a:r>
          </a:p>
          <a:p>
            <a:pPr algn="just"/>
            <a:r>
              <a:rPr lang="en-US" sz="2200" dirty="0">
                <a:latin typeface="Bookman Old Style" panose="02050604050505020204" pitchFamily="18" charset="0"/>
              </a:rPr>
              <a:t>Pursuant to such sanction, </a:t>
            </a:r>
            <a:r>
              <a:rPr lang="en-US" sz="2200" b="1" dirty="0">
                <a:latin typeface="Bookman Old Style" panose="02050604050505020204" pitchFamily="18" charset="0"/>
              </a:rPr>
              <a:t>ADIT(Inv.)</a:t>
            </a:r>
            <a:r>
              <a:rPr lang="en-US" sz="2200" dirty="0">
                <a:latin typeface="Bookman Old Style" panose="02050604050505020204" pitchFamily="18" charset="0"/>
              </a:rPr>
              <a:t> filed a criminal complaint to Special Court of Economic Offences, Hyderabad.</a:t>
            </a:r>
          </a:p>
          <a:p>
            <a:pPr algn="just"/>
            <a:r>
              <a:rPr lang="en-US" sz="2200" dirty="0">
                <a:latin typeface="Bookman Old Style" panose="02050604050505020204" pitchFamily="18" charset="0"/>
              </a:rPr>
              <a:t>Assessee has challenged the said criminal complaint contending that initiation of prosecution is illegal &amp; void-ab-initio.</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2AC7093E-83A7-0DEA-A324-500F47022ED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1D51535-EDDF-4F0B-A9EE-D7D5423BB1D6}"/>
              </a:ext>
            </a:extLst>
          </p:cNvPr>
          <p:cNvSpPr>
            <a:spLocks noGrp="1"/>
          </p:cNvSpPr>
          <p:nvPr>
            <p:ph type="sldNum" sz="quarter" idx="12"/>
          </p:nvPr>
        </p:nvSpPr>
        <p:spPr/>
        <p:txBody>
          <a:bodyPr/>
          <a:lstStyle/>
          <a:p>
            <a:fld id="{3DCC1F5A-E4DD-477C-8EF4-30E1753F40E2}" type="slidenum">
              <a:rPr lang="en-US" smtClean="0"/>
              <a:pPr/>
              <a:t>133</a:t>
            </a:fld>
            <a:endParaRPr lang="en-US"/>
          </a:p>
        </p:txBody>
      </p:sp>
    </p:spTree>
    <p:extLst>
      <p:ext uri="{BB962C8B-B14F-4D97-AF65-F5344CB8AC3E}">
        <p14:creationId xmlns:p14="http://schemas.microsoft.com/office/powerpoint/2010/main" val="296264818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29C93-9A82-5D9A-8060-F4211D72DAC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7E22400-23E6-D131-660F-492E94151CCD}"/>
              </a:ext>
            </a:extLst>
          </p:cNvPr>
          <p:cNvSpPr>
            <a:spLocks noGrp="1"/>
          </p:cNvSpPr>
          <p:nvPr>
            <p:ph idx="1"/>
          </p:nvPr>
        </p:nvSpPr>
        <p:spPr/>
        <p:txBody>
          <a:bodyPr>
            <a:normAutofit lnSpcReduction="10000"/>
          </a:bodyPr>
          <a:lstStyle/>
          <a:p>
            <a:pPr algn="just"/>
            <a:r>
              <a:rPr lang="en-US" sz="2200" b="1" u="sng" dirty="0">
                <a:latin typeface="Bookman Old Style" panose="02050604050505020204" pitchFamily="18" charset="0"/>
              </a:rPr>
              <a:t>Held:</a:t>
            </a:r>
          </a:p>
          <a:p>
            <a:pPr algn="just"/>
            <a:r>
              <a:rPr lang="en-IN" sz="2200" dirty="0">
                <a:latin typeface="Bookman Old Style" panose="02050604050505020204" pitchFamily="18" charset="0"/>
              </a:rPr>
              <a:t>As per Section 279(1), sanction has to be accorded by an officer at the level of CCIT/DGIT. However, in the present case, sanction has been accorded by PDIT, who is lower in rank than CCIT.</a:t>
            </a:r>
          </a:p>
          <a:p>
            <a:pPr algn="just"/>
            <a:r>
              <a:rPr lang="en-IN" sz="2200" dirty="0">
                <a:latin typeface="Bookman Old Style" panose="02050604050505020204" pitchFamily="18" charset="0"/>
              </a:rPr>
              <a:t>Further, sanction was accorded to DDIT but complaint was filed by ADIT, who is lower in rank than DDIT.</a:t>
            </a:r>
          </a:p>
          <a:p>
            <a:pPr algn="just"/>
            <a:r>
              <a:rPr lang="en-US" sz="2200" b="0" i="0" u="none" strike="noStrike" baseline="0" dirty="0">
                <a:latin typeface="Bookman Old Style" panose="02050604050505020204" pitchFamily="18" charset="0"/>
              </a:rPr>
              <a:t>It is evident that if a statutory authority has been vested with jurisdiction, he has to exercise it accordingly and if discretion is exercised under the directions or in compliance of some higher authority’s instruction, then it would be a case of failure to exercise </a:t>
            </a:r>
            <a:r>
              <a:rPr lang="en-IN" sz="2200" b="0" i="0" u="none" strike="noStrike" baseline="0" dirty="0">
                <a:latin typeface="Bookman Old Style" panose="02050604050505020204" pitchFamily="18" charset="0"/>
              </a:rPr>
              <a:t>discretion altogether.</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92348E1C-72BA-E977-7129-9BB1D047D61A}"/>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198D30F-C4AF-0FBE-4BED-0C9CC1F104CD}"/>
              </a:ext>
            </a:extLst>
          </p:cNvPr>
          <p:cNvSpPr>
            <a:spLocks noGrp="1"/>
          </p:cNvSpPr>
          <p:nvPr>
            <p:ph type="sldNum" sz="quarter" idx="12"/>
          </p:nvPr>
        </p:nvSpPr>
        <p:spPr/>
        <p:txBody>
          <a:bodyPr/>
          <a:lstStyle/>
          <a:p>
            <a:fld id="{3DCC1F5A-E4DD-477C-8EF4-30E1753F40E2}" type="slidenum">
              <a:rPr lang="en-US" smtClean="0"/>
              <a:pPr/>
              <a:t>134</a:t>
            </a:fld>
            <a:endParaRPr lang="en-US"/>
          </a:p>
        </p:txBody>
      </p:sp>
    </p:spTree>
    <p:extLst>
      <p:ext uri="{BB962C8B-B14F-4D97-AF65-F5344CB8AC3E}">
        <p14:creationId xmlns:p14="http://schemas.microsoft.com/office/powerpoint/2010/main" val="23578200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07B0-30FC-FFE8-59A3-5B5F85EA15C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49EDBC1-68C9-4623-0E6F-FB2DD9470A7E}"/>
              </a:ext>
            </a:extLst>
          </p:cNvPr>
          <p:cNvSpPr>
            <a:spLocks noGrp="1"/>
          </p:cNvSpPr>
          <p:nvPr>
            <p:ph idx="1"/>
          </p:nvPr>
        </p:nvSpPr>
        <p:spPr/>
        <p:txBody>
          <a:bodyPr>
            <a:normAutofit fontScale="92500"/>
          </a:bodyPr>
          <a:lstStyle/>
          <a:p>
            <a:pPr algn="just"/>
            <a:r>
              <a:rPr lang="en-IN" sz="2200" b="0" i="0" u="none" strike="noStrike" baseline="0" dirty="0">
                <a:latin typeface="Bookman Old Style" panose="02050604050505020204" pitchFamily="18" charset="0"/>
              </a:rPr>
              <a:t>The authority </a:t>
            </a:r>
            <a:r>
              <a:rPr lang="en-US" sz="2200" b="0" i="0" u="none" strike="noStrike" baseline="0" dirty="0">
                <a:latin typeface="Bookman Old Style" panose="02050604050505020204" pitchFamily="18" charset="0"/>
              </a:rPr>
              <a:t>which has initiated the prosecution must have sanction of law. Otherwise, it amounts to illegal action.</a:t>
            </a:r>
          </a:p>
          <a:p>
            <a:pPr algn="just"/>
            <a:r>
              <a:rPr lang="en-US" sz="2200" dirty="0">
                <a:latin typeface="Bookman Old Style" panose="02050604050505020204" pitchFamily="18" charset="0"/>
              </a:rPr>
              <a:t>I</a:t>
            </a:r>
            <a:r>
              <a:rPr lang="en-US" sz="2200" b="0" i="0" u="none" strike="noStrike" baseline="0" dirty="0">
                <a:latin typeface="Bookman Old Style" panose="02050604050505020204" pitchFamily="18" charset="0"/>
              </a:rPr>
              <a:t>f a statute has conferred a power to act and has laid down the method, any power must be exercised discreetly, which prohibits doing of act in any another manner. Which</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means, if a sanction has been granted to the Deputy director to launch prosecution against the petitioner company, it is for the Deputy Director alone to launch the prosecution but not the Assistant Director.</a:t>
            </a:r>
            <a:endParaRPr lang="en-US" sz="2200" dirty="0">
              <a:latin typeface="Bookman Old Style" panose="02050604050505020204" pitchFamily="18" charset="0"/>
            </a:endParaRPr>
          </a:p>
          <a:p>
            <a:pPr algn="just"/>
            <a:r>
              <a:rPr lang="en-US" sz="2200" dirty="0">
                <a:latin typeface="Bookman Old Style" panose="02050604050505020204" pitchFamily="18" charset="0"/>
              </a:rPr>
              <a:t>Even though DDIT is a senior officer </a:t>
            </a:r>
            <a:r>
              <a:rPr lang="en-US" sz="2200" b="0" i="0" u="none" strike="noStrike" baseline="0" dirty="0">
                <a:latin typeface="Bookman Old Style" panose="02050604050505020204" pitchFamily="18" charset="0"/>
              </a:rPr>
              <a:t>&amp; ADIT is a junior officer and both were doing the same duties, the said contention cannot be taken into consideration as in the present case, the sanction is accorded to the DDIT for initiating prosecution and not to ADIT. Hence, the proceedings were quashed.</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AA487FB7-15E1-C485-0429-EA7F246781C1}"/>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A57A506-E6C5-BE72-F511-26A123A916BB}"/>
              </a:ext>
            </a:extLst>
          </p:cNvPr>
          <p:cNvSpPr>
            <a:spLocks noGrp="1"/>
          </p:cNvSpPr>
          <p:nvPr>
            <p:ph type="sldNum" sz="quarter" idx="12"/>
          </p:nvPr>
        </p:nvSpPr>
        <p:spPr/>
        <p:txBody>
          <a:bodyPr/>
          <a:lstStyle/>
          <a:p>
            <a:fld id="{3DCC1F5A-E4DD-477C-8EF4-30E1753F40E2}" type="slidenum">
              <a:rPr lang="en-US" smtClean="0"/>
              <a:pPr/>
              <a:t>135</a:t>
            </a:fld>
            <a:endParaRPr lang="en-US"/>
          </a:p>
        </p:txBody>
      </p:sp>
    </p:spTree>
    <p:extLst>
      <p:ext uri="{BB962C8B-B14F-4D97-AF65-F5344CB8AC3E}">
        <p14:creationId xmlns:p14="http://schemas.microsoft.com/office/powerpoint/2010/main" val="359119635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91522-9D64-0BAD-4F2C-0A2791DE18F9}"/>
              </a:ext>
            </a:extLst>
          </p:cNvPr>
          <p:cNvSpPr>
            <a:spLocks noGrp="1"/>
          </p:cNvSpPr>
          <p:nvPr>
            <p:ph type="title"/>
          </p:nvPr>
        </p:nvSpPr>
        <p:spPr/>
        <p:txBody>
          <a:bodyPr>
            <a:normAutofit/>
          </a:bodyPr>
          <a:lstStyle/>
          <a:p>
            <a:r>
              <a:rPr lang="en-US" sz="3200" b="1" dirty="0">
                <a:latin typeface="Bookman Old Style" panose="02050604050505020204" pitchFamily="18" charset="0"/>
              </a:rPr>
              <a:t>Anish Modi vs. UOI &amp; </a:t>
            </a:r>
            <a:r>
              <a:rPr lang="en-US" sz="3200" b="1" dirty="0" err="1">
                <a:latin typeface="Bookman Old Style" panose="02050604050505020204" pitchFamily="18" charset="0"/>
              </a:rPr>
              <a:t>Ors</a:t>
            </a:r>
            <a:r>
              <a:rPr lang="en-US" sz="3200" b="1" dirty="0">
                <a:latin typeface="Bookman Old Style" panose="02050604050505020204" pitchFamily="18" charset="0"/>
              </a:rPr>
              <a:t>.</a:t>
            </a:r>
            <a:br>
              <a:rPr lang="en-US" sz="3200" b="1" dirty="0">
                <a:latin typeface="Bookman Old Style" panose="02050604050505020204" pitchFamily="18" charset="0"/>
              </a:rPr>
            </a:br>
            <a:r>
              <a:rPr lang="en-US" sz="3200" b="1" dirty="0">
                <a:latin typeface="Bookman Old Style" panose="02050604050505020204" pitchFamily="18" charset="0"/>
              </a:rPr>
              <a:t>Criminal W.P. No. 3962 of 2022</a:t>
            </a:r>
            <a:endParaRPr lang="en-IN" sz="3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D48F5734-C403-3718-7EBD-D28C3531E1CD}"/>
              </a:ext>
            </a:extLst>
          </p:cNvPr>
          <p:cNvSpPr>
            <a:spLocks noGrp="1"/>
          </p:cNvSpPr>
          <p:nvPr>
            <p:ph idx="1"/>
          </p:nvPr>
        </p:nvSpPr>
        <p:spPr/>
        <p:txBody>
          <a:bodyPr>
            <a:noAutofit/>
          </a:bodyPr>
          <a:lstStyle/>
          <a:p>
            <a:pPr algn="just"/>
            <a:r>
              <a:rPr lang="en-US" sz="2100" b="1" u="sng" dirty="0">
                <a:latin typeface="Bookman Old Style" panose="02050604050505020204" pitchFamily="18" charset="0"/>
              </a:rPr>
              <a:t>Facts:</a:t>
            </a:r>
          </a:p>
          <a:p>
            <a:pPr algn="just"/>
            <a:r>
              <a:rPr lang="en-US" sz="2100" dirty="0">
                <a:latin typeface="Bookman Old Style" panose="02050604050505020204" pitchFamily="18" charset="0"/>
              </a:rPr>
              <a:t>Assessee served as an independent, non-executive, and nominee director of M/s. S. Kumar Nationwide Ltd. from 27.06.2007 to 12.11.2011.</a:t>
            </a:r>
          </a:p>
          <a:p>
            <a:pPr algn="just"/>
            <a:r>
              <a:rPr lang="en-US" sz="2100" dirty="0">
                <a:latin typeface="Bookman Old Style" panose="02050604050505020204" pitchFamily="18" charset="0"/>
              </a:rPr>
              <a:t>For FY 2008-09, the company failed to deposit TDS of Rs. 2,98,29,252/- within the prescribed period.</a:t>
            </a:r>
          </a:p>
          <a:p>
            <a:pPr algn="just"/>
            <a:r>
              <a:rPr lang="en-US" sz="2100" dirty="0">
                <a:latin typeface="Bookman Old Style" panose="02050604050505020204" pitchFamily="18" charset="0"/>
              </a:rPr>
              <a:t>ACIT(TDS) sent a notice u/s. 2(35) to the company on 16.12.2013 to nominate the principal officer for </a:t>
            </a:r>
            <a:r>
              <a:rPr lang="en-US" sz="2100" dirty="0" err="1">
                <a:latin typeface="Bookman Old Style" panose="02050604050505020204" pitchFamily="18" charset="0"/>
              </a:rPr>
              <a:t>initiatiting</a:t>
            </a:r>
            <a:r>
              <a:rPr lang="en-US" sz="2100" dirty="0">
                <a:latin typeface="Bookman Old Style" panose="02050604050505020204" pitchFamily="18" charset="0"/>
              </a:rPr>
              <a:t> the prosecution u/s. 276-B &amp; 278-B for failure to pay TDS.</a:t>
            </a:r>
          </a:p>
          <a:p>
            <a:pPr algn="just"/>
            <a:r>
              <a:rPr lang="en-US" sz="2100" dirty="0">
                <a:latin typeface="Bookman Old Style" panose="02050604050505020204" pitchFamily="18" charset="0"/>
              </a:rPr>
              <a:t>The company nominated Mr. </a:t>
            </a:r>
            <a:r>
              <a:rPr lang="en-US" sz="2100" dirty="0" err="1">
                <a:latin typeface="Bookman Old Style" panose="02050604050505020204" pitchFamily="18" charset="0"/>
              </a:rPr>
              <a:t>Jagdeesh</a:t>
            </a:r>
            <a:r>
              <a:rPr lang="en-US" sz="2100" dirty="0">
                <a:latin typeface="Bookman Old Style" panose="02050604050505020204" pitchFamily="18" charset="0"/>
              </a:rPr>
              <a:t> Shetty as a principal officer, however department rejected such nomination as he was not a director at the time of offence.</a:t>
            </a:r>
            <a:endParaRPr lang="en-IN" sz="21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B8035D94-FAFB-D5E2-F3EB-BBA752799654}"/>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8825FA46-477C-668A-FE60-5454BAB8F4F8}"/>
              </a:ext>
            </a:extLst>
          </p:cNvPr>
          <p:cNvSpPr>
            <a:spLocks noGrp="1"/>
          </p:cNvSpPr>
          <p:nvPr>
            <p:ph type="sldNum" sz="quarter" idx="12"/>
          </p:nvPr>
        </p:nvSpPr>
        <p:spPr/>
        <p:txBody>
          <a:bodyPr/>
          <a:lstStyle/>
          <a:p>
            <a:fld id="{3DCC1F5A-E4DD-477C-8EF4-30E1753F40E2}" type="slidenum">
              <a:rPr lang="en-US" smtClean="0"/>
              <a:pPr/>
              <a:t>136</a:t>
            </a:fld>
            <a:endParaRPr lang="en-US"/>
          </a:p>
        </p:txBody>
      </p:sp>
    </p:spTree>
    <p:extLst>
      <p:ext uri="{BB962C8B-B14F-4D97-AF65-F5344CB8AC3E}">
        <p14:creationId xmlns:p14="http://schemas.microsoft.com/office/powerpoint/2010/main" val="108057708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9B57-0423-EFD4-4163-BCE6C3687F3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ACE08A6-63EB-ED09-6887-BA7A18834097}"/>
              </a:ext>
            </a:extLst>
          </p:cNvPr>
          <p:cNvSpPr>
            <a:spLocks noGrp="1"/>
          </p:cNvSpPr>
          <p:nvPr>
            <p:ph idx="1"/>
          </p:nvPr>
        </p:nvSpPr>
        <p:spPr/>
        <p:txBody>
          <a:bodyPr>
            <a:normAutofit/>
          </a:bodyPr>
          <a:lstStyle/>
          <a:p>
            <a:r>
              <a:rPr lang="en-US" sz="2200" dirty="0">
                <a:latin typeface="Bookman Old Style" panose="02050604050505020204" pitchFamily="18" charset="0"/>
              </a:rPr>
              <a:t>The department then issued another notice u/s. 2(35) to the assessee. The notice also stated that if no reply is received, the department would treat all the 13 directors of the company as principal officer and initiate appropriate action without further intimation.</a:t>
            </a:r>
          </a:p>
          <a:p>
            <a:r>
              <a:rPr lang="en-US" sz="2200" dirty="0">
                <a:latin typeface="Bookman Old Style" panose="02050604050505020204" pitchFamily="18" charset="0"/>
              </a:rPr>
              <a:t>Thereafter, the department initiated prosecution against the assessee director. The Magistrate issued the process and fresh summons against the assessee.</a:t>
            </a:r>
          </a:p>
          <a:p>
            <a:r>
              <a:rPr lang="en-US" sz="2200" dirty="0">
                <a:latin typeface="Bookman Old Style" panose="02050604050505020204" pitchFamily="18" charset="0"/>
              </a:rPr>
              <a:t>The assessee challenged the orders of the Magistrate and Criminal Case filed against him by filing a writ petition before the Hon’ble High Court.</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5BCAA873-1039-86FF-BCC0-9F4245EE7D30}"/>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D59ADB12-0E50-B006-5FDF-60DEC252DBA5}"/>
              </a:ext>
            </a:extLst>
          </p:cNvPr>
          <p:cNvSpPr>
            <a:spLocks noGrp="1"/>
          </p:cNvSpPr>
          <p:nvPr>
            <p:ph type="sldNum" sz="quarter" idx="12"/>
          </p:nvPr>
        </p:nvSpPr>
        <p:spPr/>
        <p:txBody>
          <a:bodyPr/>
          <a:lstStyle/>
          <a:p>
            <a:fld id="{3DCC1F5A-E4DD-477C-8EF4-30E1753F40E2}" type="slidenum">
              <a:rPr lang="en-US" smtClean="0"/>
              <a:pPr/>
              <a:t>137</a:t>
            </a:fld>
            <a:endParaRPr lang="en-US"/>
          </a:p>
        </p:txBody>
      </p:sp>
    </p:spTree>
    <p:extLst>
      <p:ext uri="{BB962C8B-B14F-4D97-AF65-F5344CB8AC3E}">
        <p14:creationId xmlns:p14="http://schemas.microsoft.com/office/powerpoint/2010/main" val="212529681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9D03E-FE13-4D92-EF7D-A886F0AEE17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92BAFC-58DB-90F8-CEC1-016962EA9011}"/>
              </a:ext>
            </a:extLst>
          </p:cNvPr>
          <p:cNvSpPr>
            <a:spLocks noGrp="1"/>
          </p:cNvSpPr>
          <p:nvPr>
            <p:ph idx="1"/>
          </p:nvPr>
        </p:nvSpPr>
        <p:spPr/>
        <p:txBody>
          <a:bodyPr>
            <a:normAutofit/>
          </a:bodyPr>
          <a:lstStyle/>
          <a:p>
            <a:r>
              <a:rPr lang="en-US" sz="2200" b="1" u="sng" dirty="0">
                <a:latin typeface="Bookman Old Style" panose="02050604050505020204" pitchFamily="18" charset="0"/>
              </a:rPr>
              <a:t>Held:</a:t>
            </a:r>
          </a:p>
          <a:p>
            <a:pPr algn="just"/>
            <a:r>
              <a:rPr lang="en-US" sz="2200" b="0" i="0" u="none" strike="noStrike" baseline="0" dirty="0">
                <a:latin typeface="Bookman Old Style" panose="02050604050505020204" pitchFamily="18" charset="0"/>
              </a:rPr>
              <a:t>The term ‘person’ is defined under section 2(31) of the I.T. Act and includes a company. As per sub-section (35) of Section 2 of the I.T. Act, principal officer with reference to a local authority or a company or any other public body or any association of persons or any body of individuals, means (a) the secretary,</a:t>
            </a:r>
            <a:r>
              <a:rPr lang="en-US" sz="2200" i="0" strike="noStrike" baseline="0" dirty="0">
                <a:latin typeface="Bookman Old Style" panose="02050604050505020204" pitchFamily="18" charset="0"/>
              </a:rPr>
              <a:t> </a:t>
            </a:r>
            <a:r>
              <a:rPr lang="en-US" sz="2200" b="0" i="0" u="none" strike="noStrike" baseline="0" dirty="0">
                <a:latin typeface="Bookman Old Style" panose="02050604050505020204" pitchFamily="18" charset="0"/>
              </a:rPr>
              <a:t>treasurer, manager or agent of the authority, company, association or body, or (b) any person connected with the management or administration of the local authority, company, association or body upon whom the Assessing Officer has served a notice of his intention of treating him as the principal officer thereof.</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BE04C21F-52A8-D3F5-C30C-4F95B701F8E2}"/>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581E68C8-2ECC-693B-4521-A9A99CB01321}"/>
              </a:ext>
            </a:extLst>
          </p:cNvPr>
          <p:cNvSpPr>
            <a:spLocks noGrp="1"/>
          </p:cNvSpPr>
          <p:nvPr>
            <p:ph type="sldNum" sz="quarter" idx="12"/>
          </p:nvPr>
        </p:nvSpPr>
        <p:spPr/>
        <p:txBody>
          <a:bodyPr/>
          <a:lstStyle/>
          <a:p>
            <a:fld id="{3DCC1F5A-E4DD-477C-8EF4-30E1753F40E2}" type="slidenum">
              <a:rPr lang="en-US" smtClean="0"/>
              <a:pPr/>
              <a:t>138</a:t>
            </a:fld>
            <a:endParaRPr lang="en-US"/>
          </a:p>
        </p:txBody>
      </p:sp>
    </p:spTree>
    <p:extLst>
      <p:ext uri="{BB962C8B-B14F-4D97-AF65-F5344CB8AC3E}">
        <p14:creationId xmlns:p14="http://schemas.microsoft.com/office/powerpoint/2010/main" val="401915571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2B8A-2636-4437-8EBF-5FC0998AEAC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DB6C338-0F67-4B3E-D3E4-301AF2689959}"/>
              </a:ext>
            </a:extLst>
          </p:cNvPr>
          <p:cNvSpPr>
            <a:spLocks noGrp="1"/>
          </p:cNvSpPr>
          <p:nvPr>
            <p:ph idx="1"/>
          </p:nvPr>
        </p:nvSpPr>
        <p:spPr/>
        <p:txBody>
          <a:bodyPr>
            <a:noAutofit/>
          </a:bodyPr>
          <a:lstStyle/>
          <a:p>
            <a:pPr algn="just"/>
            <a:r>
              <a:rPr lang="en-US" sz="1900" b="0" i="0" u="none" strike="noStrike" baseline="0" dirty="0">
                <a:latin typeface="Bookman Old Style" panose="02050604050505020204" pitchFamily="18" charset="0"/>
              </a:rPr>
              <a:t>In order to treat a person as a ‘Principal Officer’ as defined under section 2(35)(b) of the I.T. Act, the following conditions must be satisfied: (</a:t>
            </a:r>
            <a:r>
              <a:rPr lang="en-US" sz="1900" b="0" i="0" u="none" strike="noStrike" baseline="0" dirty="0" err="1">
                <a:latin typeface="Bookman Old Style" panose="02050604050505020204" pitchFamily="18" charset="0"/>
              </a:rPr>
              <a:t>i</a:t>
            </a:r>
            <a:r>
              <a:rPr lang="en-US" sz="1900" b="0" i="0" u="none" strike="noStrike" baseline="0" dirty="0">
                <a:latin typeface="Bookman Old Style" panose="02050604050505020204" pitchFamily="18" charset="0"/>
              </a:rPr>
              <a:t>) he must be a person connected with the management or administration of the company, and (ii) the Assessing Officer must have served upon him a notice of his intention of treating him as the principal officer of the company.</a:t>
            </a:r>
          </a:p>
          <a:p>
            <a:pPr algn="just"/>
            <a:r>
              <a:rPr lang="en-US" sz="1900" b="0" i="0" u="none" strike="noStrike" baseline="0" dirty="0">
                <a:latin typeface="Bookman Old Style" panose="02050604050505020204" pitchFamily="18" charset="0"/>
              </a:rPr>
              <a:t>In the present case, it is not the case of respondent No.1 that</a:t>
            </a:r>
            <a:r>
              <a:rPr lang="en-US" sz="1900" dirty="0">
                <a:latin typeface="Bookman Old Style" panose="02050604050505020204" pitchFamily="18" charset="0"/>
              </a:rPr>
              <a:t> </a:t>
            </a:r>
            <a:r>
              <a:rPr lang="en-US" sz="1900" b="0" i="0" u="none" strike="noStrike" baseline="0" dirty="0">
                <a:latin typeface="Bookman Old Style" panose="02050604050505020204" pitchFamily="18" charset="0"/>
              </a:rPr>
              <a:t>the notice as contemplated by Section 2(35) of the I.T. Act has been served upon the petitioner. Although, the petitioner is not classified under Section 2(35)(a) as an individual who can be treated as a principal officer without notice, but he falls under the category of persons specified under Section 2(35)(b), where he can be treated as a principal officer only upon service of notice to prosecute him under the purview of Sections 276-B and 278-B of </a:t>
            </a:r>
            <a:r>
              <a:rPr lang="en-IN" sz="1900" b="0" i="0" u="none" strike="noStrike" baseline="0" dirty="0">
                <a:latin typeface="Bookman Old Style" panose="02050604050505020204" pitchFamily="18" charset="0"/>
              </a:rPr>
              <a:t>the I.T. Act.</a:t>
            </a:r>
            <a:endParaRPr lang="en-IN" sz="19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00E55E13-9D10-9A74-71B3-E8F6AFEFAD1A}"/>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A515112-D088-44C5-8047-EF0806150EA8}"/>
              </a:ext>
            </a:extLst>
          </p:cNvPr>
          <p:cNvSpPr>
            <a:spLocks noGrp="1"/>
          </p:cNvSpPr>
          <p:nvPr>
            <p:ph type="sldNum" sz="quarter" idx="12"/>
          </p:nvPr>
        </p:nvSpPr>
        <p:spPr/>
        <p:txBody>
          <a:bodyPr/>
          <a:lstStyle/>
          <a:p>
            <a:fld id="{3DCC1F5A-E4DD-477C-8EF4-30E1753F40E2}" type="slidenum">
              <a:rPr lang="en-US" smtClean="0"/>
              <a:pPr/>
              <a:t>139</a:t>
            </a:fld>
            <a:endParaRPr lang="en-US"/>
          </a:p>
        </p:txBody>
      </p:sp>
    </p:spTree>
    <p:extLst>
      <p:ext uri="{BB962C8B-B14F-4D97-AF65-F5344CB8AC3E}">
        <p14:creationId xmlns:p14="http://schemas.microsoft.com/office/powerpoint/2010/main" val="1200520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179D-DB75-236F-21AA-2CE736F7C1B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7F80168-9DBD-CA80-E298-D8F95FABB804}"/>
              </a:ext>
            </a:extLst>
          </p:cNvPr>
          <p:cNvSpPr>
            <a:spLocks noGrp="1"/>
          </p:cNvSpPr>
          <p:nvPr>
            <p:ph idx="1"/>
          </p:nvPr>
        </p:nvSpPr>
        <p:spPr/>
        <p:txBody>
          <a:bodyPr>
            <a:normAutofit/>
          </a:bodyPr>
          <a:lstStyle/>
          <a:p>
            <a:pPr algn="just"/>
            <a:r>
              <a:rPr lang="en-US" sz="2400" dirty="0">
                <a:latin typeface="Bookman Old Style" panose="02050604050505020204" pitchFamily="18" charset="0"/>
              </a:rPr>
              <a:t>Assessee preferred SLP against confirmation of 25% which got dismissed. </a:t>
            </a:r>
            <a:r>
              <a:rPr lang="en-IN" sz="2400" dirty="0">
                <a:latin typeface="Bookman Old Style" panose="02050604050505020204" pitchFamily="18" charset="0"/>
              </a:rPr>
              <a:t>[2017] 84 taxmann.com 195 (SC)</a:t>
            </a:r>
          </a:p>
          <a:p>
            <a:pPr algn="just"/>
            <a:r>
              <a:rPr lang="en-IN" sz="2400" dirty="0">
                <a:latin typeface="Bookman Old Style" panose="02050604050505020204" pitchFamily="18" charset="0"/>
              </a:rPr>
              <a:t>Subsequently, Gujarat High Court itself distinguished judgement in the case of N K Ind. Ltd. In the following cases: </a:t>
            </a:r>
          </a:p>
          <a:p>
            <a:pPr lvl="2"/>
            <a:r>
              <a:rPr lang="en-IN" b="1" dirty="0">
                <a:effectLst/>
                <a:latin typeface="Bookman Old Style" panose="02050604050505020204" pitchFamily="18" charset="0"/>
              </a:rPr>
              <a:t>[2019] 106 taxmann.com 316 (Gujarat) Pr. CIT </a:t>
            </a:r>
            <a:r>
              <a:rPr lang="en-IN" b="1" i="1" dirty="0">
                <a:effectLst/>
                <a:latin typeface="Bookman Old Style" panose="02050604050505020204" pitchFamily="18" charset="0"/>
              </a:rPr>
              <a:t>v. </a:t>
            </a:r>
            <a:r>
              <a:rPr lang="en-IN" b="1" dirty="0" err="1">
                <a:effectLst/>
                <a:latin typeface="Bookman Old Style" panose="02050604050505020204" pitchFamily="18" charset="0"/>
              </a:rPr>
              <a:t>Synbiotics</a:t>
            </a:r>
            <a:r>
              <a:rPr lang="en-IN" b="1" dirty="0">
                <a:effectLst/>
                <a:latin typeface="Bookman Old Style" panose="02050604050505020204" pitchFamily="18" charset="0"/>
              </a:rPr>
              <a:t> Ltd.</a:t>
            </a:r>
          </a:p>
          <a:p>
            <a:pPr lvl="2"/>
            <a:r>
              <a:rPr lang="en-US" b="1" dirty="0">
                <a:effectLst/>
                <a:latin typeface="Bookman Old Style" panose="02050604050505020204" pitchFamily="18" charset="0"/>
              </a:rPr>
              <a:t>[2023] 148 taxmann.com 154 (Gujarat) Pr. CIT </a:t>
            </a:r>
            <a:r>
              <a:rPr lang="en-US" b="1" i="1" dirty="0">
                <a:effectLst/>
                <a:latin typeface="Bookman Old Style" panose="02050604050505020204" pitchFamily="18" charset="0"/>
              </a:rPr>
              <a:t>v. </a:t>
            </a:r>
            <a:r>
              <a:rPr lang="en-US" b="1" dirty="0">
                <a:effectLst/>
                <a:latin typeface="Bookman Old Style" panose="02050604050505020204" pitchFamily="18" charset="0"/>
              </a:rPr>
              <a:t>Surya Impex</a:t>
            </a:r>
          </a:p>
          <a:p>
            <a:endParaRPr lang="en-IN" sz="24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099BD1AA-EA6F-21CE-4CA7-17CD38692293}"/>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831AF653-9D37-A9CF-760F-3808936AECD9}"/>
              </a:ext>
            </a:extLst>
          </p:cNvPr>
          <p:cNvSpPr>
            <a:spLocks noGrp="1"/>
          </p:cNvSpPr>
          <p:nvPr>
            <p:ph type="sldNum" sz="quarter" idx="12"/>
          </p:nvPr>
        </p:nvSpPr>
        <p:spPr/>
        <p:txBody>
          <a:bodyPr/>
          <a:lstStyle/>
          <a:p>
            <a:fld id="{3DCC1F5A-E4DD-477C-8EF4-30E1753F40E2}" type="slidenum">
              <a:rPr lang="en-US" smtClean="0"/>
              <a:pPr/>
              <a:t>14</a:t>
            </a:fld>
            <a:endParaRPr lang="en-US"/>
          </a:p>
        </p:txBody>
      </p:sp>
    </p:spTree>
    <p:extLst>
      <p:ext uri="{BB962C8B-B14F-4D97-AF65-F5344CB8AC3E}">
        <p14:creationId xmlns:p14="http://schemas.microsoft.com/office/powerpoint/2010/main" val="15988353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E360-9AFF-23F7-0936-99DEFE13378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739123E-9EA8-A864-3D74-5C838607CB99}"/>
              </a:ext>
            </a:extLst>
          </p:cNvPr>
          <p:cNvSpPr>
            <a:spLocks noGrp="1"/>
          </p:cNvSpPr>
          <p:nvPr>
            <p:ph idx="1"/>
          </p:nvPr>
        </p:nvSpPr>
        <p:spPr/>
        <p:txBody>
          <a:bodyPr>
            <a:noAutofit/>
          </a:bodyPr>
          <a:lstStyle/>
          <a:p>
            <a:pPr algn="just"/>
            <a:r>
              <a:rPr lang="en-US" sz="2100" b="0" i="0" u="none" strike="noStrike" baseline="0" dirty="0">
                <a:latin typeface="Bookman Old Style" panose="02050604050505020204" pitchFamily="18" charset="0"/>
              </a:rPr>
              <a:t>Additionally, a bare perusal of the Order dated 18 February 2014 shows that before issuing the process, the learned Magistrate did not take into consideration the relevant provisions of the I.T. Act and determine whether the mandatory notice under section 2(35)(b) of the I.T. Act was delivered to the accused or not. Needless to state that an order of issuance of process is not an empty formality and requires the Magistrate to apply his mind before issuing the process. Passing orders of issuance of a process without appreciating the statutory provisions and cautiously examining the material on record may put the wheels of criminal law in motion and summon an innocent individual to stand trial. Such orders are liable to be quashed and set aside.</a:t>
            </a:r>
            <a:endParaRPr lang="en-IN" sz="21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A6355A04-464F-1746-3781-A3305B32CF20}"/>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C30A22EC-CBAD-3082-3366-BE7D6700193D}"/>
              </a:ext>
            </a:extLst>
          </p:cNvPr>
          <p:cNvSpPr>
            <a:spLocks noGrp="1"/>
          </p:cNvSpPr>
          <p:nvPr>
            <p:ph type="sldNum" sz="quarter" idx="12"/>
          </p:nvPr>
        </p:nvSpPr>
        <p:spPr/>
        <p:txBody>
          <a:bodyPr/>
          <a:lstStyle/>
          <a:p>
            <a:fld id="{3DCC1F5A-E4DD-477C-8EF4-30E1753F40E2}" type="slidenum">
              <a:rPr lang="en-US" smtClean="0"/>
              <a:pPr/>
              <a:t>140</a:t>
            </a:fld>
            <a:endParaRPr lang="en-US"/>
          </a:p>
        </p:txBody>
      </p:sp>
    </p:spTree>
    <p:extLst>
      <p:ext uri="{BB962C8B-B14F-4D97-AF65-F5344CB8AC3E}">
        <p14:creationId xmlns:p14="http://schemas.microsoft.com/office/powerpoint/2010/main" val="268837914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86FAC-45D8-0C44-35C2-22606788FFE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A68E483-007C-4B9C-98CB-3876F0A7B5F9}"/>
              </a:ext>
            </a:extLst>
          </p:cNvPr>
          <p:cNvSpPr>
            <a:spLocks noGrp="1"/>
          </p:cNvSpPr>
          <p:nvPr>
            <p:ph idx="1"/>
          </p:nvPr>
        </p:nvSpPr>
        <p:spPr/>
        <p:txBody>
          <a:bodyPr>
            <a:normAutofit/>
          </a:bodyPr>
          <a:lstStyle/>
          <a:p>
            <a:pPr algn="just"/>
            <a:r>
              <a:rPr lang="en-US" sz="2200" dirty="0">
                <a:latin typeface="Bookman Old Style" panose="02050604050505020204" pitchFamily="18" charset="0"/>
              </a:rPr>
              <a:t>The statutory requirement of service of notice as contemplated by Section 2(35)(b) of the I.T. Act is not complied with. This non-compliance goes to the root of the matter and dents the prosecution against the petitioner.</a:t>
            </a:r>
          </a:p>
          <a:p>
            <a:pPr algn="just"/>
            <a:r>
              <a:rPr lang="en-US" sz="2200" dirty="0">
                <a:latin typeface="Bookman Old Style" panose="02050604050505020204" pitchFamily="18" charset="0"/>
              </a:rPr>
              <a:t>The Criminal Case filed before the Magistrate and the orders passed by the Magistrate are quashed.</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C1D31312-9BD9-0B6F-B335-0A18E32D905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1914A4C6-BA63-4894-C275-B09210DACDBF}"/>
              </a:ext>
            </a:extLst>
          </p:cNvPr>
          <p:cNvSpPr>
            <a:spLocks noGrp="1"/>
          </p:cNvSpPr>
          <p:nvPr>
            <p:ph type="sldNum" sz="quarter" idx="12"/>
          </p:nvPr>
        </p:nvSpPr>
        <p:spPr/>
        <p:txBody>
          <a:bodyPr/>
          <a:lstStyle/>
          <a:p>
            <a:fld id="{3DCC1F5A-E4DD-477C-8EF4-30E1753F40E2}" type="slidenum">
              <a:rPr lang="en-US" smtClean="0"/>
              <a:pPr/>
              <a:t>141</a:t>
            </a:fld>
            <a:endParaRPr lang="en-US"/>
          </a:p>
        </p:txBody>
      </p:sp>
    </p:spTree>
    <p:extLst>
      <p:ext uri="{BB962C8B-B14F-4D97-AF65-F5344CB8AC3E}">
        <p14:creationId xmlns:p14="http://schemas.microsoft.com/office/powerpoint/2010/main" val="250763413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Scope of S. 254(2)</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142</a:t>
            </a:fld>
            <a:endParaRPr lang="en-US"/>
          </a:p>
        </p:txBody>
      </p:sp>
    </p:spTree>
    <p:extLst>
      <p:ext uri="{BB962C8B-B14F-4D97-AF65-F5344CB8AC3E}">
        <p14:creationId xmlns:p14="http://schemas.microsoft.com/office/powerpoint/2010/main" val="248752978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71F0-C7A6-A9A0-3F6C-AD465FBAB7E3}"/>
              </a:ext>
            </a:extLst>
          </p:cNvPr>
          <p:cNvSpPr>
            <a:spLocks noGrp="1"/>
          </p:cNvSpPr>
          <p:nvPr>
            <p:ph type="title"/>
          </p:nvPr>
        </p:nvSpPr>
        <p:spPr/>
        <p:txBody>
          <a:bodyPr>
            <a:normAutofit fontScale="90000"/>
          </a:bodyPr>
          <a:lstStyle/>
          <a:p>
            <a:r>
              <a:rPr lang="en-US" b="1" dirty="0"/>
              <a:t>Pr. CIT vs Hitesh Ashok Vaswani </a:t>
            </a:r>
            <a:br>
              <a:rPr lang="en-US" b="1" dirty="0"/>
            </a:br>
            <a:r>
              <a:rPr lang="en-US" sz="3300" b="1" dirty="0"/>
              <a:t>(SCA No. 198 of 2023, dated 02/11/2023)</a:t>
            </a:r>
            <a:endParaRPr lang="en-IN" sz="3300" b="1" dirty="0"/>
          </a:p>
        </p:txBody>
      </p:sp>
      <p:sp>
        <p:nvSpPr>
          <p:cNvPr id="3" name="Content Placeholder 2">
            <a:extLst>
              <a:ext uri="{FF2B5EF4-FFF2-40B4-BE49-F238E27FC236}">
                <a16:creationId xmlns:a16="http://schemas.microsoft.com/office/drawing/2014/main" id="{64EC7E42-C292-9C8A-02C7-2B83A919010E}"/>
              </a:ext>
            </a:extLst>
          </p:cNvPr>
          <p:cNvSpPr>
            <a:spLocks noGrp="1"/>
          </p:cNvSpPr>
          <p:nvPr>
            <p:ph idx="1"/>
          </p:nvPr>
        </p:nvSpPr>
        <p:spPr/>
        <p:txBody>
          <a:bodyPr>
            <a:normAutofit lnSpcReduction="10000"/>
          </a:bodyPr>
          <a:lstStyle/>
          <a:p>
            <a:pPr marL="342900" lvl="0" indent="-342900" algn="just">
              <a:lnSpc>
                <a:spcPct val="115000"/>
              </a:lnSpc>
              <a:buFont typeface="Symbol" panose="05050102010706020507" pitchFamily="18" charset="2"/>
              <a:buChar char=""/>
            </a:pPr>
            <a:r>
              <a:rPr lang="en-IN" sz="1800" b="1" kern="100" dirty="0">
                <a:effectLst/>
                <a:latin typeface="Bookman Old Style" panose="02050604050505020204" pitchFamily="18" charset="0"/>
                <a:ea typeface="Calibri" panose="020F0502020204030204" pitchFamily="34" charset="0"/>
                <a:cs typeface="Times New Roman" panose="02020603050405020304" pitchFamily="18" charset="0"/>
              </a:rPr>
              <a:t>Facts:</a:t>
            </a: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 Petitioner challenged the order passed by the ITAT u/s 254(2) of the Act. Revenue was dissatisfied with the dismissal of its miscellaneous applications filed against the order passed u/s 254(1) of the Act and therefore filed Special Civil Applications (writs) against such order. </a:t>
            </a:r>
          </a:p>
          <a:p>
            <a:pPr marL="342900" lvl="0" indent="-342900" algn="just">
              <a:lnSpc>
                <a:spcPct val="115000"/>
              </a:lnSpc>
              <a:spcAft>
                <a:spcPts val="1000"/>
              </a:spcAft>
              <a:buFont typeface="Symbol" panose="05050102010706020507" pitchFamily="18" charset="2"/>
              <a:buChar char=""/>
            </a:pPr>
            <a:r>
              <a:rPr lang="en-IN" sz="1800" b="1" kern="100" dirty="0">
                <a:effectLst/>
                <a:latin typeface="Bookman Old Style" panose="02050604050505020204" pitchFamily="18" charset="0"/>
                <a:ea typeface="Calibri" panose="020F0502020204030204" pitchFamily="34" charset="0"/>
                <a:cs typeface="Times New Roman" panose="02020603050405020304" pitchFamily="18" charset="0"/>
              </a:rPr>
              <a:t>Held:</a:t>
            </a: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 While dismissing the writs filed by the </a:t>
            </a:r>
            <a:r>
              <a:rPr lang="en-IN" sz="1800" kern="100" dirty="0" err="1">
                <a:effectLst/>
                <a:latin typeface="Bookman Old Style" panose="02050604050505020204" pitchFamily="18" charset="0"/>
                <a:ea typeface="Calibri" panose="020F0502020204030204" pitchFamily="34" charset="0"/>
                <a:cs typeface="Times New Roman" panose="02020603050405020304" pitchFamily="18" charset="0"/>
              </a:rPr>
              <a:t>Deptt</a:t>
            </a: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 High Court observed that “the mistake has to be apparent from the face of the record and not one where an extensive delving into arguments and a re-look can be sought on questions decided on merits”.</a:t>
            </a:r>
            <a:endParaRPr lang="en-IN" sz="1800" kern="1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HC further notes that the ITAT considered the issues threadbare on merits in light of the case laws, and thus, remarks “merely because the ITAT, according to the Revenue, decided the issues by misinterpretation of facts and law, the same cannot be a subject matter of rectification”.</a:t>
            </a:r>
            <a:endParaRPr lang="en-IN"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C7B23015-E66A-19BD-AAF6-AB30E322A224}"/>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E6AB4AA2-D2AD-77C6-5845-6C12087E502F}"/>
              </a:ext>
            </a:extLst>
          </p:cNvPr>
          <p:cNvSpPr>
            <a:spLocks noGrp="1"/>
          </p:cNvSpPr>
          <p:nvPr>
            <p:ph type="sldNum" sz="quarter" idx="12"/>
          </p:nvPr>
        </p:nvSpPr>
        <p:spPr/>
        <p:txBody>
          <a:bodyPr/>
          <a:lstStyle/>
          <a:p>
            <a:fld id="{3DCC1F5A-E4DD-477C-8EF4-30E1753F40E2}" type="slidenum">
              <a:rPr lang="en-US" smtClean="0"/>
              <a:pPr/>
              <a:t>143</a:t>
            </a:fld>
            <a:endParaRPr lang="en-US"/>
          </a:p>
        </p:txBody>
      </p:sp>
    </p:spTree>
    <p:extLst>
      <p:ext uri="{BB962C8B-B14F-4D97-AF65-F5344CB8AC3E}">
        <p14:creationId xmlns:p14="http://schemas.microsoft.com/office/powerpoint/2010/main" val="398568415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66A0A-99F9-D1BC-BE82-262A52A76B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3D1FB0A-2279-D99C-2BB1-6232B0C6AF51}"/>
              </a:ext>
            </a:extLst>
          </p:cNvPr>
          <p:cNvSpPr>
            <a:spLocks noGrp="1"/>
          </p:cNvSpPr>
          <p:nvPr>
            <p:ph idx="1"/>
          </p:nvPr>
        </p:nvSpPr>
        <p:spPr/>
        <p:txBody>
          <a:bodyPr>
            <a:noAutofit/>
          </a:bodyPr>
          <a:lstStyle/>
          <a:p>
            <a:pPr marL="342900" lvl="0" indent="-342900" algn="just">
              <a:lnSpc>
                <a:spcPct val="115000"/>
              </a:lnSpc>
              <a:buFont typeface="Symbol" panose="05050102010706020507" pitchFamily="18" charset="2"/>
              <a:buChar char=""/>
            </a:pPr>
            <a:r>
              <a:rPr lang="en-IN" sz="1500" kern="100" dirty="0">
                <a:effectLst/>
                <a:latin typeface="Bookman Old Style" panose="02050604050505020204" pitchFamily="18" charset="0"/>
                <a:ea typeface="Calibri" panose="020F0502020204030204" pitchFamily="34" charset="0"/>
                <a:cs typeface="Times New Roman" panose="02020603050405020304" pitchFamily="18" charset="0"/>
              </a:rPr>
              <a:t>HC relies on SC ruling in </a:t>
            </a:r>
            <a:r>
              <a:rPr lang="en-IN" sz="1500" u="none" strike="noStrike" kern="100" dirty="0">
                <a:solidFill>
                  <a:srgbClr val="0000FF"/>
                </a:solidFill>
                <a:effectLst/>
                <a:latin typeface="Bookman Old Style" panose="02050604050505020204" pitchFamily="18" charset="0"/>
                <a:ea typeface="Calibri" panose="020F0502020204030204" pitchFamily="34" charset="0"/>
                <a:cs typeface="Times New Roman" panose="02020603050405020304" pitchFamily="18" charset="0"/>
                <a:hlinkClick r:id="rId2"/>
              </a:rPr>
              <a:t>Reliance Telecom</a:t>
            </a:r>
            <a:r>
              <a:rPr lang="en-IN" sz="1500" kern="100" dirty="0">
                <a:effectLst/>
                <a:latin typeface="Bookman Old Style" panose="02050604050505020204" pitchFamily="18" charset="0"/>
                <a:ea typeface="Calibri" panose="020F0502020204030204" pitchFamily="34" charset="0"/>
                <a:cs typeface="Times New Roman" panose="02020603050405020304" pitchFamily="18" charset="0"/>
              </a:rPr>
              <a:t> [(2021) 440 ITR 1 (SC)] wherein it was observed that when a detailed order was passed by ITAT, no rectification can be made on the ground that the order passed by ITAT was erroneous either on facts or in law and preferring an appeal is the only remedy in such a case.</a:t>
            </a:r>
          </a:p>
          <a:p>
            <a:pPr marL="342900" lvl="0" indent="-342900" algn="just">
              <a:lnSpc>
                <a:spcPct val="115000"/>
              </a:lnSpc>
              <a:spcAft>
                <a:spcPts val="1000"/>
              </a:spcAft>
              <a:buFont typeface="Symbol" panose="05050102010706020507" pitchFamily="18" charset="2"/>
              <a:buChar char=""/>
            </a:pPr>
            <a:r>
              <a:rPr lang="en-IN" sz="1500" kern="100" dirty="0">
                <a:effectLst/>
                <a:latin typeface="Bookman Old Style" panose="02050604050505020204" pitchFamily="18" charset="0"/>
                <a:ea typeface="Calibri" panose="020F0502020204030204" pitchFamily="34" charset="0"/>
                <a:cs typeface="Times New Roman" panose="02020603050405020304" pitchFamily="18" charset="0"/>
              </a:rPr>
              <a:t>HC also considers co-ordinate bench ruling in </a:t>
            </a:r>
            <a:r>
              <a:rPr lang="en-IN" sz="1500" u="none" strike="noStrike" kern="100" dirty="0" err="1">
                <a:solidFill>
                  <a:srgbClr val="0000FF"/>
                </a:solidFill>
                <a:effectLst/>
                <a:latin typeface="Bookman Old Style" panose="02050604050505020204" pitchFamily="18" charset="0"/>
                <a:ea typeface="Calibri" panose="020F0502020204030204" pitchFamily="34" charset="0"/>
                <a:cs typeface="Times New Roman" panose="02020603050405020304" pitchFamily="18" charset="0"/>
                <a:hlinkClick r:id="rId3"/>
              </a:rPr>
              <a:t>Vrundavan</a:t>
            </a:r>
            <a:r>
              <a:rPr lang="en-IN" sz="1500" u="none" strike="noStrike" kern="100" dirty="0">
                <a:solidFill>
                  <a:srgbClr val="0000FF"/>
                </a:solidFill>
                <a:effectLst/>
                <a:latin typeface="Bookman Old Style" panose="02050604050505020204" pitchFamily="18" charset="0"/>
                <a:ea typeface="Calibri" panose="020F0502020204030204" pitchFamily="34" charset="0"/>
                <a:cs typeface="Times New Roman" panose="02020603050405020304" pitchFamily="18" charset="0"/>
                <a:hlinkClick r:id="rId3"/>
              </a:rPr>
              <a:t> Ginning</a:t>
            </a:r>
            <a:r>
              <a:rPr lang="en-IN" sz="1500" kern="100" dirty="0">
                <a:effectLst/>
                <a:latin typeface="Bookman Old Style" panose="02050604050505020204" pitchFamily="18" charset="0"/>
                <a:ea typeface="Calibri" panose="020F0502020204030204" pitchFamily="34" charset="0"/>
                <a:cs typeface="Times New Roman" panose="02020603050405020304" pitchFamily="18" charset="0"/>
              </a:rPr>
              <a:t> and Delhi HC ruling in </a:t>
            </a:r>
            <a:r>
              <a:rPr lang="en-IN" sz="1500" u="none" strike="noStrike" kern="100" dirty="0">
                <a:solidFill>
                  <a:srgbClr val="0000FF"/>
                </a:solidFill>
                <a:effectLst/>
                <a:latin typeface="Bookman Old Style" panose="02050604050505020204" pitchFamily="18" charset="0"/>
                <a:ea typeface="Calibri" panose="020F0502020204030204" pitchFamily="34" charset="0"/>
                <a:cs typeface="Times New Roman" panose="02020603050405020304" pitchFamily="18" charset="0"/>
                <a:hlinkClick r:id="rId4"/>
              </a:rPr>
              <a:t>Maruti Insurance</a:t>
            </a:r>
            <a:r>
              <a:rPr lang="en-IN" sz="1500" kern="100" dirty="0">
                <a:effectLst/>
                <a:latin typeface="Bookman Old Style" panose="02050604050505020204" pitchFamily="18" charset="0"/>
                <a:ea typeface="Calibri" panose="020F0502020204030204" pitchFamily="34" charset="0"/>
                <a:cs typeface="Times New Roman" panose="02020603050405020304" pitchFamily="18" charset="0"/>
              </a:rPr>
              <a:t> to observe that “the power to rectify an order under Section 254(2) is extremely limited and it does not extend to correcting the errors of law or reappreciating the factual findings. Those properly fall within the appellate review of an order of Court of first instance. What legitimately falls for consideration are errors (mistakes) apparent from the record”</a:t>
            </a:r>
          </a:p>
          <a:p>
            <a:pPr marL="342900" lvl="0" indent="-342900" algn="just">
              <a:lnSpc>
                <a:spcPct val="115000"/>
              </a:lnSpc>
              <a:spcAft>
                <a:spcPts val="1000"/>
              </a:spcAft>
              <a:buFont typeface="Symbol" panose="05050102010706020507" pitchFamily="18" charset="2"/>
              <a:buChar char=""/>
            </a:pPr>
            <a:r>
              <a:rPr lang="en-IN" sz="1500" dirty="0">
                <a:effectLst/>
                <a:latin typeface="Bookman Old Style" panose="02050604050505020204" pitchFamily="18" charset="0"/>
                <a:ea typeface="Calibri" panose="020F0502020204030204" pitchFamily="34" charset="0"/>
                <a:cs typeface="Times New Roman" panose="02020603050405020304" pitchFamily="18" charset="0"/>
              </a:rPr>
              <a:t>Moreover, HC relies on Delhi HC ruling in R.C. Sabharwal and co-ordinate bench ruling in </a:t>
            </a:r>
            <a:r>
              <a:rPr lang="en-IN" sz="1500" u="none" strike="noStrike" dirty="0">
                <a:solidFill>
                  <a:srgbClr val="0000FF"/>
                </a:solidFill>
                <a:effectLst/>
                <a:latin typeface="Bookman Old Style" panose="02050604050505020204" pitchFamily="18" charset="0"/>
                <a:ea typeface="Calibri" panose="020F0502020204030204" pitchFamily="34" charset="0"/>
                <a:cs typeface="Times New Roman" panose="02020603050405020304" pitchFamily="18" charset="0"/>
                <a:hlinkClick r:id="rId5"/>
              </a:rPr>
              <a:t>Muni Seva Ashram</a:t>
            </a:r>
            <a:r>
              <a:rPr lang="en-IN" sz="1500" dirty="0">
                <a:effectLst/>
                <a:latin typeface="Bookman Old Style" panose="02050604050505020204" pitchFamily="18" charset="0"/>
                <a:ea typeface="Calibri" panose="020F0502020204030204" pitchFamily="34" charset="0"/>
                <a:cs typeface="Times New Roman" panose="02020603050405020304" pitchFamily="18" charset="0"/>
              </a:rPr>
              <a:t> and observes that in the instant case appeals were filed by the Revenue which have been admitted by the HC and thus, disposes of the petitions reserving the right of the Revenue to urge the grounds raised in these petitions while arguing appeals.</a:t>
            </a:r>
            <a:endParaRPr lang="en-IN" sz="15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F7F10541-6FC8-90E0-72DD-8F21364A728F}"/>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B2C0780-6AB4-24C6-7E49-5E58A798406F}"/>
              </a:ext>
            </a:extLst>
          </p:cNvPr>
          <p:cNvSpPr>
            <a:spLocks noGrp="1"/>
          </p:cNvSpPr>
          <p:nvPr>
            <p:ph type="sldNum" sz="quarter" idx="12"/>
          </p:nvPr>
        </p:nvSpPr>
        <p:spPr/>
        <p:txBody>
          <a:bodyPr/>
          <a:lstStyle/>
          <a:p>
            <a:fld id="{3DCC1F5A-E4DD-477C-8EF4-30E1753F40E2}" type="slidenum">
              <a:rPr lang="en-US" smtClean="0"/>
              <a:pPr/>
              <a:t>144</a:t>
            </a:fld>
            <a:endParaRPr lang="en-US"/>
          </a:p>
        </p:txBody>
      </p:sp>
    </p:spTree>
    <p:extLst>
      <p:ext uri="{BB962C8B-B14F-4D97-AF65-F5344CB8AC3E}">
        <p14:creationId xmlns:p14="http://schemas.microsoft.com/office/powerpoint/2010/main" val="27016649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E6E66-8329-749C-5F01-57456F5166E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CCC8A0F-F26D-48E8-012A-44AC7D69B366}"/>
              </a:ext>
            </a:extLst>
          </p:cNvPr>
          <p:cNvSpPr>
            <a:spLocks noGrp="1"/>
          </p:cNvSpPr>
          <p:nvPr>
            <p:ph idx="1"/>
          </p:nvPr>
        </p:nvSpPr>
        <p:spPr/>
        <p:txBody>
          <a:bodyPr>
            <a:normAutofit fontScale="92500" lnSpcReduction="10000"/>
          </a:bodyPr>
          <a:lstStyle/>
          <a:p>
            <a:pPr marL="342900" lvl="0" indent="-342900" algn="just">
              <a:lnSpc>
                <a:spcPct val="115000"/>
              </a:lnSpc>
              <a:spcAft>
                <a:spcPts val="1000"/>
              </a:spcAft>
              <a:buFont typeface="Symbol" panose="05050102010706020507" pitchFamily="18" charset="2"/>
              <a:buChar char=""/>
            </a:pP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Regarding the petitions where Revenue has not filed appeals, HC holds that once the ITAT had considered the issues on merits and undertaken a detailed discussion, no rectification could be made on the grounds stated in the MAs; HC </a:t>
            </a:r>
            <a:r>
              <a:rPr lang="en-IN" sz="1800" kern="100" dirty="0" err="1">
                <a:effectLst/>
                <a:latin typeface="Bookman Old Style" panose="02050604050505020204" pitchFamily="18" charset="0"/>
                <a:ea typeface="Calibri" panose="020F0502020204030204" pitchFamily="34" charset="0"/>
                <a:cs typeface="Times New Roman" panose="02020603050405020304" pitchFamily="18" charset="0"/>
              </a:rPr>
              <a:t>anlayses</a:t>
            </a: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 the batch of petitions in under four categories including a category of cases covered by SC ruling in </a:t>
            </a:r>
            <a:r>
              <a:rPr lang="en-IN" sz="1800" u="none" strike="noStrike" kern="100" dirty="0">
                <a:solidFill>
                  <a:srgbClr val="0000FF"/>
                </a:solidFill>
                <a:effectLst/>
                <a:latin typeface="Bookman Old Style" panose="02050604050505020204" pitchFamily="18" charset="0"/>
                <a:ea typeface="Calibri" panose="020F0502020204030204" pitchFamily="34" charset="0"/>
                <a:cs typeface="Times New Roman" panose="02020603050405020304" pitchFamily="18" charset="0"/>
                <a:hlinkClick r:id="rId2"/>
              </a:rPr>
              <a:t>Vikram Bhatia</a:t>
            </a:r>
            <a:r>
              <a:rPr lang="en-IN" sz="1800" kern="100" dirty="0">
                <a:effectLst/>
                <a:latin typeface="Bookman Old Style" panose="02050604050505020204" pitchFamily="18" charset="0"/>
                <a:ea typeface="Calibri" panose="020F0502020204030204" pitchFamily="34" charset="0"/>
                <a:cs typeface="Times New Roman" panose="02020603050405020304" pitchFamily="18" charset="0"/>
              </a:rPr>
              <a:t> which was delivered after the MA was dismissed by ITAT;  Across the categories, HC observes that issue raised by Revenue in MAs requires long drawn argument which is not allowed under Section 254(2) and if the Revenue feels the order passed by the ITAT is erroneous on account of law or on fact, then the only remedy available is to challenge the order at higher forum.</a:t>
            </a:r>
          </a:p>
          <a:p>
            <a:pPr marL="342900" lvl="0" indent="-342900" algn="just">
              <a:lnSpc>
                <a:spcPct val="115000"/>
              </a:lnSpc>
              <a:spcAft>
                <a:spcPts val="1000"/>
              </a:spcAft>
              <a:buFont typeface="Symbol" panose="05050102010706020507" pitchFamily="18" charset="2"/>
              <a:buChar char=""/>
            </a:pPr>
            <a:r>
              <a:rPr lang="en-IN" sz="1800" dirty="0">
                <a:effectLst/>
                <a:latin typeface="Bookman Old Style" panose="02050604050505020204" pitchFamily="18" charset="0"/>
                <a:ea typeface="Calibri" panose="020F0502020204030204" pitchFamily="34" charset="0"/>
                <a:cs typeface="Times New Roman" panose="02020603050405020304" pitchFamily="18" charset="0"/>
              </a:rPr>
              <a:t>While dismissing the writs, high court also observed that when ITAT dismissed the 254(2) applications, judgment in the case of ITO vs. Vikram Bhatia – (2023) 453 ITR 417 (SC) was not even delivered and therefore, the same cannot be pressed into service.</a:t>
            </a:r>
            <a:endParaRPr lang="en-IN" dirty="0"/>
          </a:p>
        </p:txBody>
      </p:sp>
      <p:sp>
        <p:nvSpPr>
          <p:cNvPr id="4" name="Footer Placeholder 3">
            <a:extLst>
              <a:ext uri="{FF2B5EF4-FFF2-40B4-BE49-F238E27FC236}">
                <a16:creationId xmlns:a16="http://schemas.microsoft.com/office/drawing/2014/main" id="{7A2EA179-8BCF-A3F2-6AC5-C9276F891A9E}"/>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CB5C789A-5AA4-C083-92C9-1DFC6BD235CF}"/>
              </a:ext>
            </a:extLst>
          </p:cNvPr>
          <p:cNvSpPr>
            <a:spLocks noGrp="1"/>
          </p:cNvSpPr>
          <p:nvPr>
            <p:ph type="sldNum" sz="quarter" idx="12"/>
          </p:nvPr>
        </p:nvSpPr>
        <p:spPr/>
        <p:txBody>
          <a:bodyPr/>
          <a:lstStyle/>
          <a:p>
            <a:fld id="{3DCC1F5A-E4DD-477C-8EF4-30E1753F40E2}" type="slidenum">
              <a:rPr lang="en-US" smtClean="0"/>
              <a:pPr/>
              <a:t>145</a:t>
            </a:fld>
            <a:endParaRPr lang="en-US"/>
          </a:p>
        </p:txBody>
      </p:sp>
    </p:spTree>
    <p:extLst>
      <p:ext uri="{BB962C8B-B14F-4D97-AF65-F5344CB8AC3E}">
        <p14:creationId xmlns:p14="http://schemas.microsoft.com/office/powerpoint/2010/main" val="80103803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lgn="ctr">
              <a:buNone/>
            </a:pPr>
            <a:endParaRPr lang="en-US" sz="4400" b="1" dirty="0">
              <a:latin typeface="Bookman Old Style" panose="02050604050505020204" pitchFamily="18" charset="0"/>
            </a:endParaRPr>
          </a:p>
          <a:p>
            <a:pPr marL="0" indent="0" algn="ctr">
              <a:buNone/>
            </a:pPr>
            <a:r>
              <a:rPr lang="en-US" sz="4400" b="1" dirty="0">
                <a:latin typeface="Bookman Old Style" panose="02050604050505020204" pitchFamily="18" charset="0"/>
              </a:rPr>
              <a:t>Trade Advances to Sales </a:t>
            </a:r>
          </a:p>
          <a:p>
            <a:pPr marL="0" indent="0" algn="ctr">
              <a:buNone/>
            </a:pPr>
            <a:r>
              <a:rPr lang="en-US" sz="4400" b="1" dirty="0">
                <a:latin typeface="Bookman Old Style" panose="02050604050505020204" pitchFamily="18" charset="0"/>
              </a:rPr>
              <a:t>vs </a:t>
            </a:r>
          </a:p>
          <a:p>
            <a:pPr marL="0" indent="0" algn="ctr">
              <a:buNone/>
            </a:pPr>
            <a:r>
              <a:rPr lang="en-US" sz="4400" b="1" dirty="0">
                <a:latin typeface="Bookman Old Style" panose="02050604050505020204" pitchFamily="18" charset="0"/>
              </a:rPr>
              <a:t>Cash Credit</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146</a:t>
            </a:fld>
            <a:endParaRPr lang="en-US"/>
          </a:p>
        </p:txBody>
      </p:sp>
    </p:spTree>
    <p:extLst>
      <p:ext uri="{BB962C8B-B14F-4D97-AF65-F5344CB8AC3E}">
        <p14:creationId xmlns:p14="http://schemas.microsoft.com/office/powerpoint/2010/main" val="29330787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A692A-EC64-80AB-0EBD-F561BEFDACEC}"/>
              </a:ext>
            </a:extLst>
          </p:cNvPr>
          <p:cNvSpPr>
            <a:spLocks noGrp="1"/>
          </p:cNvSpPr>
          <p:nvPr>
            <p:ph type="title"/>
          </p:nvPr>
        </p:nvSpPr>
        <p:spPr/>
        <p:txBody>
          <a:bodyPr>
            <a:normAutofit/>
          </a:bodyPr>
          <a:lstStyle/>
          <a:p>
            <a:r>
              <a:rPr lang="en-US" sz="2800" b="1" dirty="0">
                <a:latin typeface="Bookman Old Style" panose="02050604050505020204" pitchFamily="18" charset="0"/>
              </a:rPr>
              <a:t>ITO vs. Sahana </a:t>
            </a:r>
            <a:r>
              <a:rPr lang="en-US" sz="2800" b="1" dirty="0" err="1">
                <a:latin typeface="Bookman Old Style" panose="02050604050505020204" pitchFamily="18" charset="0"/>
              </a:rPr>
              <a:t>Jewellery</a:t>
            </a:r>
            <a:r>
              <a:rPr lang="en-US" sz="2800" b="1" dirty="0">
                <a:latin typeface="Bookman Old Style" panose="02050604050505020204" pitchFamily="18" charset="0"/>
              </a:rPr>
              <a:t> Exports P. Ltd.</a:t>
            </a:r>
            <a:br>
              <a:rPr lang="en-US" sz="2800" b="1" dirty="0">
                <a:latin typeface="Bookman Old Style" panose="02050604050505020204" pitchFamily="18" charset="0"/>
              </a:rPr>
            </a:br>
            <a:r>
              <a:rPr lang="en-US" sz="2800" b="1" dirty="0">
                <a:latin typeface="Bookman Old Style" panose="02050604050505020204" pitchFamily="18" charset="0"/>
              </a:rPr>
              <a:t>ITA No. 999/</a:t>
            </a:r>
            <a:r>
              <a:rPr lang="en-US" sz="2800" b="1" dirty="0" err="1">
                <a:latin typeface="Bookman Old Style" panose="02050604050505020204" pitchFamily="18" charset="0"/>
              </a:rPr>
              <a:t>Chny</a:t>
            </a:r>
            <a:r>
              <a:rPr lang="en-US" sz="2800" b="1" dirty="0">
                <a:latin typeface="Bookman Old Style" panose="02050604050505020204" pitchFamily="18" charset="0"/>
              </a:rPr>
              <a:t>/2022</a:t>
            </a:r>
            <a:endParaRPr lang="en-IN" sz="28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83A18E8-DD79-AA7E-6608-767C512F1DD3}"/>
              </a:ext>
            </a:extLst>
          </p:cNvPr>
          <p:cNvSpPr>
            <a:spLocks noGrp="1"/>
          </p:cNvSpPr>
          <p:nvPr>
            <p:ph idx="1"/>
          </p:nvPr>
        </p:nvSpPr>
        <p:spPr/>
        <p:txBody>
          <a:bodyPr>
            <a:normAutofit/>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Assessee is a trader of gold &amp; </a:t>
            </a:r>
            <a:r>
              <a:rPr lang="en-US" sz="2200" dirty="0" err="1">
                <a:latin typeface="Bookman Old Style" panose="02050604050505020204" pitchFamily="18" charset="0"/>
              </a:rPr>
              <a:t>jewellery</a:t>
            </a:r>
            <a:r>
              <a:rPr lang="en-US" sz="2200" dirty="0">
                <a:latin typeface="Bookman Old Style" panose="02050604050505020204" pitchFamily="18" charset="0"/>
              </a:rPr>
              <a:t>.</a:t>
            </a:r>
          </a:p>
          <a:p>
            <a:pPr algn="just"/>
            <a:r>
              <a:rPr lang="en-US" sz="2200" dirty="0">
                <a:latin typeface="Bookman Old Style" panose="02050604050505020204" pitchFamily="18" charset="0"/>
              </a:rPr>
              <a:t>Case was selected for scrutiny for AY 2017-18 to verify cash deposits during demonetization period.</a:t>
            </a:r>
          </a:p>
          <a:p>
            <a:pPr algn="just"/>
            <a:r>
              <a:rPr lang="en-US" sz="2200" dirty="0">
                <a:latin typeface="Bookman Old Style" panose="02050604050505020204" pitchFamily="18" charset="0"/>
              </a:rPr>
              <a:t>Cash deposits of Rs. 48,80,73,000/- were made during demonetization period.</a:t>
            </a:r>
          </a:p>
          <a:p>
            <a:pPr algn="just"/>
            <a:r>
              <a:rPr lang="en-US" sz="2200" dirty="0">
                <a:latin typeface="Bookman Old Style" panose="02050604050505020204" pitchFamily="18" charset="0"/>
              </a:rPr>
              <a:t>Assessee submitted that source of cash deposits is out of trade advances for gold scheme and the same are being recorded in the books of accounts.</a:t>
            </a:r>
          </a:p>
          <a:p>
            <a:pPr algn="just"/>
            <a:r>
              <a:rPr lang="en-US" sz="2200" dirty="0">
                <a:latin typeface="Bookman Old Style" panose="02050604050505020204" pitchFamily="18" charset="0"/>
              </a:rPr>
              <a:t>The assessee filed details of name &amp; addresses of customers with AO.</a:t>
            </a:r>
          </a:p>
          <a:p>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03A8D2EF-D48A-6782-2B55-51E3AEC604D4}"/>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83C150A3-5D56-8E36-454F-3A03751C4786}"/>
              </a:ext>
            </a:extLst>
          </p:cNvPr>
          <p:cNvSpPr>
            <a:spLocks noGrp="1"/>
          </p:cNvSpPr>
          <p:nvPr>
            <p:ph type="sldNum" sz="quarter" idx="12"/>
          </p:nvPr>
        </p:nvSpPr>
        <p:spPr/>
        <p:txBody>
          <a:bodyPr/>
          <a:lstStyle/>
          <a:p>
            <a:fld id="{3DCC1F5A-E4DD-477C-8EF4-30E1753F40E2}" type="slidenum">
              <a:rPr lang="en-US" smtClean="0"/>
              <a:pPr/>
              <a:t>147</a:t>
            </a:fld>
            <a:endParaRPr lang="en-US"/>
          </a:p>
        </p:txBody>
      </p:sp>
    </p:spTree>
    <p:extLst>
      <p:ext uri="{BB962C8B-B14F-4D97-AF65-F5344CB8AC3E}">
        <p14:creationId xmlns:p14="http://schemas.microsoft.com/office/powerpoint/2010/main" val="240810541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31CC-9C62-814F-D1A3-1D5040754A9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606F815-8742-C3E2-A971-2506D298AE5F}"/>
              </a:ext>
            </a:extLst>
          </p:cNvPr>
          <p:cNvSpPr>
            <a:spLocks noGrp="1"/>
          </p:cNvSpPr>
          <p:nvPr>
            <p:ph idx="1"/>
          </p:nvPr>
        </p:nvSpPr>
        <p:spPr/>
        <p:txBody>
          <a:bodyPr>
            <a:normAutofit fontScale="92500"/>
          </a:bodyPr>
          <a:lstStyle/>
          <a:p>
            <a:pPr algn="just"/>
            <a:r>
              <a:rPr lang="en-US" sz="2200" dirty="0">
                <a:latin typeface="Bookman Old Style" panose="02050604050505020204" pitchFamily="18" charset="0"/>
              </a:rPr>
              <a:t>AO issued summons u/s. 131(1) to 50 persons, out of which 46 summons were returned citing ‘addressee cannot be located’, 3 persons replied out of which 2 persons denied having any transaction with assessee and 1 person confirmed that he has paid an advance to assessee for purchase of gold.</a:t>
            </a:r>
          </a:p>
          <a:p>
            <a:pPr algn="just"/>
            <a:r>
              <a:rPr lang="en-US" sz="2200" dirty="0">
                <a:latin typeface="Bookman Old Style" panose="02050604050505020204" pitchFamily="18" charset="0"/>
              </a:rPr>
              <a:t>AO thereafter called the assessee to file various details &amp; books of account to justify cash deposits. The assessee filed various documents like cash book, purchase and sale invoices, stock register, etc.</a:t>
            </a:r>
          </a:p>
          <a:p>
            <a:pPr algn="just"/>
            <a:r>
              <a:rPr lang="en-US" sz="2200" dirty="0">
                <a:latin typeface="Bookman Old Style" panose="02050604050505020204" pitchFamily="18" charset="0"/>
              </a:rPr>
              <a:t>The assessee thereafter changed his stand that the earlier submission that source of cash deposit was out of trade advances was made by mistake, whereas the actual source is out of earlier cash withdrawals from the same bank accounts.</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717C52C7-00D5-2CE0-3A06-9C1AF2C07977}"/>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8C687B2D-E8EF-939C-83AD-1F385FF47839}"/>
              </a:ext>
            </a:extLst>
          </p:cNvPr>
          <p:cNvSpPr>
            <a:spLocks noGrp="1"/>
          </p:cNvSpPr>
          <p:nvPr>
            <p:ph type="sldNum" sz="quarter" idx="12"/>
          </p:nvPr>
        </p:nvSpPr>
        <p:spPr/>
        <p:txBody>
          <a:bodyPr/>
          <a:lstStyle/>
          <a:p>
            <a:fld id="{3DCC1F5A-E4DD-477C-8EF4-30E1753F40E2}" type="slidenum">
              <a:rPr lang="en-US" smtClean="0"/>
              <a:pPr/>
              <a:t>148</a:t>
            </a:fld>
            <a:endParaRPr lang="en-US"/>
          </a:p>
        </p:txBody>
      </p:sp>
    </p:spTree>
    <p:extLst>
      <p:ext uri="{BB962C8B-B14F-4D97-AF65-F5344CB8AC3E}">
        <p14:creationId xmlns:p14="http://schemas.microsoft.com/office/powerpoint/2010/main" val="123718333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C261-1D9A-055C-C938-BD04B8A4364B}"/>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DFBFC9D6-B2CD-DEFF-419C-F65CDC27E987}"/>
              </a:ext>
            </a:extLst>
          </p:cNvPr>
          <p:cNvSpPr>
            <a:spLocks noGrp="1"/>
          </p:cNvSpPr>
          <p:nvPr>
            <p:ph idx="1"/>
          </p:nvPr>
        </p:nvSpPr>
        <p:spPr/>
        <p:txBody>
          <a:bodyPr>
            <a:normAutofit/>
          </a:bodyPr>
          <a:lstStyle/>
          <a:p>
            <a:pPr algn="just"/>
            <a:r>
              <a:rPr lang="en-US" sz="2200" dirty="0">
                <a:latin typeface="Bookman Old Style" panose="02050604050505020204" pitchFamily="18" charset="0"/>
              </a:rPr>
              <a:t>AO discussed the modus operandi to create source of cash deposits, huge disproportion in number of parties &amp; collections between pre-demonetization period &amp; post-demonetization period, etc. AO also discussed that the assessee has not furnished any confirmation from a single customer. Further, substantial number of summons u/s. 131(1) were returned back.</a:t>
            </a:r>
          </a:p>
          <a:p>
            <a:pPr algn="just"/>
            <a:r>
              <a:rPr lang="en-US" sz="2200" dirty="0">
                <a:latin typeface="Bookman Old Style" panose="02050604050505020204" pitchFamily="18" charset="0"/>
              </a:rPr>
              <a:t>AO reached to a conclusion that the assessee is not able to discharge initial onus to establish identity &amp; creditworthiness of the parties &amp; genuineness of the cash deposits in the bank accounts. Addition of total cash deposits was made u/s. 68 of the Act.</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8D38DB4F-17AC-D0AC-3B1C-DE1BD4FE87C2}"/>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DA34360A-2BEA-2412-C8A7-627108F9E8F6}"/>
              </a:ext>
            </a:extLst>
          </p:cNvPr>
          <p:cNvSpPr>
            <a:spLocks noGrp="1"/>
          </p:cNvSpPr>
          <p:nvPr>
            <p:ph type="sldNum" sz="quarter" idx="12"/>
          </p:nvPr>
        </p:nvSpPr>
        <p:spPr/>
        <p:txBody>
          <a:bodyPr/>
          <a:lstStyle/>
          <a:p>
            <a:fld id="{3DCC1F5A-E4DD-477C-8EF4-30E1753F40E2}" type="slidenum">
              <a:rPr lang="en-US" smtClean="0"/>
              <a:pPr/>
              <a:t>149</a:t>
            </a:fld>
            <a:endParaRPr lang="en-US"/>
          </a:p>
        </p:txBody>
      </p:sp>
    </p:spTree>
    <p:extLst>
      <p:ext uri="{BB962C8B-B14F-4D97-AF65-F5344CB8AC3E}">
        <p14:creationId xmlns:p14="http://schemas.microsoft.com/office/powerpoint/2010/main" val="307280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DC2EC-F305-98C4-D058-09427B21E806}"/>
              </a:ext>
            </a:extLst>
          </p:cNvPr>
          <p:cNvSpPr>
            <a:spLocks noGrp="1"/>
          </p:cNvSpPr>
          <p:nvPr>
            <p:ph type="title"/>
          </p:nvPr>
        </p:nvSpPr>
        <p:spPr/>
        <p:txBody>
          <a:bodyPr>
            <a:normAutofit/>
          </a:bodyPr>
          <a:lstStyle/>
          <a:p>
            <a:r>
              <a:rPr lang="en-US" sz="4000" b="1" dirty="0">
                <a:latin typeface="Bookman Old Style" panose="02050604050505020204" pitchFamily="18" charset="0"/>
              </a:rPr>
              <a:t>Bogus Billing – GST vs IT</a:t>
            </a:r>
            <a:endParaRPr lang="en-IN" sz="4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3B141272-CC8B-9099-4DF0-B2D1E995383C}"/>
              </a:ext>
            </a:extLst>
          </p:cNvPr>
          <p:cNvSpPr>
            <a:spLocks noGrp="1"/>
          </p:cNvSpPr>
          <p:nvPr>
            <p:ph idx="1"/>
          </p:nvPr>
        </p:nvSpPr>
        <p:spPr/>
        <p:txBody>
          <a:bodyPr>
            <a:normAutofit/>
          </a:bodyPr>
          <a:lstStyle/>
          <a:p>
            <a:pPr algn="just"/>
            <a:endParaRPr lang="en-US" sz="2600" dirty="0">
              <a:latin typeface="Bookman Old Style" panose="02050604050505020204" pitchFamily="18" charset="0"/>
            </a:endParaRPr>
          </a:p>
          <a:p>
            <a:pPr algn="just"/>
            <a:r>
              <a:rPr lang="en-US" sz="2600" dirty="0">
                <a:latin typeface="Bookman Old Style" panose="02050604050505020204" pitchFamily="18" charset="0"/>
              </a:rPr>
              <a:t>During the course of an IT search, material is found indicating unaccounted turnover outside the books. IT department proposes to add the said turnover on the basis of the seized documents. Assessee wants to surrender only GP on this unaccounted turnover. However, Assessee is worried about GST consequences. Kindly advice.   </a:t>
            </a:r>
            <a:endParaRPr lang="en-IN" sz="2600" dirty="0"/>
          </a:p>
        </p:txBody>
      </p:sp>
      <p:sp>
        <p:nvSpPr>
          <p:cNvPr id="4" name="Footer Placeholder 3">
            <a:extLst>
              <a:ext uri="{FF2B5EF4-FFF2-40B4-BE49-F238E27FC236}">
                <a16:creationId xmlns:a16="http://schemas.microsoft.com/office/drawing/2014/main" id="{4AC4C7C2-63DE-5196-68F6-17F5565D52BF}"/>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E90781AB-54B1-2D0D-9A17-E67A5B944099}"/>
              </a:ext>
            </a:extLst>
          </p:cNvPr>
          <p:cNvSpPr>
            <a:spLocks noGrp="1"/>
          </p:cNvSpPr>
          <p:nvPr>
            <p:ph type="sldNum" sz="quarter" idx="12"/>
          </p:nvPr>
        </p:nvSpPr>
        <p:spPr/>
        <p:txBody>
          <a:bodyPr/>
          <a:lstStyle/>
          <a:p>
            <a:fld id="{3DCC1F5A-E4DD-477C-8EF4-30E1753F40E2}" type="slidenum">
              <a:rPr lang="en-US" smtClean="0"/>
              <a:pPr/>
              <a:t>15</a:t>
            </a:fld>
            <a:endParaRPr lang="en-US"/>
          </a:p>
        </p:txBody>
      </p:sp>
    </p:spTree>
    <p:extLst>
      <p:ext uri="{BB962C8B-B14F-4D97-AF65-F5344CB8AC3E}">
        <p14:creationId xmlns:p14="http://schemas.microsoft.com/office/powerpoint/2010/main" val="34705743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5303-AFD7-6C7C-7094-B99653041A0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FAC70A5-6463-DB28-E904-A5396B1DA4AE}"/>
              </a:ext>
            </a:extLst>
          </p:cNvPr>
          <p:cNvSpPr>
            <a:spLocks noGrp="1"/>
          </p:cNvSpPr>
          <p:nvPr>
            <p:ph idx="1"/>
          </p:nvPr>
        </p:nvSpPr>
        <p:spPr/>
        <p:txBody>
          <a:bodyPr>
            <a:normAutofit lnSpcReduction="10000"/>
          </a:bodyPr>
          <a:lstStyle/>
          <a:p>
            <a:pPr algn="just"/>
            <a:r>
              <a:rPr lang="en-US" sz="2200" dirty="0">
                <a:latin typeface="Bookman Old Style" panose="02050604050505020204" pitchFamily="18" charset="0"/>
              </a:rPr>
              <a:t>CIT(A) deleted the addition made by the AO holding that the assessee is able to explain source of cash deposits out of cash in hand available before the date of demonetization period as per cash book maintained. Further, AO has not pointed out any discrepancy in books of accounts with regard to purchase &amp; sales declared during relevant period. Even GST authorities have accepted the purchases &amp; sales declared by the assessee. </a:t>
            </a:r>
          </a:p>
          <a:p>
            <a:pPr algn="just"/>
            <a:r>
              <a:rPr lang="en-US" sz="2200" dirty="0">
                <a:latin typeface="Bookman Old Style" panose="02050604050505020204" pitchFamily="18" charset="0"/>
              </a:rPr>
              <a:t>Further, the AO has ignored the settled legal position that trade advances which has been subsequently accounted as sales in the books of accounts cannot be treated as cash credits u/s. 68. </a:t>
            </a:r>
          </a:p>
          <a:p>
            <a:pPr algn="just"/>
            <a:r>
              <a:rPr lang="en-US" sz="2200" dirty="0">
                <a:latin typeface="Bookman Old Style" panose="02050604050505020204" pitchFamily="18" charset="0"/>
              </a:rPr>
              <a:t>Revenue filed an appeal before the Hon’ble ITAT.</a:t>
            </a:r>
            <a:endParaRPr lang="en-IN" sz="2200" dirty="0">
              <a:latin typeface="Bookman Old Style" panose="02050604050505020204" pitchFamily="18" charset="0"/>
            </a:endParaRPr>
          </a:p>
          <a:p>
            <a:endParaRPr lang="en-IN" dirty="0"/>
          </a:p>
        </p:txBody>
      </p:sp>
      <p:sp>
        <p:nvSpPr>
          <p:cNvPr id="4" name="Footer Placeholder 3">
            <a:extLst>
              <a:ext uri="{FF2B5EF4-FFF2-40B4-BE49-F238E27FC236}">
                <a16:creationId xmlns:a16="http://schemas.microsoft.com/office/drawing/2014/main" id="{A1DC3F4A-E34D-0DCA-B8A7-8DAECE5A08B9}"/>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087B4059-7A3F-9406-6515-7366D8A5FDD6}"/>
              </a:ext>
            </a:extLst>
          </p:cNvPr>
          <p:cNvSpPr>
            <a:spLocks noGrp="1"/>
          </p:cNvSpPr>
          <p:nvPr>
            <p:ph type="sldNum" sz="quarter" idx="12"/>
          </p:nvPr>
        </p:nvSpPr>
        <p:spPr/>
        <p:txBody>
          <a:bodyPr/>
          <a:lstStyle/>
          <a:p>
            <a:fld id="{3DCC1F5A-E4DD-477C-8EF4-30E1753F40E2}" type="slidenum">
              <a:rPr lang="en-US" smtClean="0"/>
              <a:pPr/>
              <a:t>150</a:t>
            </a:fld>
            <a:endParaRPr lang="en-US"/>
          </a:p>
        </p:txBody>
      </p:sp>
    </p:spTree>
    <p:extLst>
      <p:ext uri="{BB962C8B-B14F-4D97-AF65-F5344CB8AC3E}">
        <p14:creationId xmlns:p14="http://schemas.microsoft.com/office/powerpoint/2010/main" val="55337062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9610C-2DC9-37D7-5F35-D6D20D606A4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478846F-59B1-BD42-42B4-F0AD625B43D1}"/>
              </a:ext>
            </a:extLst>
          </p:cNvPr>
          <p:cNvSpPr>
            <a:spLocks noGrp="1"/>
          </p:cNvSpPr>
          <p:nvPr>
            <p:ph idx="1"/>
          </p:nvPr>
        </p:nvSpPr>
        <p:spPr/>
        <p:txBody>
          <a:bodyPr>
            <a:normAutofit/>
          </a:bodyPr>
          <a:lstStyle/>
          <a:p>
            <a:pPr algn="just"/>
            <a:r>
              <a:rPr lang="en-US" sz="2200" b="1" u="sng" dirty="0">
                <a:latin typeface="Bookman Old Style" panose="02050604050505020204" pitchFamily="18" charset="0"/>
              </a:rPr>
              <a:t>Held:</a:t>
            </a:r>
          </a:p>
          <a:p>
            <a:pPr algn="just"/>
            <a:r>
              <a:rPr lang="en-US" sz="2200" dirty="0">
                <a:latin typeface="Bookman Old Style" panose="02050604050505020204" pitchFamily="18" charset="0"/>
              </a:rPr>
              <a:t>AO has rejected the contention on two grounds: (a) Persons from whom advances are received have not responded to summons issued u/s. 131(1) and hence, assessee failed to discharge initial onus u/s. 68 and (b) There is a contradiction in the claim of assessee insofar as initially, the assessee claims to have explained cash deposits out of trade advances and subsequently, changed its stand and argued that source of cash deposits is out of cash withdrawals from the very same bank account.</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E768856A-F657-2C6D-879D-390CB297F371}"/>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2B921F2-93B0-7091-A809-1F4D8251CB05}"/>
              </a:ext>
            </a:extLst>
          </p:cNvPr>
          <p:cNvSpPr>
            <a:spLocks noGrp="1"/>
          </p:cNvSpPr>
          <p:nvPr>
            <p:ph type="sldNum" sz="quarter" idx="12"/>
          </p:nvPr>
        </p:nvSpPr>
        <p:spPr/>
        <p:txBody>
          <a:bodyPr/>
          <a:lstStyle/>
          <a:p>
            <a:fld id="{3DCC1F5A-E4DD-477C-8EF4-30E1753F40E2}" type="slidenum">
              <a:rPr lang="en-US" smtClean="0"/>
              <a:pPr/>
              <a:t>151</a:t>
            </a:fld>
            <a:endParaRPr lang="en-US"/>
          </a:p>
        </p:txBody>
      </p:sp>
    </p:spTree>
    <p:extLst>
      <p:ext uri="{BB962C8B-B14F-4D97-AF65-F5344CB8AC3E}">
        <p14:creationId xmlns:p14="http://schemas.microsoft.com/office/powerpoint/2010/main" val="14262206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B10A-1D0E-31BE-89EF-BF7E9B0FE2A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E41A39A-7F34-3A79-9391-B61178B760F3}"/>
              </a:ext>
            </a:extLst>
          </p:cNvPr>
          <p:cNvSpPr>
            <a:spLocks noGrp="1"/>
          </p:cNvSpPr>
          <p:nvPr>
            <p:ph idx="1"/>
          </p:nvPr>
        </p:nvSpPr>
        <p:spPr/>
        <p:txBody>
          <a:bodyPr>
            <a:normAutofit/>
          </a:bodyPr>
          <a:lstStyle/>
          <a:p>
            <a:pPr algn="just"/>
            <a:r>
              <a:rPr lang="en-US" sz="2100" dirty="0">
                <a:latin typeface="Bookman Old Style" panose="02050604050505020204" pitchFamily="18" charset="0"/>
              </a:rPr>
              <a:t>Insofar as first ground is concerned, trade advances cannot be examined u/s. 68, because </a:t>
            </a:r>
            <a:r>
              <a:rPr lang="en-US" sz="2100" b="0" i="0" u="none" strike="noStrike" baseline="0" dirty="0">
                <a:latin typeface="Bookman Old Style" panose="02050604050505020204" pitchFamily="18" charset="0"/>
              </a:rPr>
              <a:t>trade advances have been subsequently converted into sales and sales has been accounted in the books of </a:t>
            </a:r>
            <a:r>
              <a:rPr lang="en-IN" sz="2100" b="0" i="0" u="none" strike="noStrike" baseline="0" dirty="0">
                <a:latin typeface="Bookman Old Style" panose="02050604050505020204" pitchFamily="18" charset="0"/>
              </a:rPr>
              <a:t>accounts of the assessee.</a:t>
            </a:r>
          </a:p>
          <a:p>
            <a:pPr algn="just"/>
            <a:r>
              <a:rPr lang="en-IN" sz="2100" dirty="0">
                <a:latin typeface="Bookman Old Style" panose="02050604050505020204" pitchFamily="18" charset="0"/>
              </a:rPr>
              <a:t>On merits, it was held that </a:t>
            </a:r>
            <a:r>
              <a:rPr lang="en-US" sz="2100" dirty="0">
                <a:latin typeface="Bookman Old Style" panose="02050604050505020204" pitchFamily="18" charset="0"/>
              </a:rPr>
              <a:t>t</a:t>
            </a:r>
            <a:r>
              <a:rPr lang="en-US" sz="2100" b="0" i="0" u="none" strike="noStrike" baseline="0" dirty="0">
                <a:latin typeface="Bookman Old Style" panose="02050604050505020204" pitchFamily="18" charset="0"/>
              </a:rPr>
              <a:t>he assessee need not obtain confirmation and submit to the AO, because, the law does not mandate colleting PAN details of the persons, if sale value of </a:t>
            </a:r>
            <a:r>
              <a:rPr lang="en-US" sz="2100" b="0" i="0" u="none" strike="noStrike" baseline="0" dirty="0" err="1">
                <a:latin typeface="Bookman Old Style" panose="02050604050505020204" pitchFamily="18" charset="0"/>
              </a:rPr>
              <a:t>jewellery</a:t>
            </a:r>
            <a:r>
              <a:rPr lang="en-US" sz="2100" b="0" i="0" u="none" strike="noStrike" baseline="0" dirty="0">
                <a:latin typeface="Bookman Old Style" panose="02050604050505020204" pitchFamily="18" charset="0"/>
              </a:rPr>
              <a:t> does not exceed Rs.2 lakhs as per Rule 114</a:t>
            </a:r>
            <a:r>
              <a:rPr lang="en-US" sz="2100" i="0" u="none" strike="noStrike" baseline="0" dirty="0">
                <a:latin typeface="Bookman Old Style" panose="02050604050505020204" pitchFamily="18" charset="0"/>
              </a:rPr>
              <a:t>B</a:t>
            </a:r>
            <a:r>
              <a:rPr lang="en-US" sz="2100" b="1" i="0" u="none" strike="noStrike" baseline="0" dirty="0">
                <a:latin typeface="Bookman Old Style" panose="02050604050505020204" pitchFamily="18" charset="0"/>
              </a:rPr>
              <a:t> </a:t>
            </a:r>
            <a:r>
              <a:rPr lang="en-US" sz="2100" b="0" i="0" u="none" strike="noStrike" baseline="0" dirty="0">
                <a:latin typeface="Bookman Old Style" panose="02050604050505020204" pitchFamily="18" charset="0"/>
              </a:rPr>
              <a:t>of Income Tax Rules, 1962.</a:t>
            </a:r>
            <a:r>
              <a:rPr lang="en-IN" sz="2100" b="0" i="0" u="none" strike="noStrike" baseline="0" dirty="0">
                <a:latin typeface="Bookman Old Style" panose="02050604050505020204" pitchFamily="18" charset="0"/>
              </a:rPr>
              <a:t> When </a:t>
            </a:r>
            <a:r>
              <a:rPr lang="en-US" sz="2100" b="0" i="0" u="none" strike="noStrike" baseline="0" dirty="0">
                <a:latin typeface="Bookman Old Style" panose="02050604050505020204" pitchFamily="18" charset="0"/>
              </a:rPr>
              <a:t>the assessee has furnished name and address of the persons from whom it has received trade advances for sale of </a:t>
            </a:r>
            <a:r>
              <a:rPr lang="en-US" sz="2100" b="0" i="0" u="none" strike="noStrike" baseline="0" dirty="0" err="1">
                <a:latin typeface="Bookman Old Style" panose="02050604050505020204" pitchFamily="18" charset="0"/>
              </a:rPr>
              <a:t>jewellery</a:t>
            </a:r>
            <a:r>
              <a:rPr lang="en-US" sz="2100" b="0" i="0" u="none" strike="noStrike" baseline="0" dirty="0">
                <a:latin typeface="Bookman Old Style" panose="02050604050505020204" pitchFamily="18" charset="0"/>
              </a:rPr>
              <a:t>, the assessee has satisfactorily discharged onus cast upon to furnish name and address of </a:t>
            </a:r>
            <a:r>
              <a:rPr lang="en-IN" sz="2100" b="0" i="0" u="none" strike="noStrike" baseline="0" dirty="0">
                <a:latin typeface="Bookman Old Style" panose="02050604050505020204" pitchFamily="18" charset="0"/>
              </a:rPr>
              <a:t>the persons.</a:t>
            </a:r>
            <a:endParaRPr lang="en-IN" sz="21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6F4B67D1-7166-0238-F16C-3434EEC62FDD}"/>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8358C0EC-E6B6-4462-DDB9-150FED804852}"/>
              </a:ext>
            </a:extLst>
          </p:cNvPr>
          <p:cNvSpPr>
            <a:spLocks noGrp="1"/>
          </p:cNvSpPr>
          <p:nvPr>
            <p:ph type="sldNum" sz="quarter" idx="12"/>
          </p:nvPr>
        </p:nvSpPr>
        <p:spPr/>
        <p:txBody>
          <a:bodyPr/>
          <a:lstStyle/>
          <a:p>
            <a:fld id="{3DCC1F5A-E4DD-477C-8EF4-30E1753F40E2}" type="slidenum">
              <a:rPr lang="en-US" smtClean="0"/>
              <a:pPr/>
              <a:t>152</a:t>
            </a:fld>
            <a:endParaRPr lang="en-US"/>
          </a:p>
        </p:txBody>
      </p:sp>
    </p:spTree>
    <p:extLst>
      <p:ext uri="{BB962C8B-B14F-4D97-AF65-F5344CB8AC3E}">
        <p14:creationId xmlns:p14="http://schemas.microsoft.com/office/powerpoint/2010/main" val="154557753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BC62-82A0-2801-C8F3-CA72F5F496C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7F31F40-E5D0-4321-E6FD-F98FC30A79D0}"/>
              </a:ext>
            </a:extLst>
          </p:cNvPr>
          <p:cNvSpPr>
            <a:spLocks noGrp="1"/>
          </p:cNvSpPr>
          <p:nvPr>
            <p:ph idx="1"/>
          </p:nvPr>
        </p:nvSpPr>
        <p:spPr/>
        <p:txBody>
          <a:bodyPr>
            <a:normAutofit/>
          </a:bodyPr>
          <a:lstStyle/>
          <a:p>
            <a:pPr algn="just"/>
            <a:r>
              <a:rPr lang="en-US" sz="2200" dirty="0">
                <a:latin typeface="Bookman Old Style" panose="02050604050505020204" pitchFamily="18" charset="0"/>
              </a:rPr>
              <a:t>Further, The AO has never disputed sales or purchases or stock in trade held before the date of demonetization. It is not a case of AO that assessee has declared sales without purchases. In fact, sales are backed by corresponding purchases. Therefore, simply sales cannot be rejected on the ground that sale for a particular month or period is higher when compared to corresponding previous period.</a:t>
            </a:r>
          </a:p>
          <a:p>
            <a:pPr algn="just"/>
            <a:r>
              <a:rPr lang="en-US" sz="2200" dirty="0">
                <a:latin typeface="Bookman Old Style" panose="02050604050505020204" pitchFamily="18" charset="0"/>
              </a:rPr>
              <a:t>Insofar as second ground is concerned, on perusal of cash book, bank statements, etc., it is found that the assessee has sufficient cash balance on the date of demonetization and the cash balance as on 08.11.2016 was much higher than the amount of cash deposits.</a:t>
            </a:r>
          </a:p>
          <a:p>
            <a:pPr algn="just"/>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1B302023-D521-D804-F87A-E20F82682C9C}"/>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8E93243B-B345-1A11-364F-231DEB0FC0DB}"/>
              </a:ext>
            </a:extLst>
          </p:cNvPr>
          <p:cNvSpPr>
            <a:spLocks noGrp="1"/>
          </p:cNvSpPr>
          <p:nvPr>
            <p:ph type="sldNum" sz="quarter" idx="12"/>
          </p:nvPr>
        </p:nvSpPr>
        <p:spPr/>
        <p:txBody>
          <a:bodyPr/>
          <a:lstStyle/>
          <a:p>
            <a:fld id="{3DCC1F5A-E4DD-477C-8EF4-30E1753F40E2}" type="slidenum">
              <a:rPr lang="en-US" smtClean="0"/>
              <a:pPr/>
              <a:t>153</a:t>
            </a:fld>
            <a:endParaRPr lang="en-US"/>
          </a:p>
        </p:txBody>
      </p:sp>
    </p:spTree>
    <p:extLst>
      <p:ext uri="{BB962C8B-B14F-4D97-AF65-F5344CB8AC3E}">
        <p14:creationId xmlns:p14="http://schemas.microsoft.com/office/powerpoint/2010/main" val="36920719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4F19-6B78-6071-929A-E2C003F8C41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D6E90E3-E86E-E50F-2024-A056AF337986}"/>
              </a:ext>
            </a:extLst>
          </p:cNvPr>
          <p:cNvSpPr>
            <a:spLocks noGrp="1"/>
          </p:cNvSpPr>
          <p:nvPr>
            <p:ph idx="1"/>
          </p:nvPr>
        </p:nvSpPr>
        <p:spPr/>
        <p:txBody>
          <a:bodyPr>
            <a:normAutofit/>
          </a:bodyPr>
          <a:lstStyle/>
          <a:p>
            <a:pPr algn="just"/>
            <a:r>
              <a:rPr lang="en-US" sz="2200" dirty="0">
                <a:latin typeface="Bookman Old Style" panose="02050604050505020204" pitchFamily="18" charset="0"/>
              </a:rPr>
              <a:t>The assessee was having sufficient cash withdrawals from the very same bank account before the date of demonetization which was recorded in the books of accounts.</a:t>
            </a:r>
          </a:p>
          <a:p>
            <a:pPr algn="just"/>
            <a:r>
              <a:rPr lang="en-US" sz="2200" dirty="0">
                <a:latin typeface="Bookman Old Style" panose="02050604050505020204" pitchFamily="18" charset="0"/>
              </a:rPr>
              <a:t>Hence, there is no reason for the AO to reject the explanation of the assessee that cash deposits are out of cash withdrawals from the very same bank account.</a:t>
            </a:r>
          </a:p>
          <a:p>
            <a:pPr algn="just"/>
            <a:r>
              <a:rPr lang="en-US" sz="2200" dirty="0">
                <a:latin typeface="Bookman Old Style" panose="02050604050505020204" pitchFamily="18" charset="0"/>
              </a:rPr>
              <a:t>In the result, the appeal filed by the Revenue is dismissed.</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29EC7F66-67ED-9A50-F58F-10F7FFCFDCB3}"/>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E52B7226-9C53-E64B-7E11-B3B9BF1FC2C9}"/>
              </a:ext>
            </a:extLst>
          </p:cNvPr>
          <p:cNvSpPr>
            <a:spLocks noGrp="1"/>
          </p:cNvSpPr>
          <p:nvPr>
            <p:ph type="sldNum" sz="quarter" idx="12"/>
          </p:nvPr>
        </p:nvSpPr>
        <p:spPr/>
        <p:txBody>
          <a:bodyPr/>
          <a:lstStyle/>
          <a:p>
            <a:fld id="{3DCC1F5A-E4DD-477C-8EF4-30E1753F40E2}" type="slidenum">
              <a:rPr lang="en-US" smtClean="0"/>
              <a:pPr/>
              <a:t>154</a:t>
            </a:fld>
            <a:endParaRPr lang="en-US"/>
          </a:p>
        </p:txBody>
      </p:sp>
    </p:spTree>
    <p:extLst>
      <p:ext uri="{BB962C8B-B14F-4D97-AF65-F5344CB8AC3E}">
        <p14:creationId xmlns:p14="http://schemas.microsoft.com/office/powerpoint/2010/main" val="356984789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7624E80-5D6B-7D62-5CA5-26E1F354AB84}"/>
              </a:ext>
            </a:extLst>
          </p:cNvPr>
          <p:cNvSpPr>
            <a:spLocks noGrp="1"/>
          </p:cNvSpPr>
          <p:nvPr>
            <p:ph type="title"/>
          </p:nvPr>
        </p:nvSpPr>
        <p:spPr/>
        <p:txBody>
          <a:bodyPr/>
          <a:lstStyle/>
          <a:p>
            <a:r>
              <a:rPr lang="en-US" altLang="en-US" b="1">
                <a:latin typeface="Bookman Old Style" panose="02050604050505020204" pitchFamily="18" charset="0"/>
              </a:rPr>
              <a:t>Issues</a:t>
            </a:r>
            <a:endParaRPr lang="en-US" altLang="en-US"/>
          </a:p>
        </p:txBody>
      </p:sp>
      <p:sp>
        <p:nvSpPr>
          <p:cNvPr id="34819" name="Content Placeholder 2">
            <a:extLst>
              <a:ext uri="{FF2B5EF4-FFF2-40B4-BE49-F238E27FC236}">
                <a16:creationId xmlns:a16="http://schemas.microsoft.com/office/drawing/2014/main" id="{7C0611D4-432E-3D94-F6E1-B93E56A3D692}"/>
              </a:ext>
            </a:extLst>
          </p:cNvPr>
          <p:cNvSpPr>
            <a:spLocks noGrp="1"/>
          </p:cNvSpPr>
          <p:nvPr>
            <p:ph idx="1"/>
          </p:nvPr>
        </p:nvSpPr>
        <p:spPr/>
        <p:txBody>
          <a:bodyPr>
            <a:normAutofit fontScale="77500" lnSpcReduction="20000"/>
          </a:bodyPr>
          <a:lstStyle/>
          <a:p>
            <a:pPr algn="just"/>
            <a:r>
              <a:rPr lang="en-US" altLang="en-US" dirty="0">
                <a:latin typeface="Bookman Old Style" panose="02050604050505020204" pitchFamily="18" charset="0"/>
              </a:rPr>
              <a:t>Can credits on account of Sales / professional receipts be added as cash credit u/s 68 of the Act so as to apply rate u/s 115BBE?  </a:t>
            </a:r>
          </a:p>
          <a:p>
            <a:pPr lvl="1" algn="just">
              <a:buFont typeface="Wingdings" panose="05000000000000000000" pitchFamily="2" charset="2"/>
              <a:buChar char="§"/>
            </a:pPr>
            <a:endParaRPr lang="en-IN" sz="2400" b="1" dirty="0">
              <a:effectLst/>
              <a:latin typeface="Times New Roman" panose="02020603050405020304" pitchFamily="18" charset="0"/>
              <a:ea typeface="Times New Roman" panose="02020603050405020304" pitchFamily="18" charset="0"/>
            </a:endParaRPr>
          </a:p>
          <a:p>
            <a:pPr lvl="1" algn="just">
              <a:buFont typeface="Wingdings" panose="05000000000000000000" pitchFamily="2" charset="2"/>
              <a:buChar char="§"/>
            </a:pPr>
            <a:r>
              <a:rPr lang="en-IN" sz="2500" dirty="0">
                <a:effectLst/>
                <a:latin typeface="Bookman Old Style" panose="02050604050505020204" pitchFamily="18" charset="0"/>
                <a:ea typeface="Times New Roman" panose="02020603050405020304" pitchFamily="18" charset="0"/>
              </a:rPr>
              <a:t>ACIT </a:t>
            </a:r>
            <a:r>
              <a:rPr lang="en-IN" sz="2500" i="1" dirty="0">
                <a:effectLst/>
                <a:latin typeface="Bookman Old Style" panose="02050604050505020204" pitchFamily="18" charset="0"/>
                <a:ea typeface="Times New Roman" panose="02020603050405020304" pitchFamily="18" charset="0"/>
              </a:rPr>
              <a:t>v. </a:t>
            </a:r>
            <a:r>
              <a:rPr lang="en-IN" sz="2500" dirty="0" err="1">
                <a:effectLst/>
                <a:latin typeface="Bookman Old Style" panose="02050604050505020204" pitchFamily="18" charset="0"/>
                <a:ea typeface="Times New Roman" panose="02020603050405020304" pitchFamily="18" charset="0"/>
              </a:rPr>
              <a:t>Hirapanna</a:t>
            </a:r>
            <a:r>
              <a:rPr lang="en-IN" sz="2500" dirty="0">
                <a:effectLst/>
                <a:latin typeface="Bookman Old Style" panose="02050604050505020204" pitchFamily="18" charset="0"/>
                <a:ea typeface="Times New Roman" panose="02020603050405020304" pitchFamily="18" charset="0"/>
              </a:rPr>
              <a:t> Jewellers [2021] 128 taxmann.com 291 (Visakhapatnam - Trib.) </a:t>
            </a:r>
          </a:p>
          <a:p>
            <a:pPr lvl="1" algn="just">
              <a:buFont typeface="Wingdings" panose="05000000000000000000" pitchFamily="2" charset="2"/>
              <a:buChar char="§"/>
            </a:pPr>
            <a:r>
              <a:rPr lang="en-IN" sz="2500" dirty="0" err="1">
                <a:effectLst/>
                <a:latin typeface="Bookman Old Style" panose="02050604050505020204" pitchFamily="18" charset="0"/>
                <a:ea typeface="Times New Roman" panose="02020603050405020304" pitchFamily="18" charset="0"/>
              </a:rPr>
              <a:t>Anantpur</a:t>
            </a:r>
            <a:r>
              <a:rPr lang="en-IN" sz="2500" dirty="0">
                <a:effectLst/>
                <a:latin typeface="Bookman Old Style" panose="02050604050505020204" pitchFamily="18" charset="0"/>
                <a:ea typeface="Times New Roman" panose="02020603050405020304" pitchFamily="18" charset="0"/>
              </a:rPr>
              <a:t> Kalpana </a:t>
            </a:r>
            <a:r>
              <a:rPr lang="en-IN" sz="2500" i="1" dirty="0">
                <a:effectLst/>
                <a:latin typeface="Bookman Old Style" panose="02050604050505020204" pitchFamily="18" charset="0"/>
                <a:ea typeface="Times New Roman" panose="02020603050405020304" pitchFamily="18" charset="0"/>
              </a:rPr>
              <a:t>v. </a:t>
            </a:r>
            <a:r>
              <a:rPr lang="en-IN" sz="2500" dirty="0">
                <a:effectLst/>
                <a:latin typeface="Bookman Old Style" panose="02050604050505020204" pitchFamily="18" charset="0"/>
                <a:ea typeface="Times New Roman" panose="02020603050405020304" pitchFamily="18" charset="0"/>
              </a:rPr>
              <a:t>ITO [2022] 138 taxmann.com 141 (Bangalore - Trib.) </a:t>
            </a:r>
            <a:endParaRPr lang="en-IN" sz="2500" dirty="0">
              <a:latin typeface="Bookman Old Style" panose="02050604050505020204" pitchFamily="18" charset="0"/>
              <a:ea typeface="Times New Roman" panose="02020603050405020304" pitchFamily="18" charset="0"/>
            </a:endParaRPr>
          </a:p>
          <a:p>
            <a:pPr lvl="1" algn="just">
              <a:buFont typeface="Wingdings" panose="05000000000000000000" pitchFamily="2" charset="2"/>
              <a:buChar char="§"/>
            </a:pPr>
            <a:r>
              <a:rPr lang="en-IN" sz="2500" dirty="0" err="1">
                <a:effectLst/>
                <a:latin typeface="Bookman Old Style" panose="02050604050505020204" pitchFamily="18" charset="0"/>
                <a:ea typeface="Times New Roman" panose="02020603050405020304" pitchFamily="18" charset="0"/>
                <a:cs typeface="Times New Roman" panose="02020603050405020304" pitchFamily="18" charset="0"/>
              </a:rPr>
              <a:t>Agson</a:t>
            </a:r>
            <a:r>
              <a:rPr lang="en-IN" sz="2500" dirty="0">
                <a:effectLst/>
                <a:latin typeface="Bookman Old Style" panose="02050604050505020204" pitchFamily="18" charset="0"/>
                <a:ea typeface="Times New Roman" panose="02020603050405020304" pitchFamily="18" charset="0"/>
                <a:cs typeface="Times New Roman" panose="02020603050405020304" pitchFamily="18" charset="0"/>
              </a:rPr>
              <a:t> Global (P.) Ltd. </a:t>
            </a:r>
            <a:r>
              <a:rPr lang="en-IN" sz="2500" i="1" dirty="0">
                <a:effectLst/>
                <a:latin typeface="Bookman Old Style" panose="02050604050505020204" pitchFamily="18" charset="0"/>
                <a:ea typeface="Times New Roman" panose="02020603050405020304" pitchFamily="18" charset="0"/>
                <a:cs typeface="Times New Roman" panose="02020603050405020304" pitchFamily="18" charset="0"/>
              </a:rPr>
              <a:t>v. </a:t>
            </a:r>
            <a:r>
              <a:rPr lang="en-IN" sz="2500" dirty="0">
                <a:effectLst/>
                <a:latin typeface="Bookman Old Style" panose="02050604050505020204" pitchFamily="18" charset="0"/>
                <a:ea typeface="Times New Roman" panose="02020603050405020304" pitchFamily="18" charset="0"/>
                <a:cs typeface="Times New Roman" panose="02020603050405020304" pitchFamily="18" charset="0"/>
              </a:rPr>
              <a:t>ACIT [2020] 115 taxmann.com 342 (Delhi - Trib.) </a:t>
            </a:r>
            <a:endParaRPr lang="en-IN" sz="2500" dirty="0">
              <a:effectLst/>
              <a:latin typeface="Bookman Old Style" panose="02050604050505020204" pitchFamily="18" charset="0"/>
              <a:ea typeface="Calibri" panose="020F0502020204030204" pitchFamily="34" charset="0"/>
              <a:cs typeface="Times New Roman" panose="02020603050405020304" pitchFamily="18" charset="0"/>
            </a:endParaRPr>
          </a:p>
          <a:p>
            <a:pPr lvl="1" algn="just">
              <a:buFont typeface="Wingdings" panose="05000000000000000000" pitchFamily="2" charset="2"/>
              <a:buChar char="§"/>
            </a:pPr>
            <a:r>
              <a:rPr lang="en-US" altLang="en-US" sz="2500" dirty="0">
                <a:latin typeface="Bookman Old Style" panose="02050604050505020204" pitchFamily="18" charset="0"/>
              </a:rPr>
              <a:t>CIT vs Vishal Exports Overseas Limited (Tax Appeal No.2471 of 2009)</a:t>
            </a:r>
          </a:p>
          <a:p>
            <a:pPr lvl="1" algn="just">
              <a:buFont typeface="Wingdings" panose="05000000000000000000" pitchFamily="2" charset="2"/>
              <a:buChar char="§"/>
            </a:pPr>
            <a:r>
              <a:rPr lang="en-US" altLang="en-US" sz="2500" dirty="0" err="1">
                <a:latin typeface="Bookman Old Style" panose="02050604050505020204" pitchFamily="18" charset="0"/>
              </a:rPr>
              <a:t>Nitisha</a:t>
            </a:r>
            <a:r>
              <a:rPr lang="en-US" altLang="en-US" sz="2500" dirty="0">
                <a:latin typeface="Bookman Old Style" panose="02050604050505020204" pitchFamily="18" charset="0"/>
              </a:rPr>
              <a:t> Silk mills Pvt. Ltd. vs. ITO (ITA No. 896/ </a:t>
            </a:r>
            <a:r>
              <a:rPr lang="en-US" altLang="en-US" sz="2500" dirty="0" err="1">
                <a:latin typeface="Bookman Old Style" panose="02050604050505020204" pitchFamily="18" charset="0"/>
              </a:rPr>
              <a:t>Ahd</a:t>
            </a:r>
            <a:r>
              <a:rPr lang="en-US" altLang="en-US" sz="2500" dirty="0">
                <a:latin typeface="Bookman Old Style" panose="02050604050505020204" pitchFamily="18" charset="0"/>
              </a:rPr>
              <a:t>/2011)</a:t>
            </a:r>
          </a:p>
          <a:p>
            <a:pPr lvl="1" algn="just">
              <a:buFont typeface="Wingdings" panose="05000000000000000000" pitchFamily="2" charset="2"/>
              <a:buChar char="§"/>
            </a:pPr>
            <a:r>
              <a:rPr lang="en-US" altLang="en-US" sz="2500" dirty="0">
                <a:latin typeface="Bookman Old Style" panose="02050604050505020204" pitchFamily="18" charset="0"/>
              </a:rPr>
              <a:t>ITO vs </a:t>
            </a:r>
            <a:r>
              <a:rPr lang="en-US" altLang="en-US" sz="2500" dirty="0" err="1">
                <a:latin typeface="Bookman Old Style" panose="02050604050505020204" pitchFamily="18" charset="0"/>
              </a:rPr>
              <a:t>Jethu</a:t>
            </a:r>
            <a:r>
              <a:rPr lang="en-US" altLang="en-US" sz="2500" dirty="0">
                <a:latin typeface="Bookman Old Style" panose="02050604050505020204" pitchFamily="18" charset="0"/>
              </a:rPr>
              <a:t> Ram P:rem Chand [2001] 114 TAXMAN 219 (DELHI)(MAG.)</a:t>
            </a:r>
          </a:p>
          <a:p>
            <a:pPr lvl="1" algn="just">
              <a:buFont typeface="Wingdings" panose="05000000000000000000" pitchFamily="2" charset="2"/>
              <a:buChar char="§"/>
            </a:pPr>
            <a:r>
              <a:rPr lang="en-US" altLang="en-US" sz="2500" dirty="0">
                <a:latin typeface="Bookman Old Style" panose="02050604050505020204" pitchFamily="18" charset="0"/>
              </a:rPr>
              <a:t>Harish Kumar </a:t>
            </a:r>
            <a:r>
              <a:rPr lang="en-US" altLang="en-US" sz="2500" i="1" dirty="0">
                <a:latin typeface="Bookman Old Style" panose="02050604050505020204" pitchFamily="18" charset="0"/>
              </a:rPr>
              <a:t>vs. </a:t>
            </a:r>
            <a:r>
              <a:rPr lang="en-US" altLang="en-US" sz="2500" dirty="0">
                <a:latin typeface="Bookman Old Style" panose="02050604050505020204" pitchFamily="18" charset="0"/>
              </a:rPr>
              <a:t>DCIT [2003] 85 ITD 366 (HYD.)</a:t>
            </a:r>
          </a:p>
          <a:p>
            <a:endParaRPr lang="en-US" altLang="en-US" dirty="0"/>
          </a:p>
        </p:txBody>
      </p:sp>
      <p:sp>
        <p:nvSpPr>
          <p:cNvPr id="4" name="Footer Placeholder 3">
            <a:extLst>
              <a:ext uri="{FF2B5EF4-FFF2-40B4-BE49-F238E27FC236}">
                <a16:creationId xmlns:a16="http://schemas.microsoft.com/office/drawing/2014/main" id="{EE13BE2F-4BDB-2117-0515-3E530D190433}"/>
              </a:ext>
            </a:extLst>
          </p:cNvPr>
          <p:cNvSpPr>
            <a:spLocks noGrp="1"/>
          </p:cNvSpPr>
          <p:nvPr>
            <p:ph type="ftr" sz="quarter" idx="11"/>
          </p:nvPr>
        </p:nvSpPr>
        <p:spPr/>
        <p:txBody>
          <a:bodyPr/>
          <a:lstStyle/>
          <a:p>
            <a:pPr>
              <a:defRPr/>
            </a:pPr>
            <a:r>
              <a:rPr lang="en-IN"/>
              <a:t>Tushar P. Hemani, Advocate </a:t>
            </a:r>
          </a:p>
        </p:txBody>
      </p:sp>
      <p:sp>
        <p:nvSpPr>
          <p:cNvPr id="5" name="Slide Number Placeholder 4">
            <a:extLst>
              <a:ext uri="{FF2B5EF4-FFF2-40B4-BE49-F238E27FC236}">
                <a16:creationId xmlns:a16="http://schemas.microsoft.com/office/drawing/2014/main" id="{57F1BC62-A78F-7FD7-5802-C307270234D8}"/>
              </a:ext>
            </a:extLst>
          </p:cNvPr>
          <p:cNvSpPr>
            <a:spLocks noGrp="1"/>
          </p:cNvSpPr>
          <p:nvPr>
            <p:ph type="sldNum" sz="quarter" idx="12"/>
          </p:nvPr>
        </p:nvSpPr>
        <p:spPr/>
        <p:txBody>
          <a:bodyPr/>
          <a:lstStyle>
            <a:lvl1pPr eaLnBrk="0" hangingPunct="0">
              <a:defRPr sz="1400" b="1">
                <a:solidFill>
                  <a:schemeClr val="bg1"/>
                </a:solidFill>
                <a:latin typeface="Arial" panose="020B0604020202020204" pitchFamily="34" charset="0"/>
              </a:defRPr>
            </a:lvl1pPr>
            <a:lvl2pPr marL="742950" indent="-285750" eaLnBrk="0" hangingPunct="0">
              <a:defRPr sz="1400" b="1">
                <a:solidFill>
                  <a:schemeClr val="bg1"/>
                </a:solidFill>
                <a:latin typeface="Arial" panose="020B0604020202020204" pitchFamily="34" charset="0"/>
              </a:defRPr>
            </a:lvl2pPr>
            <a:lvl3pPr marL="1143000" indent="-228600" eaLnBrk="0" hangingPunct="0">
              <a:defRPr sz="1400" b="1">
                <a:solidFill>
                  <a:schemeClr val="bg1"/>
                </a:solidFill>
                <a:latin typeface="Arial" panose="020B0604020202020204" pitchFamily="34" charset="0"/>
              </a:defRPr>
            </a:lvl3pPr>
            <a:lvl4pPr marL="1600200" indent="-228600" eaLnBrk="0" hangingPunct="0">
              <a:defRPr sz="1400" b="1">
                <a:solidFill>
                  <a:schemeClr val="bg1"/>
                </a:solidFill>
                <a:latin typeface="Arial" panose="020B0604020202020204" pitchFamily="34" charset="0"/>
              </a:defRPr>
            </a:lvl4pPr>
            <a:lvl5pPr marL="2057400" indent="-228600" eaLnBrk="0" hangingPunct="0">
              <a:defRPr sz="1400" b="1">
                <a:solidFill>
                  <a:schemeClr val="bg1"/>
                </a:solidFill>
                <a:latin typeface="Arial" panose="020B0604020202020204" pitchFamily="34" charset="0"/>
              </a:defRPr>
            </a:lvl5pPr>
            <a:lvl6pPr marL="2514600" indent="-228600" algn="ctr" eaLnBrk="0" fontAlgn="base" hangingPunct="0">
              <a:spcBef>
                <a:spcPct val="0"/>
              </a:spcBef>
              <a:spcAft>
                <a:spcPct val="0"/>
              </a:spcAft>
              <a:defRPr sz="1400" b="1">
                <a:solidFill>
                  <a:schemeClr val="bg1"/>
                </a:solidFill>
                <a:latin typeface="Arial" panose="020B0604020202020204" pitchFamily="34" charset="0"/>
              </a:defRPr>
            </a:lvl6pPr>
            <a:lvl7pPr marL="2971800" indent="-228600" algn="ctr" eaLnBrk="0" fontAlgn="base" hangingPunct="0">
              <a:spcBef>
                <a:spcPct val="0"/>
              </a:spcBef>
              <a:spcAft>
                <a:spcPct val="0"/>
              </a:spcAft>
              <a:defRPr sz="1400" b="1">
                <a:solidFill>
                  <a:schemeClr val="bg1"/>
                </a:solidFill>
                <a:latin typeface="Arial" panose="020B0604020202020204" pitchFamily="34" charset="0"/>
              </a:defRPr>
            </a:lvl7pPr>
            <a:lvl8pPr marL="3429000" indent="-228600" algn="ctr" eaLnBrk="0" fontAlgn="base" hangingPunct="0">
              <a:spcBef>
                <a:spcPct val="0"/>
              </a:spcBef>
              <a:spcAft>
                <a:spcPct val="0"/>
              </a:spcAft>
              <a:defRPr sz="1400" b="1">
                <a:solidFill>
                  <a:schemeClr val="bg1"/>
                </a:solidFill>
                <a:latin typeface="Arial" panose="020B0604020202020204" pitchFamily="34" charset="0"/>
              </a:defRPr>
            </a:lvl8pPr>
            <a:lvl9pPr marL="3886200" indent="-228600" algn="ctr" eaLnBrk="0" fontAlgn="base" hangingPunct="0">
              <a:spcBef>
                <a:spcPct val="0"/>
              </a:spcBef>
              <a:spcAft>
                <a:spcPct val="0"/>
              </a:spcAft>
              <a:defRPr sz="1400" b="1">
                <a:solidFill>
                  <a:schemeClr val="bg1"/>
                </a:solidFill>
                <a:latin typeface="Arial" panose="020B0604020202020204" pitchFamily="34" charset="0"/>
              </a:defRPr>
            </a:lvl9pPr>
          </a:lstStyle>
          <a:p>
            <a:pPr eaLnBrk="1" hangingPunct="1"/>
            <a:fld id="{253E84B6-3EF9-4424-96BD-3D8FCF613CF3}" type="slidenum">
              <a:rPr lang="en-IN" altLang="en-US" sz="1200" b="0">
                <a:solidFill>
                  <a:srgbClr val="898989"/>
                </a:solidFill>
                <a:latin typeface="Calibri" panose="020F0502020204030204" pitchFamily="34" charset="0"/>
              </a:rPr>
              <a:pPr eaLnBrk="1" hangingPunct="1"/>
              <a:t>155</a:t>
            </a:fld>
            <a:endParaRPr lang="en-IN" altLang="en-US" sz="1200" b="0">
              <a:solidFill>
                <a:srgbClr val="898989"/>
              </a:solidFill>
              <a:latin typeface="Calibri" panose="020F0502020204030204" pitchFamily="34" charset="0"/>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algn="ctr">
              <a:buNone/>
            </a:pPr>
            <a:r>
              <a:rPr lang="en-US" sz="5500" dirty="0">
                <a:latin typeface="Bookman Old Style" pitchFamily="18" charset="0"/>
              </a:rPr>
              <a:t>Thank You</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156</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36295-65EA-1559-ADEF-6AA10A64859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B5AF2C8-6512-F297-2B22-F5F78C439B13}"/>
              </a:ext>
            </a:extLst>
          </p:cNvPr>
          <p:cNvSpPr>
            <a:spLocks noGrp="1"/>
          </p:cNvSpPr>
          <p:nvPr>
            <p:ph idx="1"/>
          </p:nvPr>
        </p:nvSpPr>
        <p:spPr/>
        <p:txBody>
          <a:bodyPr>
            <a:normAutofit/>
          </a:bodyPr>
          <a:lstStyle/>
          <a:p>
            <a:pPr algn="just"/>
            <a:r>
              <a:rPr lang="en-US" sz="2400" dirty="0">
                <a:latin typeface="Bookman Old Style" panose="02050604050505020204" pitchFamily="18" charset="0"/>
              </a:rPr>
              <a:t>During the course of GST search, material is found indicating purchases from dealers whose registration were found to be cancelled ab-initio as they were found to be indulging into bogus billing without actual supply of material. Assessee is asked to reverse the ITC claimed from such supplier on the ground that the same is fake and fraudulent. Assessee wants to surrender such ITC and pay the necessary amount into the Govt. treasury. However, Assessee is worried about IT consequences. Kindly advice.   </a:t>
            </a:r>
          </a:p>
          <a:p>
            <a:pPr algn="just"/>
            <a:endParaRPr lang="en-IN" sz="2400" dirty="0"/>
          </a:p>
        </p:txBody>
      </p:sp>
      <p:sp>
        <p:nvSpPr>
          <p:cNvPr id="4" name="Footer Placeholder 3">
            <a:extLst>
              <a:ext uri="{FF2B5EF4-FFF2-40B4-BE49-F238E27FC236}">
                <a16:creationId xmlns:a16="http://schemas.microsoft.com/office/drawing/2014/main" id="{2FB1C223-8F15-B760-DDA7-8CA41BBB568E}"/>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471C3732-E5DA-F1A4-6C9B-4C685CAD2747}"/>
              </a:ext>
            </a:extLst>
          </p:cNvPr>
          <p:cNvSpPr>
            <a:spLocks noGrp="1"/>
          </p:cNvSpPr>
          <p:nvPr>
            <p:ph type="sldNum" sz="quarter" idx="12"/>
          </p:nvPr>
        </p:nvSpPr>
        <p:spPr/>
        <p:txBody>
          <a:bodyPr/>
          <a:lstStyle/>
          <a:p>
            <a:fld id="{3DCC1F5A-E4DD-477C-8EF4-30E1753F40E2}" type="slidenum">
              <a:rPr lang="en-US" smtClean="0"/>
              <a:pPr/>
              <a:t>16</a:t>
            </a:fld>
            <a:endParaRPr lang="en-US"/>
          </a:p>
        </p:txBody>
      </p:sp>
    </p:spTree>
    <p:extLst>
      <p:ext uri="{BB962C8B-B14F-4D97-AF65-F5344CB8AC3E}">
        <p14:creationId xmlns:p14="http://schemas.microsoft.com/office/powerpoint/2010/main" val="3639603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4B4D-82F6-D67E-46CF-67A67C07789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796EC88-3106-135F-79A0-3BF2012DB1A9}"/>
              </a:ext>
            </a:extLst>
          </p:cNvPr>
          <p:cNvSpPr>
            <a:spLocks noGrp="1"/>
          </p:cNvSpPr>
          <p:nvPr>
            <p:ph idx="1"/>
          </p:nvPr>
        </p:nvSpPr>
        <p:spPr/>
        <p:txBody>
          <a:bodyPr>
            <a:normAutofit/>
          </a:bodyPr>
          <a:lstStyle/>
          <a:p>
            <a:pPr algn="just"/>
            <a:r>
              <a:rPr lang="en-US" sz="2400" dirty="0">
                <a:latin typeface="Bookman Old Style" panose="02050604050505020204" pitchFamily="18" charset="0"/>
              </a:rPr>
              <a:t>In an income tax assessment, sales are treated as accommodation entries and addition to that effect is made u/s 68 of the IT Act. GST department on the strength of such AO, want to treat the said sales as billing transaction and deny ITC in the hands of the purchaser. Recovery notices for wrong claim of ITC is issued against the </a:t>
            </a:r>
            <a:r>
              <a:rPr lang="en-US" sz="2400">
                <a:latin typeface="Bookman Old Style" panose="02050604050505020204" pitchFamily="18" charset="0"/>
              </a:rPr>
              <a:t>said purchaser.  </a:t>
            </a:r>
            <a:r>
              <a:rPr lang="en-US" sz="2400" dirty="0">
                <a:latin typeface="Bookman Old Style" panose="02050604050505020204" pitchFamily="18" charset="0"/>
              </a:rPr>
              <a:t>Kindly advice. (</a:t>
            </a:r>
            <a:r>
              <a:rPr lang="en-IN" sz="2400" b="1" i="0" u="none" strike="noStrike" baseline="0" dirty="0">
                <a:solidFill>
                  <a:srgbClr val="000000"/>
                </a:solidFill>
                <a:latin typeface="Bookman Old Style" panose="02050604050505020204" pitchFamily="18" charset="0"/>
              </a:rPr>
              <a:t>Circular No. 171/03/2022-GST dated 06/07/2022, Example 3) </a:t>
            </a:r>
            <a:endParaRPr lang="en-IN" sz="24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A6A02534-94C6-B998-07ED-01D6DDC0E239}"/>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EEAE98B3-569C-13D2-B2CA-18BCA88E2EA6}"/>
              </a:ext>
            </a:extLst>
          </p:cNvPr>
          <p:cNvSpPr>
            <a:spLocks noGrp="1"/>
          </p:cNvSpPr>
          <p:nvPr>
            <p:ph type="sldNum" sz="quarter" idx="12"/>
          </p:nvPr>
        </p:nvSpPr>
        <p:spPr/>
        <p:txBody>
          <a:bodyPr/>
          <a:lstStyle/>
          <a:p>
            <a:fld id="{3DCC1F5A-E4DD-477C-8EF4-30E1753F40E2}" type="slidenum">
              <a:rPr lang="en-US" smtClean="0"/>
              <a:pPr/>
              <a:t>17</a:t>
            </a:fld>
            <a:endParaRPr lang="en-US"/>
          </a:p>
        </p:txBody>
      </p:sp>
    </p:spTree>
    <p:extLst>
      <p:ext uri="{BB962C8B-B14F-4D97-AF65-F5344CB8AC3E}">
        <p14:creationId xmlns:p14="http://schemas.microsoft.com/office/powerpoint/2010/main" val="80927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Interplay between </a:t>
            </a:r>
          </a:p>
          <a:p>
            <a:pPr marL="0" indent="0" algn="ctr">
              <a:buNone/>
            </a:pPr>
            <a:r>
              <a:rPr lang="en-US" sz="4400" b="1" dirty="0">
                <a:latin typeface="Bookman Old Style" panose="02050604050505020204" pitchFamily="18" charset="0"/>
              </a:rPr>
              <a:t>IBC &amp; Income Tax</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18</a:t>
            </a:fld>
            <a:endParaRPr lang="en-US"/>
          </a:p>
        </p:txBody>
      </p:sp>
    </p:spTree>
    <p:extLst>
      <p:ext uri="{BB962C8B-B14F-4D97-AF65-F5344CB8AC3E}">
        <p14:creationId xmlns:p14="http://schemas.microsoft.com/office/powerpoint/2010/main" val="91664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7C00-BBB9-B685-4B9D-2CCCBD3EC487}"/>
              </a:ext>
            </a:extLst>
          </p:cNvPr>
          <p:cNvSpPr>
            <a:spLocks noGrp="1"/>
          </p:cNvSpPr>
          <p:nvPr>
            <p:ph type="title"/>
          </p:nvPr>
        </p:nvSpPr>
        <p:spPr/>
        <p:txBody>
          <a:bodyPr>
            <a:normAutofit/>
          </a:bodyPr>
          <a:lstStyle/>
          <a:p>
            <a:r>
              <a:rPr lang="en-US" sz="3200" b="1" dirty="0">
                <a:latin typeface="Bookman Old Style" panose="02050604050505020204" pitchFamily="18" charset="0"/>
              </a:rPr>
              <a:t>Tata Steel Ltd. vs. DCIT</a:t>
            </a:r>
            <a:br>
              <a:rPr lang="en-US" sz="3200" b="1" dirty="0">
                <a:latin typeface="Bookman Old Style" panose="02050604050505020204" pitchFamily="18" charset="0"/>
              </a:rPr>
            </a:br>
            <a:r>
              <a:rPr lang="en-US" sz="3200" b="1" dirty="0">
                <a:latin typeface="Bookman Old Style" panose="02050604050505020204" pitchFamily="18" charset="0"/>
              </a:rPr>
              <a:t>W.P.(C) 13188/2018</a:t>
            </a:r>
            <a:endParaRPr lang="en-IN" sz="3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2E94069-25D3-0DC2-C49F-B47879CAF3AD}"/>
              </a:ext>
            </a:extLst>
          </p:cNvPr>
          <p:cNvSpPr>
            <a:spLocks noGrp="1"/>
          </p:cNvSpPr>
          <p:nvPr>
            <p:ph idx="1"/>
          </p:nvPr>
        </p:nvSpPr>
        <p:spPr/>
        <p:txBody>
          <a:bodyPr>
            <a:normAutofit/>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Assessment order for AY 2001-02 was passed on 28.02.2003. Addition was confirmed </a:t>
            </a:r>
            <a:r>
              <a:rPr lang="en-US" sz="2200" dirty="0" err="1">
                <a:latin typeface="Bookman Old Style" panose="02050604050505020204" pitchFamily="18" charset="0"/>
              </a:rPr>
              <a:t>upto</a:t>
            </a:r>
            <a:r>
              <a:rPr lang="en-US" sz="2200" dirty="0">
                <a:latin typeface="Bookman Old Style" panose="02050604050505020204" pitchFamily="18" charset="0"/>
              </a:rPr>
              <a:t> High Court. SLP has been accepted by Supreme Court &amp; is pending for adjudication.</a:t>
            </a:r>
          </a:p>
          <a:p>
            <a:pPr algn="just"/>
            <a:r>
              <a:rPr lang="en-US" sz="2200" dirty="0">
                <a:latin typeface="Bookman Old Style" panose="02050604050505020204" pitchFamily="18" charset="0"/>
              </a:rPr>
              <a:t>Assessment order vis-à-vis AY 2009-10, 2010-11 &amp; 2013-14 was passed on 30.12.2016. CIT(A) dismissed the first appeal &amp; also triggered penalty proceedings u/s. 271(1)(c). Second appeal with ITAT is pending.</a:t>
            </a:r>
          </a:p>
          <a:p>
            <a:pPr algn="just"/>
            <a:r>
              <a:rPr lang="en-US" sz="2200" dirty="0">
                <a:latin typeface="Bookman Old Style" panose="02050604050505020204" pitchFamily="18" charset="0"/>
              </a:rPr>
              <a:t>Insolvency proceedings were triggered against the assessee. Petition was admitted by NCLT on 26.07.2017</a:t>
            </a:r>
          </a:p>
          <a:p>
            <a:pPr algn="just"/>
            <a:r>
              <a:rPr lang="en-US" sz="2200" dirty="0">
                <a:latin typeface="Bookman Old Style" panose="02050604050505020204" pitchFamily="18" charset="0"/>
              </a:rPr>
              <a:t>Public announcement was published on 28.07.2017.</a:t>
            </a:r>
          </a:p>
        </p:txBody>
      </p:sp>
      <p:sp>
        <p:nvSpPr>
          <p:cNvPr id="4" name="Footer Placeholder 3">
            <a:extLst>
              <a:ext uri="{FF2B5EF4-FFF2-40B4-BE49-F238E27FC236}">
                <a16:creationId xmlns:a16="http://schemas.microsoft.com/office/drawing/2014/main" id="{8ECB7B08-4291-128C-2B94-FFF8CC145677}"/>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056C8C0C-F84B-466A-1694-1DCA5A016E9E}"/>
              </a:ext>
            </a:extLst>
          </p:cNvPr>
          <p:cNvSpPr>
            <a:spLocks noGrp="1"/>
          </p:cNvSpPr>
          <p:nvPr>
            <p:ph type="sldNum" sz="quarter" idx="12"/>
          </p:nvPr>
        </p:nvSpPr>
        <p:spPr/>
        <p:txBody>
          <a:bodyPr/>
          <a:lstStyle/>
          <a:p>
            <a:fld id="{3DCC1F5A-E4DD-477C-8EF4-30E1753F40E2}" type="slidenum">
              <a:rPr lang="en-US" smtClean="0"/>
              <a:pPr/>
              <a:t>19</a:t>
            </a:fld>
            <a:endParaRPr lang="en-US"/>
          </a:p>
        </p:txBody>
      </p:sp>
    </p:spTree>
    <p:extLst>
      <p:ext uri="{BB962C8B-B14F-4D97-AF65-F5344CB8AC3E}">
        <p14:creationId xmlns:p14="http://schemas.microsoft.com/office/powerpoint/2010/main" val="171199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lgn="ctr">
              <a:buNone/>
            </a:pPr>
            <a:endParaRPr lang="en-US" sz="4400" b="1" dirty="0">
              <a:latin typeface="Bookman Old Style" panose="02050604050505020204" pitchFamily="18" charset="0"/>
            </a:endParaRPr>
          </a:p>
          <a:p>
            <a:pPr marL="0" indent="0" algn="ctr">
              <a:buNone/>
            </a:pPr>
            <a:r>
              <a:rPr lang="en-US" sz="4400" b="1" dirty="0">
                <a:latin typeface="Bookman Old Style" panose="02050604050505020204" pitchFamily="18" charset="0"/>
              </a:rPr>
              <a:t>Bogus Purchase </a:t>
            </a:r>
          </a:p>
          <a:p>
            <a:pPr marL="0" indent="0" algn="ctr">
              <a:buNone/>
            </a:pPr>
            <a:r>
              <a:rPr lang="en-US" sz="4400" b="1" dirty="0">
                <a:latin typeface="Bookman Old Style" panose="02050604050505020204" pitchFamily="18" charset="0"/>
              </a:rPr>
              <a:t>Fake Invoice </a:t>
            </a:r>
          </a:p>
          <a:p>
            <a:pPr marL="0" indent="0" algn="ctr">
              <a:buNone/>
            </a:pPr>
            <a:r>
              <a:rPr lang="en-US" sz="4400" b="1" dirty="0">
                <a:latin typeface="Bookman Old Style" panose="02050604050505020204" pitchFamily="18" charset="0"/>
              </a:rPr>
              <a:t>Bogus Billing </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2</a:t>
            </a:fld>
            <a:endParaRPr lang="en-US"/>
          </a:p>
        </p:txBody>
      </p:sp>
    </p:spTree>
    <p:extLst>
      <p:ext uri="{BB962C8B-B14F-4D97-AF65-F5344CB8AC3E}">
        <p14:creationId xmlns:p14="http://schemas.microsoft.com/office/powerpoint/2010/main" val="7915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D1349-C0B7-55C3-4142-B5BA65D794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B73627B-9397-C640-4D13-2A54E0F5FEB7}"/>
              </a:ext>
            </a:extLst>
          </p:cNvPr>
          <p:cNvSpPr>
            <a:spLocks noGrp="1"/>
          </p:cNvSpPr>
          <p:nvPr>
            <p:ph idx="1"/>
          </p:nvPr>
        </p:nvSpPr>
        <p:spPr/>
        <p:txBody>
          <a:bodyPr>
            <a:normAutofit fontScale="92500"/>
          </a:bodyPr>
          <a:lstStyle/>
          <a:p>
            <a:pPr algn="just"/>
            <a:r>
              <a:rPr lang="en-US" sz="2200" dirty="0">
                <a:latin typeface="Bookman Old Style" panose="02050604050505020204" pitchFamily="18" charset="0"/>
              </a:rPr>
              <a:t>Revenue lodged its claims to Interim Resolution Professional (IRP) on 28.09.2017, 24.10.2017 &amp; 25.10.2017 for AY 2009-10, 2010-11 &amp; 2013-14 but not for AY 2001-02.</a:t>
            </a:r>
          </a:p>
          <a:p>
            <a:pPr algn="just"/>
            <a:r>
              <a:rPr lang="en-US" sz="2200" dirty="0">
                <a:latin typeface="Bookman Old Style" panose="02050604050505020204" pitchFamily="18" charset="0"/>
              </a:rPr>
              <a:t>Penalty order u/s. 271(1)(c) vis-à-vis AY 2009-10, 2010-11 &amp; 2013-14 was passed on 23.04.2018.</a:t>
            </a:r>
          </a:p>
          <a:p>
            <a:pPr algn="just"/>
            <a:r>
              <a:rPr lang="en-US" sz="2200" dirty="0">
                <a:latin typeface="Bookman Old Style" panose="02050604050505020204" pitchFamily="18" charset="0"/>
              </a:rPr>
              <a:t>Resolution Plan was admitted by NCLT on 15.05.2018.</a:t>
            </a:r>
          </a:p>
          <a:p>
            <a:pPr algn="just"/>
            <a:r>
              <a:rPr lang="en-US" sz="2200" dirty="0">
                <a:latin typeface="Bookman Old Style" panose="02050604050505020204" pitchFamily="18" charset="0"/>
              </a:rPr>
              <a:t>Notice u/s. 221(1) was issued on 28.08.2018 requiring assessee to deposit tax for all 4 AYs &amp; seeking response as to why penalty u/s. 221(1) shall not be levied. </a:t>
            </a:r>
          </a:p>
          <a:p>
            <a:pPr algn="just"/>
            <a:r>
              <a:rPr lang="en-US" sz="2200" dirty="0">
                <a:latin typeface="Bookman Old Style" panose="02050604050505020204" pitchFamily="18" charset="0"/>
              </a:rPr>
              <a:t>Revenue lodged an updated claim with Resolution Professional (RP) on 20.09.2018 wherein the claim for the demand of tax for AY 2001-02 &amp; penalties for all 4 assessment years were added.</a:t>
            </a:r>
          </a:p>
          <a:p>
            <a:pPr algn="just"/>
            <a:endParaRPr lang="en-US" sz="2200" dirty="0">
              <a:latin typeface="Bookman Old Style" panose="02050604050505020204" pitchFamily="18" charset="0"/>
            </a:endParaRPr>
          </a:p>
          <a:p>
            <a:pPr algn="just"/>
            <a:endParaRPr lang="en-US" sz="2200" dirty="0">
              <a:latin typeface="Bookman Old Style" panose="02050604050505020204" pitchFamily="18" charset="0"/>
            </a:endParaRPr>
          </a:p>
          <a:p>
            <a:endParaRPr lang="en-IN" dirty="0"/>
          </a:p>
        </p:txBody>
      </p:sp>
      <p:sp>
        <p:nvSpPr>
          <p:cNvPr id="4" name="Footer Placeholder 3">
            <a:extLst>
              <a:ext uri="{FF2B5EF4-FFF2-40B4-BE49-F238E27FC236}">
                <a16:creationId xmlns:a16="http://schemas.microsoft.com/office/drawing/2014/main" id="{0CAF7F2D-3FDA-17E4-9594-5422A7E0C69A}"/>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AD99CAD-C696-3DB2-EB3B-B5C339293820}"/>
              </a:ext>
            </a:extLst>
          </p:cNvPr>
          <p:cNvSpPr>
            <a:spLocks noGrp="1"/>
          </p:cNvSpPr>
          <p:nvPr>
            <p:ph type="sldNum" sz="quarter" idx="12"/>
          </p:nvPr>
        </p:nvSpPr>
        <p:spPr/>
        <p:txBody>
          <a:bodyPr/>
          <a:lstStyle/>
          <a:p>
            <a:fld id="{3DCC1F5A-E4DD-477C-8EF4-30E1753F40E2}" type="slidenum">
              <a:rPr lang="en-US" smtClean="0"/>
              <a:pPr/>
              <a:t>20</a:t>
            </a:fld>
            <a:endParaRPr lang="en-US"/>
          </a:p>
        </p:txBody>
      </p:sp>
    </p:spTree>
    <p:extLst>
      <p:ext uri="{BB962C8B-B14F-4D97-AF65-F5344CB8AC3E}">
        <p14:creationId xmlns:p14="http://schemas.microsoft.com/office/powerpoint/2010/main" val="257182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4985-ECF5-58B8-CA83-E2226B2C6A5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8E26D218-A9AD-FA23-61BF-07CEF2B1E6EC}"/>
              </a:ext>
            </a:extLst>
          </p:cNvPr>
          <p:cNvSpPr>
            <a:spLocks noGrp="1"/>
          </p:cNvSpPr>
          <p:nvPr>
            <p:ph idx="1"/>
          </p:nvPr>
        </p:nvSpPr>
        <p:spPr/>
        <p:txBody>
          <a:bodyPr/>
          <a:lstStyle/>
          <a:p>
            <a:pPr algn="just"/>
            <a:r>
              <a:rPr lang="en-US" sz="2200" dirty="0">
                <a:latin typeface="Bookman Old Style" panose="02050604050505020204" pitchFamily="18" charset="0"/>
              </a:rPr>
              <a:t>Objections were filed by assessee on 26.09.2018 against notice u/s. 221(1) dated 28.08.2018.</a:t>
            </a:r>
          </a:p>
          <a:p>
            <a:pPr algn="just"/>
            <a:r>
              <a:rPr lang="en-US" sz="2200" dirty="0">
                <a:latin typeface="Bookman Old Style" panose="02050604050505020204" pitchFamily="18" charset="0"/>
              </a:rPr>
              <a:t>Order u/s. 221(1) was passed on 17.10.2018 rejecting the objections filed by the assessee.</a:t>
            </a:r>
          </a:p>
          <a:p>
            <a:pPr algn="just"/>
            <a:r>
              <a:rPr lang="en-IN" sz="2200" dirty="0">
                <a:latin typeface="Bookman Old Style" panose="02050604050505020204" pitchFamily="18" charset="0"/>
              </a:rPr>
              <a:t>Assessee filed a writ petition against notice u/s. 221(1) dated 17.10.2018 &amp; order dated 17.10.2018.</a:t>
            </a:r>
          </a:p>
          <a:p>
            <a:pPr marL="0" indent="0" algn="just">
              <a:buNone/>
            </a:pPr>
            <a:endParaRPr lang="en-IN" sz="2200" dirty="0">
              <a:latin typeface="Bookman Old Style" panose="02050604050505020204" pitchFamily="18" charset="0"/>
            </a:endParaRPr>
          </a:p>
          <a:p>
            <a:pPr algn="just"/>
            <a:r>
              <a:rPr lang="en-IN" sz="2200" b="1" u="sng" dirty="0">
                <a:latin typeface="Bookman Old Style" panose="02050604050505020204" pitchFamily="18" charset="0"/>
              </a:rPr>
              <a:t>Held:</a:t>
            </a:r>
          </a:p>
          <a:p>
            <a:pPr algn="just"/>
            <a:r>
              <a:rPr lang="en-US" sz="2200" dirty="0">
                <a:latin typeface="Bookman Old Style" panose="02050604050505020204" pitchFamily="18" charset="0"/>
              </a:rPr>
              <a:t>I</a:t>
            </a:r>
            <a:r>
              <a:rPr lang="en-US" sz="2200" b="0" i="0" u="none" strike="noStrike" baseline="0" dirty="0">
                <a:latin typeface="Bookman Old Style" panose="02050604050505020204" pitchFamily="18" charset="0"/>
              </a:rPr>
              <a:t>n our opinion, the stand taken by the revenue that the demands for the AYs in issue were not outstanding at the time of the RP being accepted, if agreed with, would amount to splitting </a:t>
            </a:r>
            <a:r>
              <a:rPr lang="en-IN" sz="2200" b="0" i="0" u="none" strike="noStrike" baseline="0" dirty="0">
                <a:latin typeface="Bookman Old Style" panose="02050604050505020204" pitchFamily="18" charset="0"/>
              </a:rPr>
              <a:t>hairs.</a:t>
            </a:r>
            <a:endParaRPr lang="en-IN" sz="2200" b="1" u="sng"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348FAF76-F67C-31D4-908E-34BFB1067C79}"/>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8974D380-51EB-64E1-FBC7-DBAD259A38E3}"/>
              </a:ext>
            </a:extLst>
          </p:cNvPr>
          <p:cNvSpPr>
            <a:spLocks noGrp="1"/>
          </p:cNvSpPr>
          <p:nvPr>
            <p:ph type="sldNum" sz="quarter" idx="12"/>
          </p:nvPr>
        </p:nvSpPr>
        <p:spPr/>
        <p:txBody>
          <a:bodyPr/>
          <a:lstStyle/>
          <a:p>
            <a:fld id="{3DCC1F5A-E4DD-477C-8EF4-30E1753F40E2}" type="slidenum">
              <a:rPr lang="en-US" smtClean="0"/>
              <a:pPr/>
              <a:t>21</a:t>
            </a:fld>
            <a:endParaRPr lang="en-US"/>
          </a:p>
        </p:txBody>
      </p:sp>
    </p:spTree>
    <p:extLst>
      <p:ext uri="{BB962C8B-B14F-4D97-AF65-F5344CB8AC3E}">
        <p14:creationId xmlns:p14="http://schemas.microsoft.com/office/powerpoint/2010/main" val="4261574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EA57-7482-C123-A32F-35E48E1422A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D276642-2443-2D07-2153-F449DB8F2D23}"/>
              </a:ext>
            </a:extLst>
          </p:cNvPr>
          <p:cNvSpPr>
            <a:spLocks noGrp="1"/>
          </p:cNvSpPr>
          <p:nvPr>
            <p:ph idx="1"/>
          </p:nvPr>
        </p:nvSpPr>
        <p:spPr/>
        <p:txBody>
          <a:bodyPr>
            <a:noAutofit/>
          </a:bodyPr>
          <a:lstStyle/>
          <a:p>
            <a:pPr algn="just"/>
            <a:r>
              <a:rPr lang="en-US" sz="2200" b="0" i="0" u="none" strike="noStrike" baseline="0" dirty="0">
                <a:latin typeface="Bookman Old Style" panose="02050604050505020204" pitchFamily="18" charset="0"/>
              </a:rPr>
              <a:t>Therefore, the facts on record, in our opinion, not only disclose that the revenue had knowledge of the CIRP, but that it took steps to lodge its claims with regard to three out of the four AYs, on the footing that the amounts reflected in the assessment order were due and payable by BSL. Insofar as AY 2001-02 is concerned, the revenue did not lodge any claim before the RP was approved. The demand </a:t>
            </a:r>
            <a:r>
              <a:rPr lang="en-US" sz="2200" b="0" i="1" u="none" strike="noStrike" baseline="0" dirty="0">
                <a:latin typeface="Bookman Old Style" panose="02050604050505020204" pitchFamily="18" charset="0"/>
              </a:rPr>
              <a:t>qua </a:t>
            </a:r>
            <a:r>
              <a:rPr lang="en-US" sz="2200" b="0" i="0" u="none" strike="noStrike" baseline="0" dirty="0">
                <a:latin typeface="Bookman Old Style" panose="02050604050505020204" pitchFamily="18" charset="0"/>
              </a:rPr>
              <a:t>AY 2001-02 (along with the penalty imposed </a:t>
            </a:r>
            <a:r>
              <a:rPr lang="en-US" sz="2200" b="0" i="1" u="none" strike="noStrike" baseline="0" dirty="0">
                <a:latin typeface="Bookman Old Style" panose="02050604050505020204" pitchFamily="18" charset="0"/>
              </a:rPr>
              <a:t>qua </a:t>
            </a:r>
            <a:r>
              <a:rPr lang="en-US" sz="2200" b="0" i="0" u="none" strike="noStrike" baseline="0" dirty="0">
                <a:latin typeface="Bookman Old Style" panose="02050604050505020204" pitchFamily="18" charset="0"/>
              </a:rPr>
              <a:t>all four relevant AYs) was communicated as an additional claim on 20.09.2018, only after the RP was approved on 15.05.2018. In the ordinary course, the claim would get extinguished under the provisions of the 2016 Code, as the approved RP obviously made no </a:t>
            </a:r>
            <a:r>
              <a:rPr lang="en-IN" sz="2200" b="0" i="0" u="none" strike="noStrike" baseline="0" dirty="0">
                <a:latin typeface="Bookman Old Style" panose="02050604050505020204" pitchFamily="18" charset="0"/>
              </a:rPr>
              <a:t>reference to it.</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598C9C9F-4017-A688-94A7-FCCCE8D5CD14}"/>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59A4008C-766B-7A81-8F43-68DE13B59DB9}"/>
              </a:ext>
            </a:extLst>
          </p:cNvPr>
          <p:cNvSpPr>
            <a:spLocks noGrp="1"/>
          </p:cNvSpPr>
          <p:nvPr>
            <p:ph type="sldNum" sz="quarter" idx="12"/>
          </p:nvPr>
        </p:nvSpPr>
        <p:spPr/>
        <p:txBody>
          <a:bodyPr/>
          <a:lstStyle/>
          <a:p>
            <a:fld id="{3DCC1F5A-E4DD-477C-8EF4-30E1753F40E2}" type="slidenum">
              <a:rPr lang="en-US" smtClean="0"/>
              <a:pPr/>
              <a:t>22</a:t>
            </a:fld>
            <a:endParaRPr lang="en-US"/>
          </a:p>
        </p:txBody>
      </p:sp>
    </p:spTree>
    <p:extLst>
      <p:ext uri="{BB962C8B-B14F-4D97-AF65-F5344CB8AC3E}">
        <p14:creationId xmlns:p14="http://schemas.microsoft.com/office/powerpoint/2010/main" val="1911771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A327C-57FD-8972-DC47-097800C1E14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B398ABC-2A6D-89C5-DBFE-259428613EF4}"/>
              </a:ext>
            </a:extLst>
          </p:cNvPr>
          <p:cNvSpPr>
            <a:spLocks noGrp="1"/>
          </p:cNvSpPr>
          <p:nvPr>
            <p:ph idx="1"/>
          </p:nvPr>
        </p:nvSpPr>
        <p:spPr/>
        <p:txBody>
          <a:bodyPr>
            <a:normAutofit fontScale="92500"/>
          </a:bodyPr>
          <a:lstStyle/>
          <a:p>
            <a:pPr algn="just"/>
            <a:r>
              <a:rPr lang="en-US" sz="2200" b="0" i="0" u="none" strike="noStrike" baseline="0" dirty="0">
                <a:latin typeface="Bookman Old Style" panose="02050604050505020204" pitchFamily="18" charset="0"/>
              </a:rPr>
              <a:t>We are of the opinion that dues payable to creditors, including statutory creditors, for the periods which precede the date when the RP is approved, can only be paid as per the terms contained in the RP. In cases where no provision is made for claims lodged on behalf of the creditors, or there is failure to lodge a claim with the Resolution</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Professional, all such claims stand extinguished.</a:t>
            </a:r>
          </a:p>
          <a:p>
            <a:pPr algn="just"/>
            <a:r>
              <a:rPr lang="en-US" sz="2200" b="0" i="0" u="none" strike="noStrike" baseline="0" dirty="0">
                <a:latin typeface="Bookman Old Style" panose="02050604050505020204" pitchFamily="18" charset="0"/>
              </a:rPr>
              <a:t>When one examines the provisions of Section 238 of the 2016 Code, the underlying purpose of the provision comes through. Section 238 clearly states without any ambiguity that the provisions of the 2016 Code “shall” have effect, notwithstanding anything inconsistent contained in any other law for the time being in force, or any instrument having effect under any </a:t>
            </a:r>
            <a:r>
              <a:rPr lang="en-IN" sz="2200" b="0" i="0" u="none" strike="noStrike" baseline="0" dirty="0">
                <a:latin typeface="Bookman Old Style" panose="02050604050505020204" pitchFamily="18" charset="0"/>
              </a:rPr>
              <a:t>such law.</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98AEBBF6-5466-0B94-3D1E-746DD26BA75D}"/>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9E0EA2AE-24B4-D6FA-216D-A8FBD328ED5E}"/>
              </a:ext>
            </a:extLst>
          </p:cNvPr>
          <p:cNvSpPr>
            <a:spLocks noGrp="1"/>
          </p:cNvSpPr>
          <p:nvPr>
            <p:ph type="sldNum" sz="quarter" idx="12"/>
          </p:nvPr>
        </p:nvSpPr>
        <p:spPr/>
        <p:txBody>
          <a:bodyPr/>
          <a:lstStyle/>
          <a:p>
            <a:fld id="{3DCC1F5A-E4DD-477C-8EF4-30E1753F40E2}" type="slidenum">
              <a:rPr lang="en-US" smtClean="0"/>
              <a:pPr/>
              <a:t>23</a:t>
            </a:fld>
            <a:endParaRPr lang="en-US"/>
          </a:p>
        </p:txBody>
      </p:sp>
    </p:spTree>
    <p:extLst>
      <p:ext uri="{BB962C8B-B14F-4D97-AF65-F5344CB8AC3E}">
        <p14:creationId xmlns:p14="http://schemas.microsoft.com/office/powerpoint/2010/main" val="2321376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8D90-A878-3FFA-76E8-CF1A3BB94C6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26E3A7A-465E-46D1-F0DC-9BF41199B0E3}"/>
              </a:ext>
            </a:extLst>
          </p:cNvPr>
          <p:cNvSpPr>
            <a:spLocks noGrp="1"/>
          </p:cNvSpPr>
          <p:nvPr>
            <p:ph idx="1"/>
          </p:nvPr>
        </p:nvSpPr>
        <p:spPr/>
        <p:txBody>
          <a:bodyPr>
            <a:normAutofit/>
          </a:bodyPr>
          <a:lstStyle/>
          <a:p>
            <a:pPr algn="just"/>
            <a:r>
              <a:rPr lang="en-US" sz="2200" b="0" i="0" u="none" strike="noStrike" baseline="0" dirty="0">
                <a:latin typeface="Bookman Old Style" panose="02050604050505020204" pitchFamily="18" charset="0"/>
              </a:rPr>
              <a:t>Thus, where matters covered by the 2016 Code are concerned [including insolvency resolution of corporate persons] if provisions contained therein are inconsistent with other statutes, including the 1961 Act, it shall override such laws. If such an approach is not adopted, it will undermine the entire object and purpose with which the Legislature enacted </a:t>
            </a:r>
            <a:r>
              <a:rPr lang="en-IN" sz="2200" b="0" i="0" u="none" strike="noStrike" baseline="0" dirty="0">
                <a:latin typeface="Bookman Old Style" panose="02050604050505020204" pitchFamily="18" charset="0"/>
              </a:rPr>
              <a:t>the 2016 Code.</a:t>
            </a:r>
          </a:p>
          <a:p>
            <a:pPr algn="just"/>
            <a:r>
              <a:rPr lang="en-IN" sz="2200" dirty="0">
                <a:latin typeface="Bookman Old Style" panose="02050604050505020204" pitchFamily="18" charset="0"/>
              </a:rPr>
              <a:t>Thus, the impugned notice &amp; order dated 28.08.2018 &amp; 17.10.2018 respectively, are unsustainable in law and, hence cannot be enforced.</a:t>
            </a:r>
          </a:p>
        </p:txBody>
      </p:sp>
      <p:sp>
        <p:nvSpPr>
          <p:cNvPr id="4" name="Footer Placeholder 3">
            <a:extLst>
              <a:ext uri="{FF2B5EF4-FFF2-40B4-BE49-F238E27FC236}">
                <a16:creationId xmlns:a16="http://schemas.microsoft.com/office/drawing/2014/main" id="{BA17C476-45B5-352C-7273-E107D721F91C}"/>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A91538D2-EBC1-4921-6424-868C09BF25EA}"/>
              </a:ext>
            </a:extLst>
          </p:cNvPr>
          <p:cNvSpPr>
            <a:spLocks noGrp="1"/>
          </p:cNvSpPr>
          <p:nvPr>
            <p:ph type="sldNum" sz="quarter" idx="12"/>
          </p:nvPr>
        </p:nvSpPr>
        <p:spPr/>
        <p:txBody>
          <a:bodyPr/>
          <a:lstStyle/>
          <a:p>
            <a:fld id="{3DCC1F5A-E4DD-477C-8EF4-30E1753F40E2}" type="slidenum">
              <a:rPr lang="en-US" smtClean="0"/>
              <a:pPr/>
              <a:t>24</a:t>
            </a:fld>
            <a:endParaRPr lang="en-US"/>
          </a:p>
        </p:txBody>
      </p:sp>
    </p:spTree>
    <p:extLst>
      <p:ext uri="{BB962C8B-B14F-4D97-AF65-F5344CB8AC3E}">
        <p14:creationId xmlns:p14="http://schemas.microsoft.com/office/powerpoint/2010/main" val="3435963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a:latin typeface="Bookman Old Style" pitchFamily="18" charset="0"/>
              </a:rPr>
              <a:t>Rishi Ganga Power Corporation Ltd. vs. ACIT</a:t>
            </a:r>
            <a:br>
              <a:rPr lang="en-US" sz="3200" b="1" dirty="0">
                <a:latin typeface="Bookman Old Style" pitchFamily="18" charset="0"/>
              </a:rPr>
            </a:br>
            <a:r>
              <a:rPr lang="en-US" sz="2700" b="1" dirty="0">
                <a:latin typeface="Bookman Old Style" pitchFamily="18" charset="0"/>
              </a:rPr>
              <a:t>W.P.(C) 3167/2020</a:t>
            </a:r>
            <a:endParaRPr lang="en-US" sz="2700"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lgn="just"/>
            <a:r>
              <a:rPr lang="en-US" sz="2200" b="1" u="sng" dirty="0">
                <a:latin typeface="Bookman Old Style" pitchFamily="18" charset="0"/>
              </a:rPr>
              <a:t>Facts:</a:t>
            </a:r>
          </a:p>
          <a:p>
            <a:pPr algn="just"/>
            <a:r>
              <a:rPr lang="en-US" sz="2200" dirty="0">
                <a:latin typeface="Bookman Old Style" pitchFamily="18" charset="0"/>
              </a:rPr>
              <a:t>Notices u/s. 143(2) were issued on 09.08.2018, 28.09.2018  &amp; 30.09.2018 followed by a notices u/s. 142(1) dated 14.03.2019, 22.10.2019 &amp; 04.11.2019.</a:t>
            </a:r>
          </a:p>
          <a:p>
            <a:pPr algn="just"/>
            <a:r>
              <a:rPr lang="en-US" sz="2200" dirty="0">
                <a:latin typeface="Bookman Old Style" pitchFamily="18" charset="0"/>
              </a:rPr>
              <a:t>None of the notices were complied, hence a penalty order u/s. 272A(1)(d) was passed on 21.11.2019.</a:t>
            </a:r>
          </a:p>
          <a:p>
            <a:pPr algn="just"/>
            <a:r>
              <a:rPr lang="en-US" sz="2200" dirty="0">
                <a:latin typeface="Bookman Old Style" pitchFamily="18" charset="0"/>
              </a:rPr>
              <a:t>Eventually an ex-</a:t>
            </a:r>
            <a:r>
              <a:rPr lang="en-US" sz="2200" dirty="0" err="1">
                <a:latin typeface="Bookman Old Style" pitchFamily="18" charset="0"/>
              </a:rPr>
              <a:t>parte</a:t>
            </a:r>
            <a:r>
              <a:rPr lang="en-US" sz="2200" dirty="0">
                <a:latin typeface="Bookman Old Style" pitchFamily="18" charset="0"/>
              </a:rPr>
              <a:t> assessment order u/s. 143(3) came to be passed on 06.12.2019.</a:t>
            </a:r>
          </a:p>
          <a:p>
            <a:pPr algn="just"/>
            <a:r>
              <a:rPr lang="en-US" sz="2200" dirty="0">
                <a:latin typeface="Bookman Old Style" pitchFamily="18" charset="0"/>
              </a:rPr>
              <a:t>Meanwhile a petition was filed under IBC against the assessee which was admitted by NCLT on 25.01.2018.</a:t>
            </a:r>
          </a:p>
          <a:p>
            <a:pPr algn="just"/>
            <a:r>
              <a:rPr lang="en-US" sz="2200" dirty="0">
                <a:latin typeface="Bookman Old Style" pitchFamily="18" charset="0"/>
              </a:rPr>
              <a:t>Consequent to insolvency proceedings, public announcement was made on 31.01.2018 which was published in various newspapers on 02.02.2018 &amp; 03.02.2018.</a:t>
            </a:r>
          </a:p>
          <a:p>
            <a:pPr algn="just"/>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25</a:t>
            </a:fld>
            <a:endParaRPr lang="en-US"/>
          </a:p>
        </p:txBody>
      </p:sp>
    </p:spTree>
    <p:extLst>
      <p:ext uri="{BB962C8B-B14F-4D97-AF65-F5344CB8AC3E}">
        <p14:creationId xmlns:p14="http://schemas.microsoft.com/office/powerpoint/2010/main" val="2152139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200" dirty="0">
                <a:latin typeface="Bookman Old Style" pitchFamily="18" charset="0"/>
              </a:rPr>
              <a:t>No claims were lodged by the Revenue being an operational creditor, with Resolution Professional (RP).</a:t>
            </a:r>
          </a:p>
          <a:p>
            <a:pPr algn="just"/>
            <a:r>
              <a:rPr lang="en-US" sz="2200" dirty="0">
                <a:latin typeface="Bookman Old Style" pitchFamily="18" charset="0"/>
              </a:rPr>
              <a:t>Resolution Plan was approved by NCLT on 13.11.2018.</a:t>
            </a:r>
          </a:p>
          <a:p>
            <a:pPr algn="just"/>
            <a:r>
              <a:rPr lang="en-US" sz="2200" dirty="0">
                <a:latin typeface="Bookman Old Style" pitchFamily="18" charset="0"/>
              </a:rPr>
              <a:t>On 11.02.2020, the new management who has taken over the affairs of the assessee, wrote to AO, explaining reasons for non-participation in assessment proceedings and requesting the AO for deletion of additions made thereunder.</a:t>
            </a:r>
          </a:p>
          <a:p>
            <a:pPr algn="just"/>
            <a:r>
              <a:rPr lang="en-US" sz="2200" dirty="0">
                <a:latin typeface="Bookman Old Style" pitchFamily="18" charset="0"/>
              </a:rPr>
              <a:t>Since there was no response from revenue, the assessee filed a writ petition in the High Court.</a:t>
            </a:r>
          </a:p>
          <a:p>
            <a:pPr algn="just"/>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26</a:t>
            </a:fld>
            <a:endParaRPr lang="en-US" dirty="0"/>
          </a:p>
        </p:txBody>
      </p:sp>
    </p:spTree>
    <p:extLst>
      <p:ext uri="{BB962C8B-B14F-4D97-AF65-F5344CB8AC3E}">
        <p14:creationId xmlns:p14="http://schemas.microsoft.com/office/powerpoint/2010/main" val="1085656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b="1" dirty="0">
              <a:latin typeface="Bookman Old Style" pitchFamily="18" charset="0"/>
            </a:endParaRPr>
          </a:p>
        </p:txBody>
      </p:sp>
      <p:sp>
        <p:nvSpPr>
          <p:cNvPr id="3" name="Content Placeholder 2"/>
          <p:cNvSpPr>
            <a:spLocks noGrp="1"/>
          </p:cNvSpPr>
          <p:nvPr>
            <p:ph idx="1"/>
          </p:nvPr>
        </p:nvSpPr>
        <p:spPr>
          <a:xfrm>
            <a:off x="457200" y="1600200"/>
            <a:ext cx="8229600" cy="4953000"/>
          </a:xfrm>
        </p:spPr>
        <p:txBody>
          <a:bodyPr>
            <a:noAutofit/>
          </a:bodyPr>
          <a:lstStyle/>
          <a:p>
            <a:pPr algn="just"/>
            <a:r>
              <a:rPr lang="en-US" sz="2000" b="1" u="sng" dirty="0">
                <a:latin typeface="Bookman Old Style" pitchFamily="18" charset="0"/>
              </a:rPr>
              <a:t>Held:</a:t>
            </a:r>
          </a:p>
          <a:p>
            <a:pPr algn="just"/>
            <a:r>
              <a:rPr lang="en-US" sz="2000" dirty="0">
                <a:latin typeface="Bookman Old Style" pitchFamily="18" charset="0"/>
              </a:rPr>
              <a:t>Revenue argued that it has not lodged claims with the RP pursuant to public announcement on 31.01.2018 because claims had not fructified into demands on that date. The assessment order resulting in demand was passed on 06.12.2019.</a:t>
            </a:r>
          </a:p>
          <a:p>
            <a:pPr algn="just"/>
            <a:r>
              <a:rPr lang="en-US" sz="2000" dirty="0">
                <a:latin typeface="Bookman Old Style" pitchFamily="18" charset="0"/>
              </a:rPr>
              <a:t>IBBI (Insolvency Resolution Process for Corporate Persons) Regulations, 2016 require operational creditors to submit their claim with proof to the IRP, which are not necessarily claims that have been adjudicated. As per Regulation 7 of 2016 Regulations, operational creditors must file their claims with proof in the prescribed form i.e. Form B. Regulation 7, when read alongside particulars sought against Sr. No. 6 of Form B, would drive home the point that it can include claims that are disputed.</a:t>
            </a:r>
          </a:p>
          <a:p>
            <a:pPr marL="0" indent="0" algn="just">
              <a:buNone/>
            </a:pPr>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endParaRPr lang="en-US" dirty="0"/>
          </a:p>
        </p:txBody>
      </p:sp>
      <p:sp>
        <p:nvSpPr>
          <p:cNvPr id="5" name="Slide Number Placeholder 4"/>
          <p:cNvSpPr>
            <a:spLocks noGrp="1"/>
          </p:cNvSpPr>
          <p:nvPr>
            <p:ph type="sldNum" sz="quarter" idx="12"/>
          </p:nvPr>
        </p:nvSpPr>
        <p:spPr/>
        <p:txBody>
          <a:bodyPr/>
          <a:lstStyle/>
          <a:p>
            <a:fld id="{3DCC1F5A-E4DD-477C-8EF4-30E1753F40E2}" type="slidenum">
              <a:rPr lang="en-US" smtClean="0"/>
              <a:pPr/>
              <a:t>27</a:t>
            </a:fld>
            <a:endParaRPr lang="en-US"/>
          </a:p>
        </p:txBody>
      </p:sp>
    </p:spTree>
    <p:extLst>
      <p:ext uri="{BB962C8B-B14F-4D97-AF65-F5344CB8AC3E}">
        <p14:creationId xmlns:p14="http://schemas.microsoft.com/office/powerpoint/2010/main" val="1797888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latin typeface="Bookman Old Style" pitchFamily="18" charset="0"/>
            </a:endParaRPr>
          </a:p>
        </p:txBody>
      </p:sp>
      <p:sp>
        <p:nvSpPr>
          <p:cNvPr id="3" name="Content Placeholder 2"/>
          <p:cNvSpPr>
            <a:spLocks noGrp="1"/>
          </p:cNvSpPr>
          <p:nvPr>
            <p:ph idx="1"/>
          </p:nvPr>
        </p:nvSpPr>
        <p:spPr/>
        <p:txBody>
          <a:bodyPr>
            <a:normAutofit/>
          </a:bodyPr>
          <a:lstStyle/>
          <a:p>
            <a:pPr marL="358775" indent="0">
              <a:buNone/>
            </a:pPr>
            <a:endParaRPr lang="en-US" sz="2200" dirty="0">
              <a:latin typeface="Bookman Old Style" pitchFamily="18" charset="0"/>
            </a:endParaRPr>
          </a:p>
          <a:p>
            <a:pPr marL="358775" indent="0">
              <a:buNone/>
            </a:pPr>
            <a:r>
              <a:rPr lang="en-US" sz="2200" dirty="0">
                <a:latin typeface="Bookman Old Style" pitchFamily="18" charset="0"/>
              </a:rPr>
              <a:t>Furthermore, the definition of claim u/s. 3(6)(a) of the 2016 Code puts these aspects beyond doubt:</a:t>
            </a:r>
          </a:p>
          <a:p>
            <a:pPr marL="358775" indent="0" algn="l">
              <a:buNone/>
            </a:pPr>
            <a:endParaRPr lang="en-US" sz="2200" b="0" i="1" u="none" strike="noStrike" baseline="0" dirty="0">
              <a:latin typeface="Bookman Old Style" panose="02050604050505020204" pitchFamily="18" charset="0"/>
            </a:endParaRPr>
          </a:p>
          <a:p>
            <a:pPr marL="358775" indent="0" algn="l">
              <a:buNone/>
            </a:pPr>
            <a:r>
              <a:rPr lang="en-US" sz="2200" b="0" i="1" u="none" strike="noStrike" baseline="0" dirty="0">
                <a:latin typeface="Bookman Old Style" panose="02050604050505020204" pitchFamily="18" charset="0"/>
              </a:rPr>
              <a:t>“</a:t>
            </a:r>
            <a:r>
              <a:rPr lang="en-US" sz="2200" b="1" i="1" u="none" strike="noStrike" baseline="0" dirty="0">
                <a:latin typeface="Bookman Old Style" panose="02050604050505020204" pitchFamily="18" charset="0"/>
              </a:rPr>
              <a:t>3. Definitions</a:t>
            </a:r>
            <a:r>
              <a:rPr lang="en-US" sz="2200" b="0" i="1" u="none" strike="noStrike" baseline="0" dirty="0">
                <a:latin typeface="Bookman Old Style" panose="02050604050505020204" pitchFamily="18" charset="0"/>
              </a:rPr>
              <a:t>.- In this Code, unless the context otherwise requires,-</a:t>
            </a:r>
          </a:p>
          <a:p>
            <a:pPr marL="358775" indent="0" algn="l">
              <a:buNone/>
            </a:pPr>
            <a:r>
              <a:rPr lang="en-IN" sz="2200" b="0" i="1" u="none" strike="noStrike" baseline="0" dirty="0">
                <a:latin typeface="Bookman Old Style" panose="02050604050505020204" pitchFamily="18" charset="0"/>
              </a:rPr>
              <a:t>xxx </a:t>
            </a:r>
            <a:r>
              <a:rPr lang="en-IN" sz="2200" b="0" i="1" u="none" strike="noStrike" baseline="0" dirty="0" err="1">
                <a:latin typeface="Bookman Old Style" panose="02050604050505020204" pitchFamily="18" charset="0"/>
              </a:rPr>
              <a:t>xxxxxx</a:t>
            </a:r>
            <a:endParaRPr lang="en-IN" sz="2200" b="0" i="1" u="none" strike="noStrike" baseline="0" dirty="0">
              <a:latin typeface="Bookman Old Style" panose="02050604050505020204" pitchFamily="18" charset="0"/>
            </a:endParaRPr>
          </a:p>
          <a:p>
            <a:pPr marL="358775" indent="0" algn="l">
              <a:buNone/>
            </a:pPr>
            <a:r>
              <a:rPr lang="en-IN" sz="2200" b="0" i="1" u="none" strike="noStrike" baseline="0" dirty="0">
                <a:latin typeface="Bookman Old Style" panose="02050604050505020204" pitchFamily="18" charset="0"/>
              </a:rPr>
              <a:t>(6) “claim” means-</a:t>
            </a:r>
          </a:p>
          <a:p>
            <a:pPr marL="358775" indent="0" algn="l">
              <a:buNone/>
            </a:pPr>
            <a:r>
              <a:rPr lang="en-US" sz="2200" b="0" i="1" u="none" strike="noStrike" baseline="0" dirty="0">
                <a:latin typeface="Bookman Old Style" panose="02050604050505020204" pitchFamily="18" charset="0"/>
              </a:rPr>
              <a:t>(a) a right to payment, whether or not such right is reduced to judgment, fixed, disputed, undisputed, legal, equitable, secured or unsecured;”</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28</a:t>
            </a:fld>
            <a:endParaRPr lang="en-US"/>
          </a:p>
        </p:txBody>
      </p:sp>
    </p:spTree>
    <p:extLst>
      <p:ext uri="{BB962C8B-B14F-4D97-AF65-F5344CB8AC3E}">
        <p14:creationId xmlns:p14="http://schemas.microsoft.com/office/powerpoint/2010/main" val="952191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200" b="0" u="none" strike="noStrike" baseline="0" dirty="0">
                <a:latin typeface="Bookman Old Style" panose="02050604050505020204" pitchFamily="18" charset="0"/>
              </a:rPr>
              <a:t>Thus, having regard to the fact that the revenue had not lodged its claim, despite the publication of the public announcement by the Resolution Professional inviting claims from creditors, including statutory/operational creditors such as the revenue, no provision could be made [even if it may otherwise have been possible] in the approved RP. The terms contained in the approved RP are binding on all stakeholders, including those who could have filed claims but chose not to lodge them. The revenue, having failed to lodge its claim, cannot enforce the impugned orders and notices, given the binding nature of the approved RP.</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29</a:t>
            </a:fld>
            <a:endParaRPr lang="en-US"/>
          </a:p>
        </p:txBody>
      </p:sp>
    </p:spTree>
    <p:extLst>
      <p:ext uri="{BB962C8B-B14F-4D97-AF65-F5344CB8AC3E}">
        <p14:creationId xmlns:p14="http://schemas.microsoft.com/office/powerpoint/2010/main" val="394135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Bookman Old Style" pitchFamily="18" charset="0"/>
              </a:rPr>
              <a:t>Fake Invoice - IT</a:t>
            </a:r>
            <a:endParaRPr lang="en-IN" b="1" dirty="0">
              <a:latin typeface="Bookman Old Style" pitchFamily="18" charset="0"/>
            </a:endParaRPr>
          </a:p>
        </p:txBody>
      </p:sp>
      <p:sp>
        <p:nvSpPr>
          <p:cNvPr id="3" name="Content Placeholder 2"/>
          <p:cNvSpPr>
            <a:spLocks noGrp="1"/>
          </p:cNvSpPr>
          <p:nvPr>
            <p:ph idx="1"/>
          </p:nvPr>
        </p:nvSpPr>
        <p:spPr/>
        <p:txBody>
          <a:bodyPr>
            <a:noAutofit/>
          </a:bodyPr>
          <a:lstStyle/>
          <a:p>
            <a:pPr algn="just"/>
            <a:r>
              <a:rPr lang="en-US" sz="2400" dirty="0">
                <a:latin typeface="Bookman Old Style" panose="02050604050505020204" pitchFamily="18" charset="0"/>
              </a:rPr>
              <a:t>Accommodation Billing </a:t>
            </a:r>
          </a:p>
          <a:p>
            <a:pPr algn="just"/>
            <a:r>
              <a:rPr lang="en-US" sz="2400" dirty="0">
                <a:latin typeface="Bookman Old Style" panose="02050604050505020204" pitchFamily="18" charset="0"/>
              </a:rPr>
              <a:t>Fake Billing </a:t>
            </a:r>
          </a:p>
          <a:p>
            <a:pPr algn="just"/>
            <a:r>
              <a:rPr lang="en-US" sz="2400" dirty="0">
                <a:latin typeface="Bookman Old Style" panose="02050604050505020204" pitchFamily="18" charset="0"/>
              </a:rPr>
              <a:t>Genuine transaction becomes billing transaction </a:t>
            </a:r>
            <a:r>
              <a:rPr lang="en-US" sz="2400" b="1" dirty="0">
                <a:latin typeface="Bookman Old Style" panose="02050604050505020204" pitchFamily="18" charset="0"/>
              </a:rPr>
              <a:t>due to lack of proof</a:t>
            </a:r>
            <a:r>
              <a:rPr lang="en-US" sz="2400" dirty="0">
                <a:latin typeface="Bookman Old Style" panose="02050604050505020204" pitchFamily="18" charset="0"/>
              </a:rPr>
              <a:t> or supplier related issues; </a:t>
            </a:r>
          </a:p>
          <a:p>
            <a:pPr lvl="2" algn="just"/>
            <a:r>
              <a:rPr lang="en-US" dirty="0">
                <a:latin typeface="Bookman Old Style" panose="02050604050505020204" pitchFamily="18" charset="0"/>
              </a:rPr>
              <a:t>Supplier not traceable </a:t>
            </a:r>
          </a:p>
          <a:p>
            <a:pPr lvl="2" algn="just"/>
            <a:r>
              <a:rPr lang="en-US" dirty="0">
                <a:latin typeface="Bookman Old Style" panose="02050604050505020204" pitchFamily="18" charset="0"/>
              </a:rPr>
              <a:t>Supplier never existed </a:t>
            </a:r>
          </a:p>
          <a:p>
            <a:pPr lvl="2" algn="just"/>
            <a:r>
              <a:rPr lang="en-US" dirty="0">
                <a:latin typeface="Bookman Old Style" panose="02050604050505020204" pitchFamily="18" charset="0"/>
              </a:rPr>
              <a:t>Supplier is alleged to be bogus</a:t>
            </a:r>
          </a:p>
          <a:p>
            <a:pPr lvl="2" algn="just"/>
            <a:r>
              <a:rPr lang="en-US" dirty="0">
                <a:latin typeface="Bookman Old Style" panose="02050604050505020204" pitchFamily="18" charset="0"/>
              </a:rPr>
              <a:t>Supplier is proved to be bogus </a:t>
            </a:r>
          </a:p>
          <a:p>
            <a:pPr lvl="2" algn="just"/>
            <a:r>
              <a:rPr lang="en-US" dirty="0">
                <a:latin typeface="Bookman Old Style" panose="02050604050505020204" pitchFamily="18" charset="0"/>
              </a:rPr>
              <a:t>Supplier’s GST registration is cancelled prospectively or retrospectively </a:t>
            </a:r>
            <a:endParaRPr lang="en-IN" sz="24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dirty="0"/>
              <a:t>Tushar Hemani,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3</a:t>
            </a:fld>
            <a:endParaRPr lang="en-US"/>
          </a:p>
        </p:txBody>
      </p:sp>
    </p:spTree>
    <p:extLst>
      <p:ext uri="{BB962C8B-B14F-4D97-AF65-F5344CB8AC3E}">
        <p14:creationId xmlns:p14="http://schemas.microsoft.com/office/powerpoint/2010/main" val="88562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200" b="0" i="0" u="none" strike="noStrike" baseline="0" dirty="0">
                <a:latin typeface="Bookman Old Style" panose="02050604050505020204" pitchFamily="18" charset="0"/>
              </a:rPr>
              <a:t>Section 31 of the 2016 Code, among other things, stipulates that once the RP is approved, it shall be binding on the corporate debtor and its employees, members, and creditors, which includes the Central Government, State Government, Local Authority to whom a debt in respect of payment of dues arising under any law for the time being in force and also on authorities to whom statutory dues are owed.</a:t>
            </a:r>
          </a:p>
          <a:p>
            <a:pPr algn="just"/>
            <a:r>
              <a:rPr lang="en-US" sz="2200" dirty="0">
                <a:latin typeface="Bookman Old Style" panose="02050604050505020204" pitchFamily="18" charset="0"/>
              </a:rPr>
              <a:t>Accordingly, the assessment and penalty orders were quashed.</a:t>
            </a:r>
            <a:endParaRPr lang="en-US" sz="2200" b="0" i="0" u="none" strike="noStrike" baseline="0" dirty="0">
              <a:latin typeface="Bookman Old Style" panose="02050604050505020204" pitchFamily="18" charset="0"/>
            </a:endParaRPr>
          </a:p>
          <a:p>
            <a:pPr algn="l"/>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30</a:t>
            </a:fld>
            <a:endParaRPr lang="en-US"/>
          </a:p>
        </p:txBody>
      </p:sp>
    </p:spTree>
    <p:extLst>
      <p:ext uri="{BB962C8B-B14F-4D97-AF65-F5344CB8AC3E}">
        <p14:creationId xmlns:p14="http://schemas.microsoft.com/office/powerpoint/2010/main" val="1645513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E5BDA-1B3F-73EB-B5F3-5D460F676ADC}"/>
              </a:ext>
            </a:extLst>
          </p:cNvPr>
          <p:cNvSpPr>
            <a:spLocks noGrp="1"/>
          </p:cNvSpPr>
          <p:nvPr>
            <p:ph type="title"/>
          </p:nvPr>
        </p:nvSpPr>
        <p:spPr/>
        <p:txBody>
          <a:bodyPr>
            <a:normAutofit fontScale="90000"/>
          </a:bodyPr>
          <a:lstStyle/>
          <a:p>
            <a:r>
              <a:rPr lang="en-IN" sz="2900" b="1" dirty="0">
                <a:latin typeface="Bookman Old Style" panose="02050604050505020204" pitchFamily="18" charset="0"/>
              </a:rPr>
              <a:t>TUF Metallurgical P. Ltd. &amp; </a:t>
            </a:r>
            <a:r>
              <a:rPr lang="en-IN" sz="2900" b="1" dirty="0" err="1">
                <a:latin typeface="Bookman Old Style" panose="02050604050505020204" pitchFamily="18" charset="0"/>
              </a:rPr>
              <a:t>ors</a:t>
            </a:r>
            <a:r>
              <a:rPr lang="en-IN" sz="2900" b="1" dirty="0">
                <a:latin typeface="Bookman Old Style" panose="02050604050505020204" pitchFamily="18" charset="0"/>
              </a:rPr>
              <a:t>. vs. UOI &amp; ANR</a:t>
            </a:r>
            <a:br>
              <a:rPr lang="en-IN" dirty="0"/>
            </a:br>
            <a:r>
              <a:rPr lang="en-IN" sz="2900" b="1" dirty="0">
                <a:latin typeface="Bookman Old Style" panose="02050604050505020204" pitchFamily="18" charset="0"/>
              </a:rPr>
              <a:t>W.P.(C) 10528/2022</a:t>
            </a:r>
          </a:p>
        </p:txBody>
      </p:sp>
      <p:sp>
        <p:nvSpPr>
          <p:cNvPr id="3" name="Content Placeholder 2">
            <a:extLst>
              <a:ext uri="{FF2B5EF4-FFF2-40B4-BE49-F238E27FC236}">
                <a16:creationId xmlns:a16="http://schemas.microsoft.com/office/drawing/2014/main" id="{5E10E056-B596-3ECA-C41A-4F9714628518}"/>
              </a:ext>
            </a:extLst>
          </p:cNvPr>
          <p:cNvSpPr>
            <a:spLocks noGrp="1"/>
          </p:cNvSpPr>
          <p:nvPr>
            <p:ph idx="1"/>
          </p:nvPr>
        </p:nvSpPr>
        <p:spPr/>
        <p:txBody>
          <a:bodyPr>
            <a:normAutofit lnSpcReduction="10000"/>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 public advertisement was notified u/s. 15 of IBC pertaining to initiation of Corporate Insolvency Resolution Process (CIRP) of Albus India Ltd. declaring last date for submission of claims as 21.01.2019.</a:t>
            </a:r>
          </a:p>
          <a:p>
            <a:pPr algn="just"/>
            <a:r>
              <a:rPr lang="en-US" sz="2200" dirty="0">
                <a:latin typeface="Bookman Old Style" panose="02050604050505020204" pitchFamily="18" charset="0"/>
              </a:rPr>
              <a:t>No claim was filed by the Revenue during the CIRP.</a:t>
            </a:r>
          </a:p>
          <a:p>
            <a:pPr algn="just"/>
            <a:r>
              <a:rPr lang="en-US" sz="2200" dirty="0">
                <a:latin typeface="Bookman Old Style" panose="02050604050505020204" pitchFamily="18" charset="0"/>
              </a:rPr>
              <a:t>Resolution plan was filed with NCLT on 20.05.2019 and the same was approved by NCLT on 05.11.2019.</a:t>
            </a:r>
          </a:p>
          <a:p>
            <a:pPr algn="just"/>
            <a:r>
              <a:rPr lang="en-US" sz="2200" dirty="0">
                <a:latin typeface="Bookman Old Style" panose="02050604050505020204" pitchFamily="18" charset="0"/>
              </a:rPr>
              <a:t>Pursuant to Resolution Plan dated 20.05.2019, the assessee took over the management of Albus India Ltd.</a:t>
            </a:r>
          </a:p>
          <a:p>
            <a:pPr algn="just"/>
            <a:r>
              <a:rPr lang="en-US" sz="2200" dirty="0">
                <a:latin typeface="Bookman Old Style" panose="02050604050505020204" pitchFamily="18" charset="0"/>
              </a:rPr>
              <a:t>On 02.12.2019, Assistant Commissioner of Income Tax was intimated about the approval of Resolution Plan &amp; change of management of Albus India Ltd.</a:t>
            </a:r>
          </a:p>
        </p:txBody>
      </p:sp>
      <p:sp>
        <p:nvSpPr>
          <p:cNvPr id="4" name="Footer Placeholder 3">
            <a:extLst>
              <a:ext uri="{FF2B5EF4-FFF2-40B4-BE49-F238E27FC236}">
                <a16:creationId xmlns:a16="http://schemas.microsoft.com/office/drawing/2014/main" id="{A4B3DA2D-8BAF-9E6C-F30D-DC761FA258EA}"/>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71A0DA30-47E4-533F-4B2B-8DC413C73A0B}"/>
              </a:ext>
            </a:extLst>
          </p:cNvPr>
          <p:cNvSpPr>
            <a:spLocks noGrp="1"/>
          </p:cNvSpPr>
          <p:nvPr>
            <p:ph type="sldNum" sz="quarter" idx="12"/>
          </p:nvPr>
        </p:nvSpPr>
        <p:spPr/>
        <p:txBody>
          <a:bodyPr/>
          <a:lstStyle/>
          <a:p>
            <a:fld id="{3DCC1F5A-E4DD-477C-8EF4-30E1753F40E2}" type="slidenum">
              <a:rPr lang="en-US" smtClean="0"/>
              <a:pPr/>
              <a:t>31</a:t>
            </a:fld>
            <a:endParaRPr lang="en-US"/>
          </a:p>
        </p:txBody>
      </p:sp>
    </p:spTree>
    <p:extLst>
      <p:ext uri="{BB962C8B-B14F-4D97-AF65-F5344CB8AC3E}">
        <p14:creationId xmlns:p14="http://schemas.microsoft.com/office/powerpoint/2010/main" val="1960826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3C940-2464-2F05-357C-9F259D5B71C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4D3CB0B-2809-7E17-1B02-442B717F542F}"/>
              </a:ext>
            </a:extLst>
          </p:cNvPr>
          <p:cNvSpPr>
            <a:spLocks noGrp="1"/>
          </p:cNvSpPr>
          <p:nvPr>
            <p:ph idx="1"/>
          </p:nvPr>
        </p:nvSpPr>
        <p:spPr/>
        <p:txBody>
          <a:bodyPr>
            <a:normAutofit/>
          </a:bodyPr>
          <a:lstStyle/>
          <a:p>
            <a:pPr algn="just"/>
            <a:r>
              <a:rPr lang="en-US" sz="2200" dirty="0">
                <a:latin typeface="Bookman Old Style" panose="02050604050505020204" pitchFamily="18" charset="0"/>
              </a:rPr>
              <a:t>Thereafter, the Revenue passed the assessment order &amp; demand notice on 12.12.2019 for AY 2017-18, raising a demand of Rs. 9,71,79,357.</a:t>
            </a:r>
          </a:p>
          <a:p>
            <a:pPr algn="just"/>
            <a:r>
              <a:rPr lang="en-US" sz="2200" dirty="0">
                <a:latin typeface="Bookman Old Style" panose="02050604050505020204" pitchFamily="18" charset="0"/>
              </a:rPr>
              <a:t>Penalty orders u/s. 272A(1)(d), 270A &amp; 271AAC(1) were passed on 10.09.2021, 16.03.2022 &amp; 25.03.2022 respectively levying various penalties.</a:t>
            </a:r>
          </a:p>
          <a:p>
            <a:pPr algn="just"/>
            <a:r>
              <a:rPr lang="en-US" sz="2200" dirty="0">
                <a:latin typeface="Bookman Old Style" panose="02050604050505020204" pitchFamily="18" charset="0"/>
              </a:rPr>
              <a:t>Assessee challenged the above orders by filing a writ petition before the High Court.</a:t>
            </a:r>
          </a:p>
          <a:p>
            <a:pPr algn="just"/>
            <a:endParaRPr lang="en-US" sz="2200" dirty="0">
              <a:latin typeface="Bookman Old Style" panose="02050604050505020204" pitchFamily="18" charset="0"/>
            </a:endParaRPr>
          </a:p>
          <a:p>
            <a:pPr algn="just"/>
            <a:r>
              <a:rPr lang="en-US" sz="2200" b="1" u="sng" dirty="0">
                <a:latin typeface="Bookman Old Style" panose="02050604050505020204" pitchFamily="18" charset="0"/>
              </a:rPr>
              <a:t>Held:</a:t>
            </a:r>
          </a:p>
          <a:p>
            <a:pPr algn="just"/>
            <a:r>
              <a:rPr lang="en-US" sz="2200" dirty="0">
                <a:latin typeface="Bookman Old Style" panose="02050604050505020204" pitchFamily="18" charset="0"/>
              </a:rPr>
              <a:t>Revenue did not file any claim till the last date for submission of claims (21.09.2019)</a:t>
            </a:r>
            <a:r>
              <a:rPr lang="en-IN" sz="2200" dirty="0">
                <a:latin typeface="Bookman Old Style" panose="02050604050505020204" pitchFamily="18" charset="0"/>
              </a:rPr>
              <a:t> or even thereafter.</a:t>
            </a:r>
            <a:endParaRPr lang="en-US"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4089F655-402A-97F0-F3DB-D70A82C877A1}"/>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4F5462AF-68E1-AC73-30E8-81D612FB54F1}"/>
              </a:ext>
            </a:extLst>
          </p:cNvPr>
          <p:cNvSpPr>
            <a:spLocks noGrp="1"/>
          </p:cNvSpPr>
          <p:nvPr>
            <p:ph type="sldNum" sz="quarter" idx="12"/>
          </p:nvPr>
        </p:nvSpPr>
        <p:spPr/>
        <p:txBody>
          <a:bodyPr/>
          <a:lstStyle/>
          <a:p>
            <a:fld id="{3DCC1F5A-E4DD-477C-8EF4-30E1753F40E2}" type="slidenum">
              <a:rPr lang="en-US" smtClean="0"/>
              <a:pPr/>
              <a:t>32</a:t>
            </a:fld>
            <a:endParaRPr lang="en-US"/>
          </a:p>
        </p:txBody>
      </p:sp>
    </p:spTree>
    <p:extLst>
      <p:ext uri="{BB962C8B-B14F-4D97-AF65-F5344CB8AC3E}">
        <p14:creationId xmlns:p14="http://schemas.microsoft.com/office/powerpoint/2010/main" val="2711768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3890-A366-7DCD-49BF-C96BA94A54E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F6F42AE-8DEE-3D27-53AF-9EFA8B975FC9}"/>
              </a:ext>
            </a:extLst>
          </p:cNvPr>
          <p:cNvSpPr>
            <a:spLocks noGrp="1"/>
          </p:cNvSpPr>
          <p:nvPr>
            <p:ph idx="1"/>
          </p:nvPr>
        </p:nvSpPr>
        <p:spPr/>
        <p:txBody>
          <a:bodyPr>
            <a:normAutofit/>
          </a:bodyPr>
          <a:lstStyle/>
          <a:p>
            <a:pPr algn="just"/>
            <a:r>
              <a:rPr lang="en-IN" sz="2200" dirty="0">
                <a:latin typeface="Bookman Old Style" panose="02050604050505020204" pitchFamily="18" charset="0"/>
              </a:rPr>
              <a:t>Reliance was made to the case of </a:t>
            </a:r>
            <a:r>
              <a:rPr lang="en-IN" sz="2200" i="1" dirty="0">
                <a:latin typeface="Bookman Old Style" panose="02050604050505020204" pitchFamily="18" charset="0"/>
              </a:rPr>
              <a:t>Ghanshyam Mishra &amp; Sons </a:t>
            </a:r>
            <a:r>
              <a:rPr lang="en-IN" sz="2200" i="1" dirty="0" err="1">
                <a:latin typeface="Bookman Old Style" panose="02050604050505020204" pitchFamily="18" charset="0"/>
              </a:rPr>
              <a:t>Pvt.</a:t>
            </a:r>
            <a:r>
              <a:rPr lang="en-IN" sz="2200" i="1" dirty="0">
                <a:latin typeface="Bookman Old Style" panose="02050604050505020204" pitchFamily="18" charset="0"/>
              </a:rPr>
              <a:t> Ltd. vs. Edelweiss Asset Reconstruction Ltd. (2021) 9 SCC 657</a:t>
            </a:r>
            <a:r>
              <a:rPr lang="en-IN" sz="2200" dirty="0">
                <a:latin typeface="Bookman Old Style" panose="02050604050505020204" pitchFamily="18" charset="0"/>
              </a:rPr>
              <a:t>, wherein the Hon’ble Apex Court held that the words “other stakeholders” would squarely cover the Central Government, any State Government or any local authorities. The legislature noticing that on account of obvious omission certain tax authorities were not abiding by the mandate of I&amp;B Code and continuing with the proceedings, has brought out the 2019 Amendment so as to cure the said mischief. We therefore hold that the 2019 Amendment is declaratory and clarificatory in nature and therefore retrospective in operation.</a:t>
            </a:r>
          </a:p>
        </p:txBody>
      </p:sp>
      <p:sp>
        <p:nvSpPr>
          <p:cNvPr id="4" name="Footer Placeholder 3">
            <a:extLst>
              <a:ext uri="{FF2B5EF4-FFF2-40B4-BE49-F238E27FC236}">
                <a16:creationId xmlns:a16="http://schemas.microsoft.com/office/drawing/2014/main" id="{36CE0DE0-0565-A95F-3AA4-89702FDDF631}"/>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E15A3D3D-060B-15F4-9A94-2DDD0BC4C25D}"/>
              </a:ext>
            </a:extLst>
          </p:cNvPr>
          <p:cNvSpPr>
            <a:spLocks noGrp="1"/>
          </p:cNvSpPr>
          <p:nvPr>
            <p:ph type="sldNum" sz="quarter" idx="12"/>
          </p:nvPr>
        </p:nvSpPr>
        <p:spPr/>
        <p:txBody>
          <a:bodyPr/>
          <a:lstStyle/>
          <a:p>
            <a:fld id="{3DCC1F5A-E4DD-477C-8EF4-30E1753F40E2}" type="slidenum">
              <a:rPr lang="en-US" smtClean="0"/>
              <a:pPr/>
              <a:t>33</a:t>
            </a:fld>
            <a:endParaRPr lang="en-US"/>
          </a:p>
        </p:txBody>
      </p:sp>
    </p:spTree>
    <p:extLst>
      <p:ext uri="{BB962C8B-B14F-4D97-AF65-F5344CB8AC3E}">
        <p14:creationId xmlns:p14="http://schemas.microsoft.com/office/powerpoint/2010/main" val="514614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FBE3-F4DA-A9E4-A2BD-9309C1D0AF5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5F4B1B4-8184-C590-E828-B4D006440E36}"/>
              </a:ext>
            </a:extLst>
          </p:cNvPr>
          <p:cNvSpPr>
            <a:spLocks noGrp="1"/>
          </p:cNvSpPr>
          <p:nvPr>
            <p:ph idx="1"/>
          </p:nvPr>
        </p:nvSpPr>
        <p:spPr/>
        <p:txBody>
          <a:bodyPr>
            <a:normAutofit/>
          </a:bodyPr>
          <a:lstStyle/>
          <a:p>
            <a:pPr algn="just"/>
            <a:r>
              <a:rPr lang="en-US" sz="2200" dirty="0">
                <a:latin typeface="Bookman Old Style" panose="02050604050505020204" pitchFamily="18" charset="0"/>
              </a:rPr>
              <a:t>Hence, the Hon’ble Delhi High Court rejected the argument of the Revenue that being State exchequer, it cannot be bound by the Resolution Process provisions of the Code.</a:t>
            </a:r>
          </a:p>
          <a:p>
            <a:pPr algn="just"/>
            <a:r>
              <a:rPr lang="en-US" sz="2200" dirty="0">
                <a:latin typeface="Bookman Old Style" panose="02050604050505020204" pitchFamily="18" charset="0"/>
              </a:rPr>
              <a:t>The tax claims pertaining to AY 2017-18 stood extinguished on approval of Resolution Plan dated 05.11.2019.</a:t>
            </a:r>
          </a:p>
          <a:p>
            <a:pPr algn="just"/>
            <a:r>
              <a:rPr lang="en-IN" sz="2200" dirty="0">
                <a:latin typeface="Bookman Old Style" panose="02050604050505020204" pitchFamily="18" charset="0"/>
              </a:rPr>
              <a:t>The writ petition is allowed and the impugned notices and orders are set aside.</a:t>
            </a:r>
            <a:endParaRPr lang="en-US"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2E65E4F1-DC8D-6CF1-66D4-C45BF1895C1B}"/>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C6802E8-03BA-6072-2C9C-436944251C85}"/>
              </a:ext>
            </a:extLst>
          </p:cNvPr>
          <p:cNvSpPr>
            <a:spLocks noGrp="1"/>
          </p:cNvSpPr>
          <p:nvPr>
            <p:ph type="sldNum" sz="quarter" idx="12"/>
          </p:nvPr>
        </p:nvSpPr>
        <p:spPr/>
        <p:txBody>
          <a:bodyPr/>
          <a:lstStyle/>
          <a:p>
            <a:fld id="{3DCC1F5A-E4DD-477C-8EF4-30E1753F40E2}" type="slidenum">
              <a:rPr lang="en-US" smtClean="0"/>
              <a:pPr/>
              <a:t>34</a:t>
            </a:fld>
            <a:endParaRPr lang="en-US"/>
          </a:p>
        </p:txBody>
      </p:sp>
    </p:spTree>
    <p:extLst>
      <p:ext uri="{BB962C8B-B14F-4D97-AF65-F5344CB8AC3E}">
        <p14:creationId xmlns:p14="http://schemas.microsoft.com/office/powerpoint/2010/main" val="104986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Reopening</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35</a:t>
            </a:fld>
            <a:endParaRPr lang="en-US"/>
          </a:p>
        </p:txBody>
      </p:sp>
    </p:spTree>
    <p:extLst>
      <p:ext uri="{BB962C8B-B14F-4D97-AF65-F5344CB8AC3E}">
        <p14:creationId xmlns:p14="http://schemas.microsoft.com/office/powerpoint/2010/main" val="3327632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99EA1-0A90-8B8E-F4F3-36839F6AE42E}"/>
              </a:ext>
            </a:extLst>
          </p:cNvPr>
          <p:cNvSpPr>
            <a:spLocks noGrp="1"/>
          </p:cNvSpPr>
          <p:nvPr>
            <p:ph type="title"/>
          </p:nvPr>
        </p:nvSpPr>
        <p:spPr/>
        <p:txBody>
          <a:bodyPr/>
          <a:lstStyle/>
          <a:p>
            <a:r>
              <a:rPr lang="en-IN" sz="3500" b="1" i="0" u="none" strike="noStrike" baseline="0" dirty="0">
                <a:latin typeface="Bookman Old Style" panose="02050604050505020204" pitchFamily="18" charset="0"/>
              </a:rPr>
              <a:t>Ganesh Dass Khanna vs ITO </a:t>
            </a:r>
            <a:br>
              <a:rPr lang="en-IN" sz="3500" b="1" i="0" u="none" strike="noStrike" baseline="0" dirty="0">
                <a:latin typeface="Bookman Old Style" panose="02050604050505020204" pitchFamily="18" charset="0"/>
              </a:rPr>
            </a:br>
            <a:r>
              <a:rPr lang="en-IN" sz="2300" b="1" i="0" u="none" strike="noStrike" baseline="0" dirty="0">
                <a:latin typeface="Bookman Old Style" panose="02050604050505020204" pitchFamily="18" charset="0"/>
              </a:rPr>
              <a:t>[WP(c) 11527/2022, dated 10/11/2023] </a:t>
            </a:r>
            <a:endParaRPr lang="en-IN" sz="23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F0CC412C-BF0E-9FDE-F032-A9841EFE9A34}"/>
              </a:ext>
            </a:extLst>
          </p:cNvPr>
          <p:cNvSpPr>
            <a:spLocks noGrp="1"/>
          </p:cNvSpPr>
          <p:nvPr>
            <p:ph idx="1"/>
          </p:nvPr>
        </p:nvSpPr>
        <p:spPr/>
        <p:txBody>
          <a:bodyPr>
            <a:normAutofit/>
          </a:bodyPr>
          <a:lstStyle/>
          <a:p>
            <a:pPr marL="0" indent="0">
              <a:lnSpc>
                <a:spcPct val="115000"/>
              </a:lnSpc>
              <a:spcAft>
                <a:spcPts val="1000"/>
              </a:spcAft>
              <a:buNone/>
            </a:pPr>
            <a:r>
              <a:rPr lang="en-IN" sz="2000" b="1" kern="0" dirty="0">
                <a:effectLst/>
                <a:latin typeface="Bookman Old Style" panose="02050604050505020204" pitchFamily="18" charset="0"/>
                <a:ea typeface="Calibri" panose="020F0502020204030204" pitchFamily="34" charset="0"/>
                <a:cs typeface="Times-Roman"/>
              </a:rPr>
              <a:t>Facts: </a:t>
            </a:r>
            <a:endParaRPr lang="en-IN"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IN" sz="2000" kern="100" dirty="0">
                <a:effectLst/>
                <a:latin typeface="Bookman Old Style" panose="02050604050505020204" pitchFamily="18" charset="0"/>
                <a:ea typeface="Calibri" panose="020F0502020204030204" pitchFamily="34" charset="0"/>
                <a:cs typeface="Times New Roman" panose="02020603050405020304" pitchFamily="18" charset="0"/>
              </a:rPr>
              <a:t>Notices u/s 148 of the unamended IT Act came to be issued for AY 2016-17 on 30.6.2021) &amp; AY 2017-18 on 28.06.2021. </a:t>
            </a:r>
          </a:p>
          <a:p>
            <a:pPr marL="342900" lvl="0" indent="-342900" algn="just">
              <a:lnSpc>
                <a:spcPct val="115000"/>
              </a:lnSpc>
              <a:buFont typeface="Symbol" panose="05050102010706020507" pitchFamily="18" charset="2"/>
              <a:buChar char=""/>
            </a:pPr>
            <a:r>
              <a:rPr lang="en-IN" sz="2000" kern="100" dirty="0">
                <a:effectLst/>
                <a:latin typeface="Bookman Old Style" panose="02050604050505020204" pitchFamily="18" charset="0"/>
                <a:ea typeface="Calibri" panose="020F0502020204030204" pitchFamily="34" charset="0"/>
                <a:cs typeface="Times New Roman" panose="02020603050405020304" pitchFamily="18" charset="0"/>
              </a:rPr>
              <a:t>Pursuant to judgement of Supreme Court in case of Union of India v. Ashish Agarwal [2022] 444 ITR 1 (SC), revenue issued another notice under section 148A(b) dated 20-5-2022. </a:t>
            </a:r>
            <a:endParaRPr lang="en-IN" sz="2000" kern="1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n-IN" sz="2000" dirty="0">
                <a:effectLst/>
                <a:latin typeface="Bookman Old Style" panose="02050604050505020204" pitchFamily="18" charset="0"/>
                <a:ea typeface="Calibri" panose="020F0502020204030204" pitchFamily="34" charset="0"/>
                <a:cs typeface="Times New Roman" panose="02020603050405020304" pitchFamily="18" charset="0"/>
              </a:rPr>
              <a:t>Assessee contended that reassessment proceedings triggered against it were time-barred as limitation period of three years qua relevant assessment years had expired and alleged escapement was below Rs.50 lacs. </a:t>
            </a:r>
            <a:endParaRPr lang="en-IN" sz="20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B711E3FB-2715-20AD-1AA4-F0683F5B0166}"/>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F4E6A29-18B3-0176-75A1-701DF6907AE3}"/>
              </a:ext>
            </a:extLst>
          </p:cNvPr>
          <p:cNvSpPr>
            <a:spLocks noGrp="1"/>
          </p:cNvSpPr>
          <p:nvPr>
            <p:ph type="sldNum" sz="quarter" idx="12"/>
          </p:nvPr>
        </p:nvSpPr>
        <p:spPr/>
        <p:txBody>
          <a:bodyPr/>
          <a:lstStyle/>
          <a:p>
            <a:fld id="{3DCC1F5A-E4DD-477C-8EF4-30E1753F40E2}" type="slidenum">
              <a:rPr lang="en-US" smtClean="0"/>
              <a:pPr/>
              <a:t>36</a:t>
            </a:fld>
            <a:endParaRPr lang="en-US"/>
          </a:p>
        </p:txBody>
      </p:sp>
    </p:spTree>
    <p:extLst>
      <p:ext uri="{BB962C8B-B14F-4D97-AF65-F5344CB8AC3E}">
        <p14:creationId xmlns:p14="http://schemas.microsoft.com/office/powerpoint/2010/main" val="40363166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D2B4-178F-30DD-639D-F1F561E77F2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4F8F553-8322-788A-AFDA-EF055AC62071}"/>
              </a:ext>
            </a:extLst>
          </p:cNvPr>
          <p:cNvSpPr>
            <a:spLocks noGrp="1"/>
          </p:cNvSpPr>
          <p:nvPr>
            <p:ph idx="1"/>
          </p:nvPr>
        </p:nvSpPr>
        <p:spPr/>
        <p:txBody>
          <a:bodyPr>
            <a:noAutofit/>
          </a:bodyPr>
          <a:lstStyle/>
          <a:p>
            <a:pPr marL="0" indent="0">
              <a:lnSpc>
                <a:spcPct val="115000"/>
              </a:lnSpc>
              <a:spcAft>
                <a:spcPts val="1000"/>
              </a:spcAft>
              <a:buNone/>
            </a:pPr>
            <a:r>
              <a:rPr lang="en-IN" sz="1500" b="1" kern="0" dirty="0">
                <a:effectLst/>
                <a:latin typeface="Bookman Old Style" panose="02050604050505020204" pitchFamily="18" charset="0"/>
                <a:ea typeface="Calibri" panose="020F0502020204030204" pitchFamily="34" charset="0"/>
                <a:cs typeface="Times-Roman"/>
              </a:rPr>
              <a:t>Issue: </a:t>
            </a:r>
            <a:endParaRPr lang="en-IN" sz="15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IN" sz="1500" kern="0" dirty="0">
                <a:effectLst/>
                <a:latin typeface="Bookman Old Style" panose="02050604050505020204" pitchFamily="18" charset="0"/>
                <a:ea typeface="Calibri" panose="020F0502020204030204" pitchFamily="34" charset="0"/>
                <a:cs typeface="Times-Roman"/>
              </a:rPr>
              <a:t>After the coming into force of FA 2021, in cases where, for the relevant AY, the alleged escaped income was less than Rs.50 lakhs, notice under Section 148 could only be issued for commencement of reassessment proceedings within the limitation period provided in Clause (a) of Section 149(1) of the amended 1961 Act.</a:t>
            </a:r>
            <a:endParaRPr lang="en-IN" sz="15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IN" sz="1500" kern="0" dirty="0">
                <a:effectLst/>
                <a:latin typeface="Bookman Old Style" panose="02050604050505020204" pitchFamily="18" charset="0"/>
                <a:ea typeface="Calibri" panose="020F0502020204030204" pitchFamily="34" charset="0"/>
                <a:cs typeface="Times-Roman"/>
              </a:rPr>
              <a:t>Consequently, for AYs 2016-17 &amp; 2017-18, whether the order passed under Section 148A(d) and the consequent notice issued under Section 148 of the amended 1961 Act falls foul of the limitation prescribed in Clause (a) of Sub-Section (1) of Section 149?</a:t>
            </a:r>
            <a:endParaRPr lang="en-IN" sz="15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IN" sz="1500" kern="0" dirty="0">
                <a:effectLst/>
                <a:latin typeface="Bookman Old Style" panose="02050604050505020204" pitchFamily="18" charset="0"/>
                <a:ea typeface="Calibri" panose="020F0502020204030204" pitchFamily="34" charset="0"/>
                <a:cs typeface="Times-Roman"/>
              </a:rPr>
              <a:t>Thus, in the ordinary course, the limitation for AY 2016-17 would expire on 31.03.2020; likewise, for AY 2017-18, the end date for the culmination of the limitation period would be 31.03.2021.</a:t>
            </a:r>
            <a:endParaRPr lang="en-IN" sz="15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en-IN" sz="1500" kern="0" dirty="0">
                <a:effectLst/>
                <a:latin typeface="Bookman Old Style" panose="02050604050505020204" pitchFamily="18" charset="0"/>
                <a:ea typeface="Calibri" panose="020F0502020204030204" pitchFamily="34" charset="0"/>
                <a:cs typeface="Times-Roman"/>
              </a:rPr>
              <a:t>The revenue seeks to take recourse to the provisions of Section 3(1) of TOLA and the Notifications issued thereunder, from time to time, which, in effect, extended the end date for completion of proceedings and compliances up until 30.06.2021.</a:t>
            </a:r>
            <a:endParaRPr lang="en-IN" sz="15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3006A81D-B354-7F0B-0CF2-3260A40E3D11}"/>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7505E9D-D208-F343-E2C8-868483F796A6}"/>
              </a:ext>
            </a:extLst>
          </p:cNvPr>
          <p:cNvSpPr>
            <a:spLocks noGrp="1"/>
          </p:cNvSpPr>
          <p:nvPr>
            <p:ph type="sldNum" sz="quarter" idx="12"/>
          </p:nvPr>
        </p:nvSpPr>
        <p:spPr/>
        <p:txBody>
          <a:bodyPr/>
          <a:lstStyle/>
          <a:p>
            <a:fld id="{3DCC1F5A-E4DD-477C-8EF4-30E1753F40E2}" type="slidenum">
              <a:rPr lang="en-US" smtClean="0"/>
              <a:pPr/>
              <a:t>37</a:t>
            </a:fld>
            <a:endParaRPr lang="en-US"/>
          </a:p>
        </p:txBody>
      </p:sp>
    </p:spTree>
    <p:extLst>
      <p:ext uri="{BB962C8B-B14F-4D97-AF65-F5344CB8AC3E}">
        <p14:creationId xmlns:p14="http://schemas.microsoft.com/office/powerpoint/2010/main" val="491149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C824-AE4D-B579-A7D2-12FFF71B471A}"/>
              </a:ext>
            </a:extLst>
          </p:cNvPr>
          <p:cNvSpPr>
            <a:spLocks noGrp="1"/>
          </p:cNvSpPr>
          <p:nvPr>
            <p:ph type="title"/>
          </p:nvPr>
        </p:nvSpPr>
        <p:spPr>
          <a:xfrm>
            <a:off x="457200" y="274638"/>
            <a:ext cx="8229600" cy="6397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A098AF66-3111-4AAD-C2DF-B6A7E1FD77AB}"/>
              </a:ext>
            </a:extLst>
          </p:cNvPr>
          <p:cNvSpPr>
            <a:spLocks noGrp="1"/>
          </p:cNvSpPr>
          <p:nvPr>
            <p:ph idx="1"/>
          </p:nvPr>
        </p:nvSpPr>
        <p:spPr>
          <a:xfrm>
            <a:off x="457200" y="1066800"/>
            <a:ext cx="8229600" cy="5059363"/>
          </a:xfrm>
        </p:spPr>
        <p:txBody>
          <a:bodyPr>
            <a:noAutofit/>
          </a:bodyPr>
          <a:lstStyle/>
          <a:p>
            <a:pPr marL="0" lvl="0" indent="0" algn="just">
              <a:lnSpc>
                <a:spcPct val="115000"/>
              </a:lnSpc>
              <a:buNone/>
            </a:pPr>
            <a:r>
              <a:rPr lang="en-IN" sz="1500" kern="0" dirty="0">
                <a:effectLst/>
                <a:latin typeface="Bookman Old Style" panose="02050604050505020204" pitchFamily="18" charset="0"/>
                <a:ea typeface="Calibri" panose="020F0502020204030204" pitchFamily="34" charset="0"/>
                <a:cs typeface="Times-Roman"/>
              </a:rPr>
              <a:t>Further following arguments were raised by the Revenue: </a:t>
            </a:r>
          </a:p>
          <a:p>
            <a:pPr marL="742950" lvl="1" indent="-285750" algn="just">
              <a:lnSpc>
                <a:spcPct val="115000"/>
              </a:lnSpc>
              <a:buFont typeface="Courier New" panose="02070309020205020404" pitchFamily="49" charset="0"/>
              <a:buChar char="o"/>
            </a:pPr>
            <a:r>
              <a:rPr lang="en-IN" sz="1600" kern="0" dirty="0">
                <a:effectLst/>
                <a:latin typeface="Bookman Old Style" panose="02050604050505020204" pitchFamily="18" charset="0"/>
                <a:ea typeface="Calibri" panose="020F0502020204030204" pitchFamily="34" charset="0"/>
                <a:cs typeface="Times-Roman"/>
              </a:rPr>
              <a:t>First, the observations made in the judgment of the Supreme Court in </a:t>
            </a:r>
            <a:r>
              <a:rPr lang="en-IN" sz="1600" b="1" i="1" kern="0" dirty="0">
                <a:effectLst/>
                <a:latin typeface="Bookman Old Style" panose="02050604050505020204" pitchFamily="18" charset="0"/>
                <a:ea typeface="Calibri" panose="020F0502020204030204" pitchFamily="34" charset="0"/>
                <a:cs typeface="TimesNewRoman,BoldItalic"/>
              </a:rPr>
              <a:t>Ashish </a:t>
            </a:r>
            <a:r>
              <a:rPr lang="en-IN" sz="1600" b="1" i="1" kern="0" dirty="0" err="1">
                <a:effectLst/>
                <a:latin typeface="Bookman Old Style" panose="02050604050505020204" pitchFamily="18" charset="0"/>
                <a:ea typeface="Calibri" panose="020F0502020204030204" pitchFamily="34" charset="0"/>
                <a:cs typeface="TimesNewRoman,BoldItalic"/>
              </a:rPr>
              <a:t>Agrawal</a:t>
            </a:r>
            <a:r>
              <a:rPr lang="en-IN" sz="1600" b="1" i="1" kern="0" dirty="0" err="1">
                <a:effectLst/>
                <a:latin typeface="Bookman Old Style" panose="02050604050505020204" pitchFamily="18" charset="0"/>
                <a:ea typeface="Calibri" panose="020F0502020204030204" pitchFamily="34" charset="0"/>
                <a:cs typeface="Times New Roman" panose="02020603050405020304" pitchFamily="18" charset="0"/>
              </a:rPr>
              <a:t>‟</a:t>
            </a:r>
            <a:r>
              <a:rPr lang="en-IN" sz="1600" b="1" i="1" kern="0" dirty="0" err="1">
                <a:effectLst/>
                <a:latin typeface="Bookman Old Style" panose="02050604050505020204" pitchFamily="18" charset="0"/>
                <a:ea typeface="Calibri" panose="020F0502020204030204" pitchFamily="34" charset="0"/>
                <a:cs typeface="TimesNewRoman,BoldItalic"/>
              </a:rPr>
              <a:t>s</a:t>
            </a:r>
            <a:r>
              <a:rPr lang="en-IN" sz="1600" b="1" i="1" kern="0" dirty="0">
                <a:effectLst/>
                <a:latin typeface="Bookman Old Style" panose="02050604050505020204" pitchFamily="18" charset="0"/>
                <a:ea typeface="Calibri" panose="020F0502020204030204" pitchFamily="34" charset="0"/>
                <a:cs typeface="TimesNewRoman,BoldItalic"/>
              </a:rPr>
              <a:t> </a:t>
            </a:r>
            <a:r>
              <a:rPr lang="en-IN" sz="1600" kern="0" dirty="0">
                <a:effectLst/>
                <a:latin typeface="Bookman Old Style" panose="02050604050505020204" pitchFamily="18" charset="0"/>
                <a:ea typeface="Calibri" panose="020F0502020204030204" pitchFamily="34" charset="0"/>
                <a:cs typeface="Times-Roman"/>
              </a:rPr>
              <a:t>case.</a:t>
            </a:r>
            <a:endParaRPr lang="en-IN" sz="16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IN" sz="1600" kern="0" dirty="0">
                <a:effectLst/>
                <a:latin typeface="Bookman Old Style" panose="02050604050505020204" pitchFamily="18" charset="0"/>
                <a:ea typeface="Calibri" panose="020F0502020204030204" pitchFamily="34" charset="0"/>
                <a:cs typeface="Times-Roman"/>
              </a:rPr>
              <a:t>Second, the observations made in paragraphs 98 and 99 by the coordinate bench in </a:t>
            </a:r>
            <a:r>
              <a:rPr lang="en-IN" sz="1600" b="1" i="1" kern="0" dirty="0">
                <a:effectLst/>
                <a:latin typeface="Bookman Old Style" panose="02050604050505020204" pitchFamily="18" charset="0"/>
                <a:ea typeface="Calibri" panose="020F0502020204030204" pitchFamily="34" charset="0"/>
                <a:cs typeface="TimesNewRoman,BoldItalic"/>
              </a:rPr>
              <a:t>Mon Mohan </a:t>
            </a:r>
            <a:r>
              <a:rPr lang="en-IN" sz="1600" b="1" i="1" kern="0" dirty="0" err="1">
                <a:effectLst/>
                <a:latin typeface="Bookman Old Style" panose="02050604050505020204" pitchFamily="18" charset="0"/>
                <a:ea typeface="Calibri" panose="020F0502020204030204" pitchFamily="34" charset="0"/>
                <a:cs typeface="TimesNewRoman,BoldItalic"/>
              </a:rPr>
              <a:t>Kohli</a:t>
            </a:r>
            <a:r>
              <a:rPr lang="en-IN" sz="1600" b="1" i="1" kern="0" dirty="0" err="1">
                <a:effectLst/>
                <a:latin typeface="Bookman Old Style" panose="02050604050505020204" pitchFamily="18" charset="0"/>
                <a:ea typeface="Calibri" panose="020F0502020204030204" pitchFamily="34" charset="0"/>
                <a:cs typeface="Times New Roman" panose="02020603050405020304" pitchFamily="18" charset="0"/>
              </a:rPr>
              <a:t>‟</a:t>
            </a:r>
            <a:r>
              <a:rPr lang="en-IN" sz="1600" b="1" i="1" kern="0" dirty="0" err="1">
                <a:effectLst/>
                <a:latin typeface="Bookman Old Style" panose="02050604050505020204" pitchFamily="18" charset="0"/>
                <a:ea typeface="Calibri" panose="020F0502020204030204" pitchFamily="34" charset="0"/>
                <a:cs typeface="TimesNewRoman,BoldItalic"/>
              </a:rPr>
              <a:t>s</a:t>
            </a:r>
            <a:r>
              <a:rPr lang="en-IN" sz="1600" b="1" i="1" kern="0" dirty="0">
                <a:effectLst/>
                <a:latin typeface="Bookman Old Style" panose="02050604050505020204" pitchFamily="18" charset="0"/>
                <a:ea typeface="Calibri" panose="020F0502020204030204" pitchFamily="34" charset="0"/>
                <a:cs typeface="TimesNewRoman,BoldItalic"/>
              </a:rPr>
              <a:t> </a:t>
            </a:r>
            <a:r>
              <a:rPr lang="en-IN" sz="1600" kern="0" dirty="0">
                <a:effectLst/>
                <a:latin typeface="Bookman Old Style" panose="02050604050505020204" pitchFamily="18" charset="0"/>
                <a:ea typeface="Calibri" panose="020F0502020204030204" pitchFamily="34" charset="0"/>
                <a:cs typeface="Times-Roman"/>
              </a:rPr>
              <a:t>case.</a:t>
            </a:r>
            <a:endParaRPr lang="en-IN" sz="16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IN" sz="1600" kern="0" dirty="0">
                <a:effectLst/>
                <a:latin typeface="Bookman Old Style" panose="02050604050505020204" pitchFamily="18" charset="0"/>
                <a:ea typeface="Calibri" panose="020F0502020204030204" pitchFamily="34" charset="0"/>
                <a:cs typeface="Times-Roman"/>
              </a:rPr>
              <a:t>Third, the extension of the time limit, as noticed hereinabove, granted via the subject Notifications by the Central Government in the exercise of powers under Section 3(1) of TOLA.</a:t>
            </a:r>
            <a:endParaRPr lang="en-IN" sz="1600" kern="100" dirty="0">
              <a:latin typeface="Bookman Old Style" panose="02050604050505020204" pitchFamily="18" charset="0"/>
              <a:ea typeface="Calibri" panose="020F0502020204030204" pitchFamily="34" charset="0"/>
              <a:cs typeface="Times New Roman" panose="02020603050405020304" pitchFamily="18" charset="0"/>
            </a:endParaRPr>
          </a:p>
          <a:p>
            <a:pPr marL="742950" lvl="1" indent="-285750" algn="just">
              <a:lnSpc>
                <a:spcPct val="115000"/>
              </a:lnSpc>
              <a:buFont typeface="Courier New" panose="02070309020205020404" pitchFamily="49" charset="0"/>
              <a:buChar char="o"/>
            </a:pPr>
            <a:r>
              <a:rPr lang="en-IN" sz="1600" kern="0" dirty="0">
                <a:effectLst/>
                <a:latin typeface="Bookman Old Style" panose="02050604050505020204" pitchFamily="18" charset="0"/>
                <a:ea typeface="Calibri" panose="020F0502020204030204" pitchFamily="34" charset="0"/>
                <a:cs typeface="Times-Roman"/>
              </a:rPr>
              <a:t>Fourth, the third and fourth provisos appended to Section 149 of the 1961 Act, which provide for the exclusion of periods referred to therein, which, if excised, would bring the impugned notices and orders within the limitation prescribed under Section 149(1)(a) of the amended 1961 Act. </a:t>
            </a:r>
          </a:p>
          <a:p>
            <a:pPr marL="742950" lvl="1" indent="-285750" algn="just">
              <a:lnSpc>
                <a:spcPct val="115000"/>
              </a:lnSpc>
              <a:spcAft>
                <a:spcPts val="1000"/>
              </a:spcAft>
              <a:buFont typeface="Courier New" panose="02070309020205020404" pitchFamily="49" charset="0"/>
              <a:buChar char="o"/>
            </a:pPr>
            <a:r>
              <a:rPr lang="en-IN" sz="1600" kern="0" dirty="0">
                <a:latin typeface="Bookman Old Style" panose="02050604050505020204" pitchFamily="18" charset="0"/>
              </a:rPr>
              <a:t>Fifth</a:t>
            </a:r>
            <a:r>
              <a:rPr lang="en-IN" sz="1600" kern="0" dirty="0">
                <a:effectLst/>
                <a:latin typeface="Bookman Old Style" panose="02050604050505020204" pitchFamily="18" charset="0"/>
                <a:ea typeface="Calibri" panose="020F0502020204030204" pitchFamily="34" charset="0"/>
                <a:cs typeface="Times-Roman"/>
              </a:rPr>
              <a:t>, the issue raised before the Court is no longer </a:t>
            </a:r>
            <a:r>
              <a:rPr lang="en-IN" sz="1600" i="1" kern="0" dirty="0">
                <a:effectLst/>
                <a:latin typeface="Bookman Old Style" panose="02050604050505020204" pitchFamily="18" charset="0"/>
                <a:ea typeface="Calibri" panose="020F0502020204030204" pitchFamily="34" charset="0"/>
                <a:cs typeface="Times-Italic"/>
              </a:rPr>
              <a:t>res integra</a:t>
            </a:r>
            <a:r>
              <a:rPr lang="en-IN" sz="1600" kern="0" dirty="0">
                <a:effectLst/>
                <a:latin typeface="Bookman Old Style" panose="02050604050505020204" pitchFamily="18" charset="0"/>
                <a:ea typeface="Calibri" panose="020F0502020204030204" pitchFamily="34" charset="0"/>
                <a:cs typeface="Times-Roman"/>
              </a:rPr>
              <a:t>, given the judgments rendered by the coordinate bench in </a:t>
            </a:r>
            <a:r>
              <a:rPr lang="en-IN" sz="1600" b="1" i="1" kern="0" dirty="0">
                <a:effectLst/>
                <a:latin typeface="Bookman Old Style" panose="02050604050505020204" pitchFamily="18" charset="0"/>
                <a:ea typeface="Calibri" panose="020F0502020204030204" pitchFamily="34" charset="0"/>
                <a:cs typeface="Times-BoldItalic"/>
              </a:rPr>
              <a:t>Touchstone </a:t>
            </a:r>
            <a:r>
              <a:rPr lang="en-IN" sz="1600" kern="0" dirty="0">
                <a:effectLst/>
                <a:latin typeface="Bookman Old Style" panose="02050604050505020204" pitchFamily="18" charset="0"/>
                <a:ea typeface="Calibri" panose="020F0502020204030204" pitchFamily="34" charset="0"/>
                <a:cs typeface="Times-Roman"/>
              </a:rPr>
              <a:t>and </a:t>
            </a:r>
            <a:r>
              <a:rPr lang="en-IN" sz="1600" b="1" i="1" kern="0" dirty="0">
                <a:effectLst/>
                <a:latin typeface="Bookman Old Style" panose="02050604050505020204" pitchFamily="18" charset="0"/>
                <a:ea typeface="Calibri" panose="020F0502020204030204" pitchFamily="34" charset="0"/>
                <a:cs typeface="Times-BoldItalic"/>
              </a:rPr>
              <a:t>Salil Gulati</a:t>
            </a:r>
            <a:r>
              <a:rPr lang="en-IN" sz="1600" kern="0" dirty="0">
                <a:effectLst/>
                <a:latin typeface="Bookman Old Style" panose="02050604050505020204" pitchFamily="18" charset="0"/>
                <a:ea typeface="Calibri" panose="020F0502020204030204" pitchFamily="34" charset="0"/>
                <a:cs typeface="Times-Roman"/>
              </a:rPr>
              <a:t>.</a:t>
            </a:r>
            <a:endParaRPr lang="en-IN" sz="16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17FFEC20-AD9C-4D10-509F-EECEE711901E}"/>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FFB25669-BDDD-DEF8-FE1A-3C6AF3F50BD0}"/>
              </a:ext>
            </a:extLst>
          </p:cNvPr>
          <p:cNvSpPr>
            <a:spLocks noGrp="1"/>
          </p:cNvSpPr>
          <p:nvPr>
            <p:ph type="sldNum" sz="quarter" idx="12"/>
          </p:nvPr>
        </p:nvSpPr>
        <p:spPr/>
        <p:txBody>
          <a:bodyPr/>
          <a:lstStyle/>
          <a:p>
            <a:fld id="{3DCC1F5A-E4DD-477C-8EF4-30E1753F40E2}" type="slidenum">
              <a:rPr lang="en-US" smtClean="0"/>
              <a:pPr/>
              <a:t>38</a:t>
            </a:fld>
            <a:endParaRPr lang="en-US"/>
          </a:p>
        </p:txBody>
      </p:sp>
    </p:spTree>
    <p:extLst>
      <p:ext uri="{BB962C8B-B14F-4D97-AF65-F5344CB8AC3E}">
        <p14:creationId xmlns:p14="http://schemas.microsoft.com/office/powerpoint/2010/main" val="1613150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7D98-51C9-B9F5-1B80-DE7491C1317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DD23698-0083-3085-4D68-38671B841C04}"/>
              </a:ext>
            </a:extLst>
          </p:cNvPr>
          <p:cNvSpPr>
            <a:spLocks noGrp="1"/>
          </p:cNvSpPr>
          <p:nvPr>
            <p:ph idx="1"/>
          </p:nvPr>
        </p:nvSpPr>
        <p:spPr/>
        <p:txBody>
          <a:bodyPr>
            <a:normAutofit/>
          </a:bodyPr>
          <a:lstStyle/>
          <a:p>
            <a:pPr marL="0" indent="0">
              <a:lnSpc>
                <a:spcPct val="115000"/>
              </a:lnSpc>
              <a:spcAft>
                <a:spcPts val="1000"/>
              </a:spcAft>
              <a:buNone/>
            </a:pPr>
            <a:r>
              <a:rPr lang="en-IN" sz="2200" b="1" kern="100" dirty="0">
                <a:effectLst/>
                <a:latin typeface="Bookman Old Style" panose="02050604050505020204" pitchFamily="18" charset="0"/>
                <a:ea typeface="Calibri" panose="020F0502020204030204" pitchFamily="34" charset="0"/>
                <a:cs typeface="Times New Roman" panose="02020603050405020304" pitchFamily="18" charset="0"/>
              </a:rPr>
              <a:t>Held: </a:t>
            </a:r>
          </a:p>
          <a:p>
            <a:pPr marL="342900" lvl="0" indent="-342900" algn="just">
              <a:lnSpc>
                <a:spcPct val="115000"/>
              </a:lnSpc>
              <a:buFont typeface="Symbol" panose="05050102010706020507" pitchFamily="18" charset="2"/>
              <a:buChar char=""/>
            </a:pPr>
            <a:r>
              <a:rPr lang="en-IN" sz="2200" kern="100" dirty="0">
                <a:effectLst/>
                <a:latin typeface="Bookman Old Style" panose="02050604050505020204" pitchFamily="18" charset="0"/>
                <a:ea typeface="Calibri" panose="020F0502020204030204" pitchFamily="34" charset="0"/>
                <a:cs typeface="Times New Roman" panose="02020603050405020304" pitchFamily="18" charset="0"/>
              </a:rPr>
              <a:t>“Concededly, these notices were issued between 01.04.2021 and 30.06.2021, by which time limitation of three years under section 149(1)(a) had already expired and, thus, same were barred by limitation at the inception itself.” </a:t>
            </a:r>
          </a:p>
          <a:p>
            <a:pPr marL="342900" lvl="0" indent="-342900" algn="just">
              <a:lnSpc>
                <a:spcPct val="115000"/>
              </a:lnSpc>
              <a:spcAft>
                <a:spcPts val="1000"/>
              </a:spcAft>
              <a:buFont typeface="Symbol" panose="05050102010706020507" pitchFamily="18" charset="2"/>
              <a:buChar char=""/>
            </a:pPr>
            <a:r>
              <a:rPr lang="en-IN" sz="2200" kern="0" dirty="0">
                <a:effectLst/>
                <a:latin typeface="Bookman Old Style" panose="02050604050505020204" pitchFamily="18" charset="0"/>
                <a:ea typeface="Calibri" panose="020F0502020204030204" pitchFamily="34" charset="0"/>
                <a:cs typeface="Times-Roman"/>
              </a:rPr>
              <a:t>Furthermore, the reference made in paragraphs 6.1 and 6.2(ii) of the Instruction dated 11.05.2022, </a:t>
            </a:r>
            <a:r>
              <a:rPr lang="en-IN" sz="2200" kern="0" dirty="0">
                <a:effectLst/>
                <a:latin typeface="Bookman Old Style" panose="02050604050505020204" pitchFamily="18" charset="0"/>
                <a:ea typeface="Calibri" panose="020F0502020204030204" pitchFamily="34" charset="0"/>
                <a:cs typeface="TimesNewRoman"/>
              </a:rPr>
              <a:t>to the extent it propounds the “travel back in time” theory</a:t>
            </a:r>
            <a:r>
              <a:rPr lang="en-IN" sz="2200" kern="0" dirty="0">
                <a:effectLst/>
                <a:latin typeface="Bookman Old Style" panose="02050604050505020204" pitchFamily="18" charset="0"/>
                <a:ea typeface="Calibri" panose="020F0502020204030204" pitchFamily="34" charset="0"/>
                <a:cs typeface="Times-Roman"/>
              </a:rPr>
              <a:t>, is declared bad in law.</a:t>
            </a:r>
            <a:endParaRPr lang="en-IN" sz="2200" kern="1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B8EC75CE-29E1-8731-EF30-E034F87FAFDD}"/>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E742FB96-13FA-43EB-BC4D-940C8CD2141D}"/>
              </a:ext>
            </a:extLst>
          </p:cNvPr>
          <p:cNvSpPr>
            <a:spLocks noGrp="1"/>
          </p:cNvSpPr>
          <p:nvPr>
            <p:ph type="sldNum" sz="quarter" idx="12"/>
          </p:nvPr>
        </p:nvSpPr>
        <p:spPr/>
        <p:txBody>
          <a:bodyPr/>
          <a:lstStyle/>
          <a:p>
            <a:fld id="{3DCC1F5A-E4DD-477C-8EF4-30E1753F40E2}" type="slidenum">
              <a:rPr lang="en-US" smtClean="0"/>
              <a:pPr/>
              <a:t>39</a:t>
            </a:fld>
            <a:endParaRPr lang="en-US"/>
          </a:p>
        </p:txBody>
      </p:sp>
    </p:spTree>
    <p:extLst>
      <p:ext uri="{BB962C8B-B14F-4D97-AF65-F5344CB8AC3E}">
        <p14:creationId xmlns:p14="http://schemas.microsoft.com/office/powerpoint/2010/main" val="125486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22B7-B1CF-0034-D82A-68D571E1AF9D}"/>
              </a:ext>
            </a:extLst>
          </p:cNvPr>
          <p:cNvSpPr>
            <a:spLocks noGrp="1"/>
          </p:cNvSpPr>
          <p:nvPr>
            <p:ph type="title"/>
          </p:nvPr>
        </p:nvSpPr>
        <p:spPr>
          <a:xfrm>
            <a:off x="457200" y="274638"/>
            <a:ext cx="8229600" cy="457199"/>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59A3BDB1-E3C9-4BEE-2641-C16774AE5241}"/>
              </a:ext>
            </a:extLst>
          </p:cNvPr>
          <p:cNvSpPr>
            <a:spLocks noGrp="1"/>
          </p:cNvSpPr>
          <p:nvPr>
            <p:ph idx="1"/>
          </p:nvPr>
        </p:nvSpPr>
        <p:spPr>
          <a:xfrm>
            <a:off x="457200" y="914400"/>
            <a:ext cx="8229600" cy="5135563"/>
          </a:xfrm>
        </p:spPr>
        <p:txBody>
          <a:bodyPr>
            <a:noAutofit/>
          </a:bodyPr>
          <a:lstStyle/>
          <a:p>
            <a:pPr algn="just"/>
            <a:r>
              <a:rPr lang="en-US" sz="2200" dirty="0">
                <a:latin typeface="Bookman Old Style" panose="02050604050505020204" pitchFamily="18" charset="0"/>
              </a:rPr>
              <a:t>PO &amp; Invoice [Invoice Reference Number (IRN)];</a:t>
            </a:r>
          </a:p>
          <a:p>
            <a:pPr algn="just"/>
            <a:r>
              <a:rPr lang="en-US" sz="2200" dirty="0">
                <a:latin typeface="Bookman Old Style" panose="02050604050505020204" pitchFamily="18" charset="0"/>
              </a:rPr>
              <a:t>E-way bill;</a:t>
            </a:r>
          </a:p>
          <a:p>
            <a:pPr algn="just"/>
            <a:r>
              <a:rPr lang="en-US" sz="2200" dirty="0">
                <a:latin typeface="Bookman Old Style" panose="02050604050505020204" pitchFamily="18" charset="0"/>
              </a:rPr>
              <a:t>Transport receipt, affidavit of driver;</a:t>
            </a:r>
          </a:p>
          <a:p>
            <a:pPr algn="just"/>
            <a:r>
              <a:rPr lang="en-US" sz="2200" dirty="0">
                <a:latin typeface="Bookman Old Style" panose="02050604050505020204" pitchFamily="18" charset="0"/>
              </a:rPr>
              <a:t>Weight bridge slip;</a:t>
            </a:r>
          </a:p>
          <a:p>
            <a:pPr algn="just"/>
            <a:r>
              <a:rPr lang="en-US" sz="2200" dirty="0">
                <a:latin typeface="Bookman Old Style" panose="02050604050505020204" pitchFamily="18" charset="0"/>
              </a:rPr>
              <a:t>Toll payment receipts;</a:t>
            </a:r>
          </a:p>
          <a:p>
            <a:pPr algn="just"/>
            <a:r>
              <a:rPr lang="en-US" sz="2200" dirty="0">
                <a:latin typeface="Bookman Old Style" panose="02050604050505020204" pitchFamily="18" charset="0"/>
              </a:rPr>
              <a:t>RFID vehicle tracking details;</a:t>
            </a:r>
          </a:p>
          <a:p>
            <a:pPr algn="just"/>
            <a:r>
              <a:rPr lang="en-US" sz="2200" dirty="0">
                <a:latin typeface="Bookman Old Style" panose="02050604050505020204" pitchFamily="18" charset="0"/>
              </a:rPr>
              <a:t>GSTR1 of Seller, GSTR2B of buyer, GSTR3B filed by both the parties;</a:t>
            </a:r>
          </a:p>
          <a:p>
            <a:pPr algn="just"/>
            <a:r>
              <a:rPr lang="en-US" sz="2200" dirty="0">
                <a:latin typeface="Bookman Old Style" panose="02050604050505020204" pitchFamily="18" charset="0"/>
              </a:rPr>
              <a:t>Correspondence with supplier;</a:t>
            </a:r>
          </a:p>
          <a:p>
            <a:pPr algn="just"/>
            <a:r>
              <a:rPr lang="en-US" sz="2200" dirty="0">
                <a:latin typeface="Bookman Old Style" panose="02050604050505020204" pitchFamily="18" charset="0"/>
              </a:rPr>
              <a:t>CCTV footage;</a:t>
            </a:r>
          </a:p>
          <a:p>
            <a:pPr algn="just"/>
            <a:r>
              <a:rPr lang="en-US" sz="2200" dirty="0">
                <a:latin typeface="Bookman Old Style" panose="02050604050505020204" pitchFamily="18" charset="0"/>
              </a:rPr>
              <a:t>payment details and relevant bank statement; </a:t>
            </a:r>
          </a:p>
          <a:p>
            <a:pPr algn="just"/>
            <a:r>
              <a:rPr lang="en-US" sz="2200" dirty="0">
                <a:latin typeface="Bookman Old Style" panose="02050604050505020204" pitchFamily="18" charset="0"/>
              </a:rPr>
              <a:t>Internal documents e.g. Inward register, quantity details etc. </a:t>
            </a:r>
            <a:endParaRPr lang="en-IN" sz="2200" dirty="0"/>
          </a:p>
        </p:txBody>
      </p:sp>
      <p:sp>
        <p:nvSpPr>
          <p:cNvPr id="4" name="Footer Placeholder 3">
            <a:extLst>
              <a:ext uri="{FF2B5EF4-FFF2-40B4-BE49-F238E27FC236}">
                <a16:creationId xmlns:a16="http://schemas.microsoft.com/office/drawing/2014/main" id="{6A010BCF-D1F4-024D-6D24-EEE8BDD1A328}"/>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13AFD932-F432-3EDB-519D-F82A307D9FB5}"/>
              </a:ext>
            </a:extLst>
          </p:cNvPr>
          <p:cNvSpPr>
            <a:spLocks noGrp="1"/>
          </p:cNvSpPr>
          <p:nvPr>
            <p:ph type="sldNum" sz="quarter" idx="12"/>
          </p:nvPr>
        </p:nvSpPr>
        <p:spPr/>
        <p:txBody>
          <a:bodyPr/>
          <a:lstStyle/>
          <a:p>
            <a:fld id="{3DCC1F5A-E4DD-477C-8EF4-30E1753F40E2}" type="slidenum">
              <a:rPr lang="en-US" smtClean="0"/>
              <a:pPr/>
              <a:t>4</a:t>
            </a:fld>
            <a:endParaRPr lang="en-US"/>
          </a:p>
        </p:txBody>
      </p:sp>
    </p:spTree>
    <p:extLst>
      <p:ext uri="{BB962C8B-B14F-4D97-AF65-F5344CB8AC3E}">
        <p14:creationId xmlns:p14="http://schemas.microsoft.com/office/powerpoint/2010/main" val="31533167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a:latin typeface="Bookman Old Style" pitchFamily="18" charset="0"/>
              </a:rPr>
              <a:t>Kankanala</a:t>
            </a:r>
            <a:r>
              <a:rPr lang="en-US" sz="3200" b="1" dirty="0">
                <a:latin typeface="Bookman Old Style" pitchFamily="18" charset="0"/>
              </a:rPr>
              <a:t> Ravindra Reddy vs. ITO</a:t>
            </a:r>
            <a:r>
              <a:rPr lang="en-US" sz="2500" b="1" dirty="0">
                <a:latin typeface="Bookman Old Style" pitchFamily="18" charset="0"/>
              </a:rPr>
              <a:t> </a:t>
            </a:r>
            <a:br>
              <a:rPr lang="en-US" sz="3000" b="1" dirty="0">
                <a:latin typeface="Bookman Old Style" pitchFamily="18" charset="0"/>
              </a:rPr>
            </a:br>
            <a:r>
              <a:rPr lang="en-US" sz="2900" b="1" dirty="0">
                <a:latin typeface="Bookman Old Style" pitchFamily="18" charset="0"/>
              </a:rPr>
              <a:t>[2023] 156 taxmann.com 178 (Telangana)</a:t>
            </a:r>
          </a:p>
        </p:txBody>
      </p:sp>
      <p:sp>
        <p:nvSpPr>
          <p:cNvPr id="3" name="Content Placeholder 2"/>
          <p:cNvSpPr>
            <a:spLocks noGrp="1"/>
          </p:cNvSpPr>
          <p:nvPr>
            <p:ph idx="1"/>
          </p:nvPr>
        </p:nvSpPr>
        <p:spPr>
          <a:xfrm>
            <a:off x="457200" y="1600200"/>
            <a:ext cx="8229600" cy="5029200"/>
          </a:xfrm>
        </p:spPr>
        <p:txBody>
          <a:bodyPr>
            <a:normAutofit/>
          </a:bodyPr>
          <a:lstStyle/>
          <a:p>
            <a:r>
              <a:rPr lang="en-US" sz="2200" b="1" u="sng" dirty="0">
                <a:latin typeface="Bookman Old Style" pitchFamily="18" charset="0"/>
              </a:rPr>
              <a:t>Facts:</a:t>
            </a:r>
          </a:p>
          <a:p>
            <a:pPr algn="just"/>
            <a:r>
              <a:rPr lang="en-US" sz="2200" b="0" i="0" u="none" strike="noStrike" baseline="0" dirty="0">
                <a:latin typeface="Bookman Old Style" panose="02050604050505020204" pitchFamily="18" charset="0"/>
              </a:rPr>
              <a:t>For the AY 2016-17, the jurisdictional AO issued a notice to the assessee under section 148A and proceeded to reassess the income of the assessee and passed a further order under section 148A(</a:t>
            </a:r>
            <a:r>
              <a:rPr lang="en-US" sz="2200" b="0" i="1" u="none" strike="noStrike" baseline="0" dirty="0">
                <a:latin typeface="Bookman Old Style" panose="02050604050505020204" pitchFamily="18" charset="0"/>
              </a:rPr>
              <a:t>d</a:t>
            </a:r>
            <a:r>
              <a:rPr lang="en-US" sz="2200" b="0" i="0" u="none" strike="noStrike" baseline="0" dirty="0">
                <a:latin typeface="Bookman Old Style" panose="02050604050505020204" pitchFamily="18" charset="0"/>
              </a:rPr>
              <a:t>) and issued a reopening notice under section 148.</a:t>
            </a:r>
          </a:p>
          <a:p>
            <a:pPr algn="just"/>
            <a:r>
              <a:rPr lang="en-US" sz="2200" b="0" i="0" u="none" strike="noStrike" baseline="0" dirty="0">
                <a:latin typeface="Bookman Old Style" panose="02050604050505020204" pitchFamily="18" charset="0"/>
              </a:rPr>
              <a:t>The assessee filed a </a:t>
            </a:r>
            <a:r>
              <a:rPr lang="en-US" sz="2200" dirty="0">
                <a:latin typeface="Bookman Old Style" panose="02050604050505020204" pitchFamily="18" charset="0"/>
              </a:rPr>
              <a:t>writ petition </a:t>
            </a:r>
            <a:r>
              <a:rPr lang="en-US" sz="2200" b="0" i="0" u="none" strike="noStrike" baseline="0" dirty="0">
                <a:latin typeface="Bookman Old Style" panose="02050604050505020204" pitchFamily="18" charset="0"/>
              </a:rPr>
              <a:t>contending that the reassessment has to be conducted in a faceless manner, rather than being assessed by the jurisdictional officer as was provided under section 144B and in accordance with the scheme enacted by the Central Government under </a:t>
            </a:r>
            <a:r>
              <a:rPr lang="en-IN" sz="2200" b="0" i="0" u="none" strike="noStrike" baseline="0" dirty="0">
                <a:latin typeface="Bookman Old Style" panose="02050604050505020204" pitchFamily="18" charset="0"/>
              </a:rPr>
              <a:t>section 151A.</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40</a:t>
            </a:fld>
            <a:endParaRPr lang="en-US"/>
          </a:p>
        </p:txBody>
      </p:sp>
    </p:spTree>
    <p:extLst>
      <p:ext uri="{BB962C8B-B14F-4D97-AF65-F5344CB8AC3E}">
        <p14:creationId xmlns:p14="http://schemas.microsoft.com/office/powerpoint/2010/main" val="3941641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a:bodyPr>
          <a:lstStyle/>
          <a:p>
            <a:pPr algn="just"/>
            <a:r>
              <a:rPr lang="en-US" sz="2200" b="1" u="sng" dirty="0">
                <a:latin typeface="Bookman Old Style" pitchFamily="18" charset="0"/>
              </a:rPr>
              <a:t>Held:</a:t>
            </a:r>
          </a:p>
          <a:p>
            <a:pPr algn="just"/>
            <a:r>
              <a:rPr lang="en-US" sz="2200" dirty="0">
                <a:latin typeface="Bookman Old Style" pitchFamily="18" charset="0"/>
              </a:rPr>
              <a:t>On preferring a writ before the Hon’ble High Court, it was observed that the Hon’ble Supreme Court in the case of Union of India vs. Ashish Agarwal – 444 ITR 1, ordered that notices issued under section 148 after enactment of Finance Act, 2021 shall be deemed to be notices issued under section 148A i.e. new provision inserted by Finance Act, 2021. However, the Hon’ble Supreme Court has only permitted the revenue to proceed further with reassessment proceedings under the amended provisions of law, more particularly, as amended by Finance Act, 2021.</a:t>
            </a:r>
          </a:p>
          <a:p>
            <a:pPr marL="0" indent="0" algn="just">
              <a:buNone/>
            </a:pPr>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41</a:t>
            </a:fld>
            <a:endParaRPr lang="en-US"/>
          </a:p>
        </p:txBody>
      </p:sp>
    </p:spTree>
    <p:extLst>
      <p:ext uri="{BB962C8B-B14F-4D97-AF65-F5344CB8AC3E}">
        <p14:creationId xmlns:p14="http://schemas.microsoft.com/office/powerpoint/2010/main" val="751507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200" b="0" i="0" u="none" strike="noStrike" baseline="0" dirty="0">
                <a:latin typeface="Bookman Old Style" panose="02050604050505020204" pitchFamily="18" charset="0"/>
              </a:rPr>
              <a:t>It was observed that certain provisions of the Income-tax Act which stood amended with effect from 1-4-2021 by virtue of the Finance Act, 2021. Section 144B inserted by virtue of the Finance Act, 2021, with effect from 1-4-2021 provides for faceless assessment and subsection (1) of the said newly inserted section 144B is an </a:t>
            </a:r>
            <a:r>
              <a:rPr lang="en-US" sz="2200" b="0" i="1" u="none" strike="noStrike" baseline="0" dirty="0">
                <a:latin typeface="Bookman Old Style" panose="02050604050505020204" pitchFamily="18" charset="0"/>
              </a:rPr>
              <a:t>non obstante </a:t>
            </a:r>
            <a:r>
              <a:rPr lang="en-US" sz="2200" b="0" i="0" u="none" strike="noStrike" baseline="0" dirty="0">
                <a:latin typeface="Bookman Old Style" panose="02050604050505020204" pitchFamily="18" charset="0"/>
              </a:rPr>
              <a:t>clause. Sub-section (1) of section 151A was inserted with effect from 1-11-2020 which refers to faceless assessment of income escaping assessment. Section 130 was amended so far as conferring jurisdiction of income tax authorities in light of faceless assessment procedure.</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42</a:t>
            </a:fld>
            <a:endParaRPr lang="en-US"/>
          </a:p>
        </p:txBody>
      </p:sp>
    </p:spTree>
    <p:extLst>
      <p:ext uri="{BB962C8B-B14F-4D97-AF65-F5344CB8AC3E}">
        <p14:creationId xmlns:p14="http://schemas.microsoft.com/office/powerpoint/2010/main" val="2960926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b="1" dirty="0">
              <a:latin typeface="Bookman Old Style" pitchFamily="18" charset="0"/>
            </a:endParaRPr>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sz="2200" b="0" i="0" u="none" strike="noStrike" baseline="0" dirty="0">
                <a:latin typeface="Bookman Old Style" panose="02050604050505020204" pitchFamily="18" charset="0"/>
              </a:rPr>
              <a:t>In furtherance to the powers conferred under sub-sections (1) and (2) of section 130, CBDT framed a scheme called as the 'Faceless Jurisdiction of Income-tax Authorities </a:t>
            </a:r>
            <a:r>
              <a:rPr lang="en-IN" sz="2200" b="0" i="0" u="none" strike="noStrike" baseline="0" dirty="0">
                <a:latin typeface="Bookman Old Style" panose="02050604050505020204" pitchFamily="18" charset="0"/>
              </a:rPr>
              <a:t>Scheme, 2022.’ which defines automated allocation.</a:t>
            </a:r>
          </a:p>
          <a:p>
            <a:pPr algn="just"/>
            <a:r>
              <a:rPr lang="en-US" sz="2200" b="0" i="0" u="none" strike="noStrike" baseline="0" dirty="0">
                <a:latin typeface="Bookman Old Style" panose="02050604050505020204" pitchFamily="18" charset="0"/>
              </a:rPr>
              <a:t>Further, CBDT again in exercise of its powers conferred under sub-sections (1) and (2) of section 151A framed another scheme called as the e-assessment of Income Escaping Assessment Scheme, 2022, which defines automated allocation and the scope of the scheme again has been envisaged in section 3 of the said scheme</a:t>
            </a:r>
            <a:r>
              <a:rPr lang="en-US" sz="1800" b="0" i="0" u="none" strike="noStrike" baseline="0" dirty="0">
                <a:latin typeface="TimesNewRomanPSMT"/>
              </a:rPr>
              <a:t>.</a:t>
            </a:r>
          </a:p>
          <a:p>
            <a:pPr algn="just"/>
            <a:endParaRPr lang="en-US" sz="1800" b="0" i="0" u="none" strike="noStrike" baseline="0" dirty="0">
              <a:latin typeface="TimesNewRomanPSMT"/>
            </a:endParaRPr>
          </a:p>
          <a:p>
            <a:pPr algn="just"/>
            <a:endParaRPr lang="en-US" sz="1800" b="0" i="0" u="none" strike="noStrike" baseline="0" dirty="0">
              <a:latin typeface="TimesNewRomanPSMT"/>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43</a:t>
            </a:fld>
            <a:endParaRPr lang="en-US" dirty="0"/>
          </a:p>
        </p:txBody>
      </p:sp>
    </p:spTree>
    <p:extLst>
      <p:ext uri="{BB962C8B-B14F-4D97-AF65-F5344CB8AC3E}">
        <p14:creationId xmlns:p14="http://schemas.microsoft.com/office/powerpoint/2010/main" val="25869013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algn="just"/>
            <a:r>
              <a:rPr lang="en-US" sz="4200" b="0" i="0" u="none" strike="noStrike" baseline="0" dirty="0">
                <a:latin typeface="Bookman Old Style" panose="02050604050505020204" pitchFamily="18" charset="0"/>
              </a:rPr>
              <a:t>After the introduction of the above two schemes, it becomes mandatory for the revenue to conduct/initiate proceedings pertaining to reassessment under sections147, 148 &amp; 148A in a faceless manner. Proceedings under section 147 and section 148 would now have to be taken as per the procedure legislated by the Parliament in respect of reopening/reassessment </a:t>
            </a:r>
            <a:r>
              <a:rPr lang="en-US" sz="4200" b="0" i="1" u="none" strike="noStrike" baseline="0" dirty="0">
                <a:latin typeface="Bookman Old Style" panose="02050604050505020204" pitchFamily="18" charset="0"/>
              </a:rPr>
              <a:t>i.e., </a:t>
            </a:r>
            <a:r>
              <a:rPr lang="en-US" sz="4200" b="0" i="0" u="none" strike="noStrike" baseline="0" dirty="0">
                <a:latin typeface="Bookman Old Style" panose="02050604050505020204" pitchFamily="18" charset="0"/>
              </a:rPr>
              <a:t>proceedings under </a:t>
            </a:r>
            <a:r>
              <a:rPr lang="en-IN" sz="4200" b="0" i="0" u="none" strike="noStrike" baseline="0" dirty="0">
                <a:latin typeface="Bookman Old Style" panose="02050604050505020204" pitchFamily="18" charset="0"/>
              </a:rPr>
              <a:t>section 148A.</a:t>
            </a:r>
          </a:p>
          <a:p>
            <a:pPr algn="just"/>
            <a:r>
              <a:rPr lang="en-US" sz="4200" b="0" i="0" u="none" strike="noStrike" baseline="0" dirty="0">
                <a:latin typeface="Bookman Old Style" panose="02050604050505020204" pitchFamily="18" charset="0"/>
              </a:rPr>
              <a:t>In the instant case, both the proceedings </a:t>
            </a:r>
            <a:r>
              <a:rPr lang="en-US" sz="4200" b="0" i="1" u="none" strike="noStrike" baseline="0" dirty="0">
                <a:latin typeface="Bookman Old Style" panose="02050604050505020204" pitchFamily="18" charset="0"/>
              </a:rPr>
              <a:t>i.e., </a:t>
            </a:r>
            <a:r>
              <a:rPr lang="en-US" sz="4200" b="0" i="0" u="none" strike="noStrike" baseline="0" dirty="0">
                <a:latin typeface="Bookman Old Style" panose="02050604050505020204" pitchFamily="18" charset="0"/>
              </a:rPr>
              <a:t>the impugned proceedings under section 148A, as well as the consequential notices under section 148 were issued by the local jurisdictional officer and not in the prescribed faceless manner. The order under section 148A(</a:t>
            </a:r>
            <a:r>
              <a:rPr lang="en-US" sz="4200" b="0" i="1" u="none" strike="noStrike" baseline="0" dirty="0">
                <a:latin typeface="Bookman Old Style" panose="02050604050505020204" pitchFamily="18" charset="0"/>
              </a:rPr>
              <a:t>d</a:t>
            </a:r>
            <a:r>
              <a:rPr lang="en-US" sz="4200" b="0" i="0" u="none" strike="noStrike" baseline="0" dirty="0">
                <a:latin typeface="Bookman Old Style" panose="02050604050505020204" pitchFamily="18" charset="0"/>
              </a:rPr>
              <a:t>) and the notices under section 148 are issued on 29-7-2022, </a:t>
            </a:r>
            <a:r>
              <a:rPr lang="en-US" sz="4200" b="0" i="1" u="none" strike="noStrike" baseline="0" dirty="0">
                <a:latin typeface="Bookman Old Style" panose="02050604050505020204" pitchFamily="18" charset="0"/>
              </a:rPr>
              <a:t>i.e., </a:t>
            </a:r>
            <a:r>
              <a:rPr lang="en-US" sz="4200" b="0" i="0" u="none" strike="noStrike" baseline="0" dirty="0">
                <a:latin typeface="Bookman Old Style" panose="02050604050505020204" pitchFamily="18" charset="0"/>
              </a:rPr>
              <a:t>after the 'Faceless Jurisdiction of the Income-tax Authorities Scheme, 2022’ and the 'e-Assessment of Income Escaping Assessment Scheme, 2022' were introduced.</a:t>
            </a:r>
            <a:endParaRPr lang="en-US" sz="4200" dirty="0">
              <a:latin typeface="Bookman Old Style" panose="02050604050505020204" pitchFamily="18" charset="0"/>
            </a:endParaRPr>
          </a:p>
          <a:p>
            <a:pPr algn="just"/>
            <a:endParaRPr lang="en-US" sz="2200" dirty="0">
              <a:latin typeface="Bookman Old Style" panose="02050604050505020204" pitchFamily="18" charset="0"/>
            </a:endParaRPr>
          </a:p>
          <a:p>
            <a:pPr algn="just"/>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44</a:t>
            </a:fld>
            <a:endParaRPr lang="en-US"/>
          </a:p>
        </p:txBody>
      </p:sp>
    </p:spTree>
    <p:extLst>
      <p:ext uri="{BB962C8B-B14F-4D97-AF65-F5344CB8AC3E}">
        <p14:creationId xmlns:p14="http://schemas.microsoft.com/office/powerpoint/2010/main" val="4217359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3000" b="1" dirty="0">
              <a:latin typeface="Bookman Old Style" pitchFamily="18" charset="0"/>
            </a:endParaRPr>
          </a:p>
        </p:txBody>
      </p:sp>
      <p:sp>
        <p:nvSpPr>
          <p:cNvPr id="3" name="Content Placeholder 2"/>
          <p:cNvSpPr>
            <a:spLocks noGrp="1"/>
          </p:cNvSpPr>
          <p:nvPr>
            <p:ph idx="1"/>
          </p:nvPr>
        </p:nvSpPr>
        <p:spPr>
          <a:xfrm>
            <a:off x="457200" y="1676400"/>
            <a:ext cx="8229600" cy="5029200"/>
          </a:xfrm>
        </p:spPr>
        <p:txBody>
          <a:bodyPr>
            <a:normAutofit/>
          </a:bodyPr>
          <a:lstStyle/>
          <a:p>
            <a:pPr algn="just"/>
            <a:r>
              <a:rPr lang="en-US" sz="2200" b="0" i="0" u="none" strike="noStrike" baseline="0" dirty="0">
                <a:latin typeface="Bookman Old Style" panose="02050604050505020204" pitchFamily="18" charset="0"/>
              </a:rPr>
              <a:t>In the instant case, undisputedly the department has not proceeded against the petitioner under the substituted provisions of the Finance Act, 2021. Rather, it proceeded with the unamended provisions of </a:t>
            </a:r>
            <a:r>
              <a:rPr lang="en-IN" sz="2200" b="0" i="0" u="none" strike="noStrike" baseline="0" dirty="0">
                <a:latin typeface="Bookman Old Style" panose="02050604050505020204" pitchFamily="18" charset="0"/>
              </a:rPr>
              <a:t>law.</a:t>
            </a:r>
          </a:p>
          <a:p>
            <a:pPr algn="just"/>
            <a:r>
              <a:rPr lang="en-IN" sz="2200" dirty="0">
                <a:latin typeface="Bookman Old Style" panose="02050604050505020204" pitchFamily="18" charset="0"/>
              </a:rPr>
              <a:t>Hence, the impugned notice was set aside/quashed.</a:t>
            </a:r>
            <a:endParaRPr lang="en-IN" sz="2200" b="0" i="0" u="none" strike="noStrike" baseline="0" dirty="0">
              <a:latin typeface="Bookman Old Style" panose="02050604050505020204" pitchFamily="18" charset="0"/>
            </a:endParaRPr>
          </a:p>
          <a:p>
            <a:pPr algn="l"/>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45</a:t>
            </a:fld>
            <a:endParaRPr lang="en-US"/>
          </a:p>
        </p:txBody>
      </p:sp>
    </p:spTree>
    <p:extLst>
      <p:ext uri="{BB962C8B-B14F-4D97-AF65-F5344CB8AC3E}">
        <p14:creationId xmlns:p14="http://schemas.microsoft.com/office/powerpoint/2010/main" val="1779129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endParaRPr lang="en-US" sz="4400" b="1" dirty="0">
              <a:latin typeface="Bookman Old Style" panose="02050604050505020204" pitchFamily="18" charset="0"/>
            </a:endParaRPr>
          </a:p>
          <a:p>
            <a:pPr marL="0" indent="0" algn="ctr">
              <a:buNone/>
            </a:pPr>
            <a:r>
              <a:rPr lang="en-US" sz="4400" b="1" dirty="0">
                <a:latin typeface="Bookman Old Style" panose="02050604050505020204" pitchFamily="18" charset="0"/>
              </a:rPr>
              <a:t>143(1) followed by 143(3)</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46</a:t>
            </a:fld>
            <a:endParaRPr lang="en-US"/>
          </a:p>
        </p:txBody>
      </p:sp>
    </p:spTree>
    <p:extLst>
      <p:ext uri="{BB962C8B-B14F-4D97-AF65-F5344CB8AC3E}">
        <p14:creationId xmlns:p14="http://schemas.microsoft.com/office/powerpoint/2010/main" val="3467187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latin typeface="Bookman Old Style" pitchFamily="18" charset="0"/>
              </a:rPr>
              <a:t>NSE Ltd. vs. DCIT</a:t>
            </a:r>
            <a:br>
              <a:rPr lang="en-US" sz="3000" b="1" dirty="0">
                <a:latin typeface="Bookman Old Style" pitchFamily="18" charset="0"/>
              </a:rPr>
            </a:br>
            <a:r>
              <a:rPr lang="en-US" sz="3000" b="1" dirty="0">
                <a:latin typeface="Bookman Old Style" pitchFamily="18" charset="0"/>
              </a:rPr>
              <a:t>ITA No. 732/Mum/2023</a:t>
            </a:r>
          </a:p>
        </p:txBody>
      </p:sp>
      <p:sp>
        <p:nvSpPr>
          <p:cNvPr id="3" name="Content Placeholder 2"/>
          <p:cNvSpPr>
            <a:spLocks noGrp="1"/>
          </p:cNvSpPr>
          <p:nvPr>
            <p:ph idx="1"/>
          </p:nvPr>
        </p:nvSpPr>
        <p:spPr/>
        <p:txBody>
          <a:bodyPr>
            <a:normAutofit lnSpcReduction="10000"/>
          </a:bodyPr>
          <a:lstStyle/>
          <a:p>
            <a:r>
              <a:rPr lang="en-US" sz="2200" b="1" u="sng" dirty="0">
                <a:latin typeface="Bookman Old Style" pitchFamily="18" charset="0"/>
              </a:rPr>
              <a:t>Facts:</a:t>
            </a:r>
          </a:p>
          <a:p>
            <a:pPr algn="just"/>
            <a:r>
              <a:rPr lang="en-US" sz="2200" dirty="0">
                <a:latin typeface="Bookman Old Style" pitchFamily="18" charset="0"/>
              </a:rPr>
              <a:t>Return of income was processed u/s. 143(1) disallowing an expenditure marked as capital expenditure in the tax audit report without considering the response of the assessee to proposed adjustments u/s. 143(1)(a)</a:t>
            </a:r>
          </a:p>
          <a:p>
            <a:pPr algn="just"/>
            <a:r>
              <a:rPr lang="en-US" sz="2200" dirty="0">
                <a:latin typeface="Bookman Old Style" pitchFamily="18" charset="0"/>
              </a:rPr>
              <a:t>Rectification u/s. 154 was filed, however no order was made by CPC, hence an appeal was filed before CIT(A).</a:t>
            </a:r>
          </a:p>
          <a:p>
            <a:pPr algn="just"/>
            <a:r>
              <a:rPr lang="en-US" sz="2200" dirty="0">
                <a:latin typeface="Bookman Old Style" pitchFamily="18" charset="0"/>
              </a:rPr>
              <a:t>Meanwhile, order u/s. 143(3) was passed on 28.09.2022 where no query was raised </a:t>
            </a:r>
            <a:r>
              <a:rPr lang="en-US" sz="2200" dirty="0" err="1">
                <a:latin typeface="Bookman Old Style" pitchFamily="18" charset="0"/>
              </a:rPr>
              <a:t>w.r.t.</a:t>
            </a:r>
            <a:r>
              <a:rPr lang="en-US" sz="2200" dirty="0">
                <a:latin typeface="Bookman Old Style" pitchFamily="18" charset="0"/>
              </a:rPr>
              <a:t> issue of allowability of such expenditure. </a:t>
            </a:r>
          </a:p>
          <a:p>
            <a:pPr algn="just"/>
            <a:r>
              <a:rPr lang="en-US" sz="2200" dirty="0">
                <a:latin typeface="Bookman Old Style" pitchFamily="18" charset="0"/>
              </a:rPr>
              <a:t>Thereafter CIT(A) passed his order on 12.01.2023 dismissing the </a:t>
            </a:r>
            <a:r>
              <a:rPr lang="en-US" sz="2200" dirty="0" err="1">
                <a:latin typeface="Bookman Old Style" pitchFamily="18" charset="0"/>
              </a:rPr>
              <a:t>assessee’s</a:t>
            </a:r>
            <a:r>
              <a:rPr lang="en-US" sz="2200" dirty="0">
                <a:latin typeface="Bookman Old Style" pitchFamily="18" charset="0"/>
              </a:rPr>
              <a:t> appeal against adjustment u/s. 143(1).</a:t>
            </a:r>
          </a:p>
          <a:p>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72000"/>
          </a:xfrm>
        </p:spPr>
        <p:txBody>
          <a:bodyPr>
            <a:normAutofit fontScale="55000" lnSpcReduction="20000"/>
          </a:bodyPr>
          <a:lstStyle/>
          <a:p>
            <a:pPr algn="just"/>
            <a:r>
              <a:rPr lang="en-US" sz="3800" b="1" u="sng" dirty="0">
                <a:latin typeface="Bookman Old Style" pitchFamily="18" charset="0"/>
              </a:rPr>
              <a:t>Held:</a:t>
            </a:r>
          </a:p>
          <a:p>
            <a:pPr algn="just"/>
            <a:r>
              <a:rPr lang="en-US" sz="3800" b="0" i="0" u="none" strike="noStrike" baseline="0" dirty="0">
                <a:solidFill>
                  <a:srgbClr val="212529"/>
                </a:solidFill>
                <a:latin typeface="Bookman Old Style" panose="02050604050505020204" pitchFamily="18" charset="0"/>
              </a:rPr>
              <a:t>The ITAT observed that neither </a:t>
            </a:r>
            <a:r>
              <a:rPr lang="en-US" sz="3800" b="0" i="0" u="none" strike="noStrike" baseline="0" dirty="0" err="1">
                <a:solidFill>
                  <a:srgbClr val="212529"/>
                </a:solidFill>
                <a:latin typeface="Bookman Old Style" panose="02050604050505020204" pitchFamily="18" charset="0"/>
              </a:rPr>
              <a:t>assessee’s</a:t>
            </a:r>
            <a:r>
              <a:rPr lang="en-US" sz="3800" b="0" i="0" u="none" strike="noStrike" baseline="0" dirty="0">
                <a:solidFill>
                  <a:srgbClr val="212529"/>
                </a:solidFill>
                <a:latin typeface="Bookman Old Style" panose="02050604050505020204" pitchFamily="18" charset="0"/>
              </a:rPr>
              <a:t> response to proposed adjustment was considered, nor application u/s. 154 was disposed of, amounting to violation of proviso 1 and 2 of the section 143(1) and making whole action null and void. Further, as the case of assessee was scrutinized u/s. 143(2) and assessment order u/s. 143(3) was passed, </a:t>
            </a:r>
            <a:r>
              <a:rPr lang="en-US" sz="3800" b="1" i="0" u="none" strike="noStrike" baseline="0" dirty="0">
                <a:solidFill>
                  <a:srgbClr val="212529"/>
                </a:solidFill>
                <a:latin typeface="Bookman Old Style" panose="02050604050505020204" pitchFamily="18" charset="0"/>
              </a:rPr>
              <a:t>technically the doctrine of merger comes into picture,</a:t>
            </a:r>
            <a:r>
              <a:rPr lang="en-US" sz="3800" b="0" i="0" u="none" strike="noStrike" baseline="0" dirty="0">
                <a:solidFill>
                  <a:srgbClr val="212529"/>
                </a:solidFill>
                <a:latin typeface="Bookman Old Style" panose="02050604050505020204" pitchFamily="18" charset="0"/>
              </a:rPr>
              <a:t> therefore the impugned adjustment by CPC gets merged into order passed u/s. 143(3) of the Act and order passed u/s. 143(3) only survives. Hence, the whole issue becomes academic including the order passed by CIT(A).</a:t>
            </a:r>
          </a:p>
          <a:p>
            <a:pPr algn="just"/>
            <a:r>
              <a:rPr lang="en-US" sz="3800" b="0" i="0" u="none" strike="noStrike" baseline="0" dirty="0">
                <a:solidFill>
                  <a:srgbClr val="212529"/>
                </a:solidFill>
                <a:latin typeface="Bookman Old Style" panose="02050604050505020204" pitchFamily="18" charset="0"/>
              </a:rPr>
              <a:t>As far as reporting by </a:t>
            </a:r>
            <a:r>
              <a:rPr lang="en-US" sz="3800" b="1" i="0" u="none" strike="noStrike" baseline="0" dirty="0">
                <a:solidFill>
                  <a:srgbClr val="212529"/>
                </a:solidFill>
                <a:latin typeface="Bookman Old Style" panose="02050604050505020204" pitchFamily="18" charset="0"/>
              </a:rPr>
              <a:t>Tax Auditor</a:t>
            </a:r>
            <a:r>
              <a:rPr lang="en-US" sz="3800" b="0" i="0" u="none" strike="noStrike" baseline="0" dirty="0">
                <a:solidFill>
                  <a:srgbClr val="212529"/>
                </a:solidFill>
                <a:latin typeface="Bookman Old Style" panose="02050604050505020204" pitchFamily="18" charset="0"/>
              </a:rPr>
              <a:t> is concerned, maybe he has been appointed by the assessee, still his independence is always assumed and he is always free to give his own legal opinion, but </a:t>
            </a:r>
            <a:r>
              <a:rPr lang="en-US" sz="3800" b="1" i="0" u="none" strike="noStrike" baseline="0" dirty="0">
                <a:solidFill>
                  <a:srgbClr val="212529"/>
                </a:solidFill>
                <a:latin typeface="Bookman Old Style" panose="02050604050505020204" pitchFamily="18" charset="0"/>
              </a:rPr>
              <a:t>the same is not binding on assessee or revenue.</a:t>
            </a:r>
            <a:endParaRPr lang="en-US" sz="3800" b="1" u="sng" dirty="0">
              <a:latin typeface="Bookman Old Style" panose="02050604050505020204" pitchFamily="18" charset="0"/>
            </a:endParaRPr>
          </a:p>
          <a:p>
            <a:endParaRPr lang="en-US" sz="2200" dirty="0"/>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Controversies</a:t>
            </a:r>
          </a:p>
          <a:p>
            <a:pPr marL="0" indent="0" algn="ctr">
              <a:buNone/>
            </a:pPr>
            <a:r>
              <a:rPr lang="en-US" sz="4400" b="1" dirty="0">
                <a:latin typeface="Bookman Old Style" panose="02050604050505020204" pitchFamily="18" charset="0"/>
              </a:rPr>
              <a:t>u/s 197 of the Act</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49</a:t>
            </a:fld>
            <a:endParaRPr lang="en-US"/>
          </a:p>
        </p:txBody>
      </p:sp>
    </p:spTree>
    <p:extLst>
      <p:ext uri="{BB962C8B-B14F-4D97-AF65-F5344CB8AC3E}">
        <p14:creationId xmlns:p14="http://schemas.microsoft.com/office/powerpoint/2010/main" val="2508097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8A07-0CC8-CC5A-E1E5-FC79FCDFA879}"/>
              </a:ext>
            </a:extLst>
          </p:cNvPr>
          <p:cNvSpPr>
            <a:spLocks noGrp="1"/>
          </p:cNvSpPr>
          <p:nvPr>
            <p:ph type="title"/>
          </p:nvPr>
        </p:nvSpPr>
        <p:spPr/>
        <p:txBody>
          <a:bodyPr>
            <a:normAutofit/>
          </a:bodyPr>
          <a:lstStyle/>
          <a:p>
            <a:r>
              <a:rPr lang="en-US" sz="4000" b="1" dirty="0">
                <a:latin typeface="Bookman Old Style" panose="02050604050505020204" pitchFamily="18" charset="0"/>
              </a:rPr>
              <a:t>Quantify Details </a:t>
            </a:r>
            <a:endParaRPr lang="en-IN" sz="4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4A0256B-CBF7-16D8-0EB0-91E3B94FB93C}"/>
              </a:ext>
            </a:extLst>
          </p:cNvPr>
          <p:cNvSpPr>
            <a:spLocks noGrp="1"/>
          </p:cNvSpPr>
          <p:nvPr>
            <p:ph idx="1"/>
          </p:nvPr>
        </p:nvSpPr>
        <p:spPr/>
        <p:txBody>
          <a:bodyPr>
            <a:normAutofit/>
          </a:bodyPr>
          <a:lstStyle/>
          <a:p>
            <a:pPr algn="just"/>
            <a:r>
              <a:rPr lang="en-US" sz="2400" dirty="0">
                <a:latin typeface="Bookman Old Style" panose="02050604050505020204" pitchFamily="18" charset="0"/>
              </a:rPr>
              <a:t>Even though the assessee was a scrap dealer, the addition u/s. 69C on account of bogus purchases was held not justified as assessee had maintained trading account with quantitative tally of purchases, opening stock, sales and closing stock and no discrepancy in such quantitative tally was found - </a:t>
            </a:r>
            <a:r>
              <a:rPr lang="en-US" sz="2400" b="1" i="1" dirty="0">
                <a:latin typeface="Bookman Old Style" panose="02050604050505020204" pitchFamily="18" charset="0"/>
              </a:rPr>
              <a:t>Manoj Sharma</a:t>
            </a:r>
            <a:r>
              <a:rPr lang="en-US" sz="2400" b="1" dirty="0">
                <a:latin typeface="Bookman Old Style" panose="02050604050505020204" pitchFamily="18" charset="0"/>
              </a:rPr>
              <a:t> v. </a:t>
            </a:r>
            <a:r>
              <a:rPr lang="en-US" sz="2400" b="1" i="1" dirty="0">
                <a:latin typeface="Bookman Old Style" panose="02050604050505020204" pitchFamily="18" charset="0"/>
              </a:rPr>
              <a:t>ITO </a:t>
            </a:r>
            <a:r>
              <a:rPr lang="en-US" sz="2400" b="1" dirty="0">
                <a:latin typeface="Bookman Old Style" panose="02050604050505020204" pitchFamily="18" charset="0"/>
              </a:rPr>
              <a:t>[2019] 103 taxmann.com 105 (Delhi - Trib.)</a:t>
            </a:r>
          </a:p>
          <a:p>
            <a:pPr algn="just"/>
            <a:r>
              <a:rPr lang="en-US" sz="2400" dirty="0">
                <a:latin typeface="Bookman Old Style" panose="02050604050505020204" pitchFamily="18" charset="0"/>
              </a:rPr>
              <a:t>What if quantity details are not maintained; </a:t>
            </a:r>
          </a:p>
          <a:p>
            <a:pPr algn="just"/>
            <a:endParaRPr lang="en-IN" sz="24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9D36DA60-5128-14F6-E4B1-B1811D65DD3B}"/>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28115619-B61A-58CA-2F34-DCC73350EA8E}"/>
              </a:ext>
            </a:extLst>
          </p:cNvPr>
          <p:cNvSpPr>
            <a:spLocks noGrp="1"/>
          </p:cNvSpPr>
          <p:nvPr>
            <p:ph type="sldNum" sz="quarter" idx="12"/>
          </p:nvPr>
        </p:nvSpPr>
        <p:spPr/>
        <p:txBody>
          <a:bodyPr/>
          <a:lstStyle/>
          <a:p>
            <a:fld id="{3DCC1F5A-E4DD-477C-8EF4-30E1753F40E2}" type="slidenum">
              <a:rPr lang="en-US" smtClean="0"/>
              <a:pPr/>
              <a:t>5</a:t>
            </a:fld>
            <a:endParaRPr lang="en-US"/>
          </a:p>
        </p:txBody>
      </p:sp>
    </p:spTree>
    <p:extLst>
      <p:ext uri="{BB962C8B-B14F-4D97-AF65-F5344CB8AC3E}">
        <p14:creationId xmlns:p14="http://schemas.microsoft.com/office/powerpoint/2010/main" val="939864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Bookman Old Style" panose="02050604050505020204" pitchFamily="18" charset="0"/>
              </a:rPr>
              <a:t>ST Engineering Electronics Ltd. vs. ACIT</a:t>
            </a:r>
            <a:br>
              <a:rPr lang="en-US" sz="2800" b="1" dirty="0">
                <a:latin typeface="Bookman Old Style" panose="02050604050505020204" pitchFamily="18" charset="0"/>
              </a:rPr>
            </a:br>
            <a:r>
              <a:rPr lang="en-US" sz="2800" b="1" dirty="0">
                <a:latin typeface="Bookman Old Style" panose="02050604050505020204" pitchFamily="18" charset="0"/>
              </a:rPr>
              <a:t>ITA No. 755/</a:t>
            </a:r>
            <a:r>
              <a:rPr lang="en-US" sz="2800" b="1" dirty="0" err="1">
                <a:latin typeface="Bookman Old Style" panose="02050604050505020204" pitchFamily="18" charset="0"/>
              </a:rPr>
              <a:t>Chny</a:t>
            </a:r>
            <a:r>
              <a:rPr lang="en-US" sz="2800" b="1" dirty="0">
                <a:latin typeface="Bookman Old Style" panose="02050604050505020204" pitchFamily="18" charset="0"/>
              </a:rPr>
              <a:t>/2022  </a:t>
            </a:r>
          </a:p>
        </p:txBody>
      </p:sp>
      <p:sp>
        <p:nvSpPr>
          <p:cNvPr id="3" name="Content Placeholder 2"/>
          <p:cNvSpPr>
            <a:spLocks noGrp="1"/>
          </p:cNvSpPr>
          <p:nvPr>
            <p:ph idx="1"/>
          </p:nvPr>
        </p:nvSpPr>
        <p:spPr/>
        <p:txBody>
          <a:bodyPr>
            <a:normAutofit lnSpcReduction="10000"/>
          </a:bodyPr>
          <a:lstStyle/>
          <a:p>
            <a:r>
              <a:rPr lang="en-US" sz="2200" b="1" u="sng" dirty="0">
                <a:latin typeface="Bookman Old Style" pitchFamily="18" charset="0"/>
              </a:rPr>
              <a:t>Facts:</a:t>
            </a:r>
          </a:p>
          <a:p>
            <a:pPr algn="just"/>
            <a:r>
              <a:rPr lang="en-US" sz="2200" dirty="0">
                <a:latin typeface="Bookman Old Style" pitchFamily="18" charset="0"/>
              </a:rPr>
              <a:t>Assessee has entered into fixed price sub-contract with the awardee of contract for undertaking signaling, platform screen doors &amp; telecommunication work for Chennai Metro Rail Project. Assessee follows percentage of completion method (POCM) as per AS-7. </a:t>
            </a:r>
          </a:p>
          <a:p>
            <a:pPr algn="just"/>
            <a:r>
              <a:rPr lang="en-US" sz="2200" dirty="0">
                <a:latin typeface="Bookman Old Style" pitchFamily="18" charset="0"/>
              </a:rPr>
              <a:t>Assessee has obtained lower deduction certificate u/s. 197 by providing estimated costs &amp; revenue details for FY 2012-13 till FY 2017-18 until which contract was expected to be completed.</a:t>
            </a:r>
          </a:p>
          <a:p>
            <a:pPr algn="just"/>
            <a:r>
              <a:rPr lang="en-US" sz="2200" dirty="0">
                <a:latin typeface="Bookman Old Style" pitchFamily="18" charset="0"/>
              </a:rPr>
              <a:t>Projected revenue under application u/s. 197 for FY 2017-18 was Rs. 2587.75 lakhs, however the revenue as per financial statements was Rs. 1146.03 lakhs along with a contract loss of Rs. 495.65 lakhs.</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200" dirty="0">
                <a:latin typeface="Bookman Old Style" pitchFamily="18" charset="0"/>
              </a:rPr>
              <a:t>Assessee submitted that the duration of project got extended to FY 2020-21. Revenue &amp; costs were recorded as per POCM. Unrecognized portion of revenue was recorded &amp; offered to tax in succeeding years.</a:t>
            </a:r>
          </a:p>
          <a:p>
            <a:pPr algn="just"/>
            <a:r>
              <a:rPr lang="en-US" sz="2200" dirty="0">
                <a:latin typeface="Bookman Old Style" pitchFamily="18" charset="0"/>
              </a:rPr>
              <a:t>Still, AO made an addition of shortfall in revenue in financial statements &amp; application u/s. 197, after getting directions from DRP.</a:t>
            </a:r>
          </a:p>
          <a:p>
            <a:pPr marL="0" indent="0" algn="just">
              <a:buNone/>
            </a:pPr>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sz="2200" b="1" u="sng" dirty="0">
                <a:latin typeface="Bookman Old Style" pitchFamily="18" charset="0"/>
              </a:rPr>
              <a:t>Held:</a:t>
            </a:r>
          </a:p>
          <a:p>
            <a:pPr algn="just"/>
            <a:r>
              <a:rPr lang="en-US" sz="2200" dirty="0">
                <a:latin typeface="Bookman Old Style" pitchFamily="18" charset="0"/>
              </a:rPr>
              <a:t>The Hon’ble ITAT observed that in the application u/s. 197, the assessee has merely projected the contract revenue and these estimations could not be taken to be turnover disregarding revenue earned by assessee based on actual work certified by the contractor.</a:t>
            </a:r>
          </a:p>
          <a:p>
            <a:pPr algn="just"/>
            <a:r>
              <a:rPr lang="en-US" sz="2200" dirty="0">
                <a:latin typeface="Bookman Old Style" pitchFamily="18" charset="0"/>
              </a:rPr>
              <a:t>The deviation in estimation &amp; actual revenue stood explained by the fact that duration of project got extended much beyond the original contract period.</a:t>
            </a:r>
          </a:p>
          <a:p>
            <a:pPr algn="just"/>
            <a:r>
              <a:rPr lang="en-US" sz="2200" dirty="0">
                <a:latin typeface="Bookman Old Style" pitchFamily="18" charset="0"/>
              </a:rPr>
              <a:t>Further, the aggregate contract revenue has been offered to tax over the life of the contract period starting from FY 2012-13 to FY 2022-23. Hence, taxing more amounts in this year would result into bringing to tax contract revenues much more than fixed price contract value to be received over life of the contract.</a:t>
            </a:r>
          </a:p>
          <a:p>
            <a:pPr algn="just"/>
            <a:r>
              <a:rPr lang="en-US" sz="2200" dirty="0">
                <a:latin typeface="Bookman Old Style" pitchFamily="18" charset="0"/>
              </a:rPr>
              <a:t>The appeal of the assessee stands allowed.</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itchFamily="18" charset="0"/>
              </a:rPr>
              <a:t>Shreyansh Retail Pvt Ltd vs. DCIT</a:t>
            </a:r>
            <a:br>
              <a:rPr lang="en-US" sz="3200" b="1" dirty="0">
                <a:latin typeface="Bookman Old Style" pitchFamily="18" charset="0"/>
              </a:rPr>
            </a:br>
            <a:r>
              <a:rPr lang="en-US" sz="3200" b="1" dirty="0">
                <a:latin typeface="Bookman Old Style" pitchFamily="18" charset="0"/>
              </a:rPr>
              <a:t>W.P.(C)</a:t>
            </a:r>
            <a:r>
              <a:rPr lang="en-IN" sz="3200" b="1" dirty="0">
                <a:latin typeface="Bookman Old Style" pitchFamily="18" charset="0"/>
              </a:rPr>
              <a:t> 11877/2023</a:t>
            </a:r>
            <a:endParaRPr lang="en-US" sz="3200" b="1" dirty="0">
              <a:latin typeface="Bookman Old Style" pitchFamily="18" charset="0"/>
            </a:endParaRPr>
          </a:p>
        </p:txBody>
      </p:sp>
      <p:sp>
        <p:nvSpPr>
          <p:cNvPr id="3" name="Content Placeholder 2"/>
          <p:cNvSpPr>
            <a:spLocks noGrp="1"/>
          </p:cNvSpPr>
          <p:nvPr>
            <p:ph idx="1"/>
          </p:nvPr>
        </p:nvSpPr>
        <p:spPr/>
        <p:txBody>
          <a:bodyPr>
            <a:normAutofit/>
          </a:bodyPr>
          <a:lstStyle/>
          <a:p>
            <a:r>
              <a:rPr lang="en-US" sz="2200" b="1" u="sng" dirty="0">
                <a:latin typeface="Bookman Old Style" pitchFamily="18" charset="0"/>
              </a:rPr>
              <a:t>Facts:</a:t>
            </a:r>
          </a:p>
          <a:p>
            <a:pPr algn="just"/>
            <a:r>
              <a:rPr lang="en-US" sz="2200" dirty="0">
                <a:latin typeface="Bookman Old Style" pitchFamily="18" charset="0"/>
              </a:rPr>
              <a:t>Assessee applied for Lower Deduction of tax certificate (LDC) seeking rate of TDS at 0.01% as against rate of 1% prescribed u/s 194O.</a:t>
            </a:r>
          </a:p>
          <a:p>
            <a:pPr algn="just"/>
            <a:r>
              <a:rPr lang="en-US" sz="2200" dirty="0">
                <a:latin typeface="Bookman Old Style" pitchFamily="18" charset="0"/>
              </a:rPr>
              <a:t>Assessee submitted various details called for by the DCIT along with calculation of projected tax refund of Rs. 45.05 crores under 0.5% TDS rate. </a:t>
            </a:r>
          </a:p>
          <a:p>
            <a:pPr algn="just"/>
            <a:r>
              <a:rPr lang="en-US" sz="2200" dirty="0">
                <a:latin typeface="Bookman Old Style" pitchFamily="18" charset="0"/>
              </a:rPr>
              <a:t>A non-speaking order was passed permitting deduction of TDS @ 0.5% as against 0.01% sought by the assessee</a:t>
            </a:r>
            <a:r>
              <a:rPr lang="en-US" sz="2500" dirty="0">
                <a:latin typeface="Bookman Old Style" pitchFamily="18" charset="0"/>
              </a:rPr>
              <a:t>. </a:t>
            </a:r>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en-US" sz="2200" b="1" u="sng" dirty="0">
                <a:latin typeface="Bookman Old Style" pitchFamily="18" charset="0"/>
              </a:rPr>
              <a:t>Held:</a:t>
            </a:r>
          </a:p>
          <a:p>
            <a:pPr algn="just"/>
            <a:r>
              <a:rPr lang="en-US" sz="2200" dirty="0">
                <a:latin typeface="Bookman Old Style" pitchFamily="18" charset="0"/>
              </a:rPr>
              <a:t>The Hon’ble Delhi High Court observed that the Impugned Order set forth no reasons for not accepting the rate of 0.01% as requested by the assessee.</a:t>
            </a:r>
          </a:p>
          <a:p>
            <a:pPr algn="just"/>
            <a:r>
              <a:rPr lang="en-US" sz="2200" dirty="0">
                <a:latin typeface="Bookman Old Style" pitchFamily="18" charset="0"/>
              </a:rPr>
              <a:t>At the request of the DR, an opportunity was granted to department to file a counter-affidavit furnishing reasons as regards conclusion arrived at in the Impugned Order. </a:t>
            </a:r>
          </a:p>
          <a:p>
            <a:pPr algn="just"/>
            <a:r>
              <a:rPr lang="en-US" sz="2200" dirty="0">
                <a:latin typeface="Bookman Old Style" pitchFamily="18" charset="0"/>
              </a:rPr>
              <a:t>However, the Court set aside the order by observing that the Impugned Order must stand on its own legs, &amp; accordingly, reasons furnished by a counter-affidavit could not be supplanted in the Impugned Order.</a:t>
            </a:r>
          </a:p>
          <a:p>
            <a:pPr algn="just"/>
            <a:r>
              <a:rPr lang="en-US" sz="2200" dirty="0">
                <a:latin typeface="Bookman Old Style" pitchFamily="18" charset="0"/>
              </a:rPr>
              <a:t>Reliance was placed on the case of </a:t>
            </a:r>
            <a:r>
              <a:rPr lang="en-US" sz="2200" i="1" dirty="0">
                <a:latin typeface="Bookman Old Style" pitchFamily="18" charset="0"/>
              </a:rPr>
              <a:t>Mohinder Singh Gill v. Chief Election Comm., (1978) 1 SCC 405, </a:t>
            </a:r>
            <a:r>
              <a:rPr lang="en-US" sz="2200" dirty="0">
                <a:latin typeface="Bookman Old Style" pitchFamily="18" charset="0"/>
              </a:rPr>
              <a:t>wherein the Hon’ble Supreme Court held as under:</a:t>
            </a:r>
          </a:p>
          <a:p>
            <a:pPr algn="just"/>
            <a:endParaRPr lang="en-US" sz="2200"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648200"/>
          </a:xfrm>
        </p:spPr>
        <p:txBody>
          <a:bodyPr>
            <a:normAutofit/>
          </a:bodyPr>
          <a:lstStyle/>
          <a:p>
            <a:pPr marL="358775" indent="0" algn="just">
              <a:buNone/>
            </a:pPr>
            <a:r>
              <a:rPr lang="en-US" sz="2200" b="0" i="1" u="none" strike="noStrike" baseline="0" dirty="0">
                <a:latin typeface="Bookman Old Style" pitchFamily="18" charset="0"/>
              </a:rPr>
              <a:t>“8. The second equally relevant matter is that when a statutory</a:t>
            </a:r>
            <a:r>
              <a:rPr lang="en-US" sz="2200" i="1" dirty="0">
                <a:latin typeface="Bookman Old Style" panose="02050604050505020204" pitchFamily="18" charset="0"/>
              </a:rPr>
              <a:t> </a:t>
            </a:r>
            <a:r>
              <a:rPr lang="en-US" sz="2200" b="0" i="1" u="none" strike="noStrike" baseline="0" dirty="0">
                <a:latin typeface="Bookman Old Style" panose="02050604050505020204" pitchFamily="18" charset="0"/>
              </a:rPr>
              <a:t>functionary makes an order based on certain grounds, its validity must be judged by the reasons so mentioned and cannot be supplemented by fresh reasons in the shape of affidavit or otherwise. Otherwise, an order bad in the beginning may, by the time it comes to court on account of a challenge, get validated by additional grounds later brought out. We may here draw attention to the observations of Bose, J. in </a:t>
            </a:r>
            <a:r>
              <a:rPr lang="en-US" sz="2200" b="0" i="1" u="none" strike="noStrike" baseline="0" dirty="0" err="1">
                <a:latin typeface="Bookman Old Style" panose="02050604050505020204" pitchFamily="18" charset="0"/>
              </a:rPr>
              <a:t>Gordhandas</a:t>
            </a:r>
            <a:r>
              <a:rPr lang="en-US" sz="2200" i="1" dirty="0">
                <a:latin typeface="Bookman Old Style" panose="02050604050505020204" pitchFamily="18" charset="0"/>
              </a:rPr>
              <a:t> </a:t>
            </a:r>
            <a:r>
              <a:rPr lang="en-US" sz="2200" b="0" i="1" u="none" strike="noStrike" baseline="0" dirty="0" err="1">
                <a:latin typeface="Bookman Old Style" panose="02050604050505020204" pitchFamily="18" charset="0"/>
              </a:rPr>
              <a:t>Bhanji</a:t>
            </a:r>
            <a:r>
              <a:rPr lang="en-US" sz="2200" b="0" i="1" u="none" strike="noStrike" baseline="0" dirty="0">
                <a:latin typeface="Bookman Old Style" panose="02050604050505020204" pitchFamily="18" charset="0"/>
              </a:rPr>
              <a:t> [</a:t>
            </a:r>
            <a:r>
              <a:rPr lang="en-US" sz="2200" b="0" i="1" u="none" strike="noStrike" baseline="0" dirty="0" err="1">
                <a:latin typeface="Bookman Old Style" panose="02050604050505020204" pitchFamily="18" charset="0"/>
              </a:rPr>
              <a:t>Commr</a:t>
            </a:r>
            <a:r>
              <a:rPr lang="en-US" sz="2200" b="0" i="1" u="none" strike="noStrike" baseline="0" dirty="0">
                <a:latin typeface="Bookman Old Style" panose="02050604050505020204" pitchFamily="18" charset="0"/>
              </a:rPr>
              <a:t>. of Police, Bombay v. </a:t>
            </a:r>
            <a:r>
              <a:rPr lang="en-US" sz="2200" b="0" i="1" u="none" strike="noStrike" baseline="0" dirty="0" err="1">
                <a:latin typeface="Bookman Old Style" panose="02050604050505020204" pitchFamily="18" charset="0"/>
              </a:rPr>
              <a:t>Gordhandas</a:t>
            </a:r>
            <a:r>
              <a:rPr lang="en-US" sz="2200" b="0" i="1" u="none" strike="noStrike" baseline="0" dirty="0">
                <a:latin typeface="Bookman Old Style" panose="02050604050505020204" pitchFamily="18" charset="0"/>
              </a:rPr>
              <a:t> </a:t>
            </a:r>
            <a:r>
              <a:rPr lang="en-US" sz="2200" b="0" i="1" u="none" strike="noStrike" baseline="0" dirty="0" err="1">
                <a:latin typeface="Bookman Old Style" panose="02050604050505020204" pitchFamily="18" charset="0"/>
              </a:rPr>
              <a:t>Bhanji</a:t>
            </a:r>
            <a:r>
              <a:rPr lang="en-US" sz="2200" b="0" i="1" u="none" strike="noStrike" baseline="0" dirty="0">
                <a:latin typeface="Bookman Old Style" panose="02050604050505020204" pitchFamily="18" charset="0"/>
              </a:rPr>
              <a:t>, </a:t>
            </a:r>
            <a:r>
              <a:rPr lang="en-IN" sz="2200" b="0" i="1" u="none" strike="noStrike" baseline="0" dirty="0">
                <a:latin typeface="Bookman Old Style" panose="02050604050505020204" pitchFamily="18" charset="0"/>
              </a:rPr>
              <a:t>1951 SCC 1088 : AIR 1952 SC 16] :</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358775" indent="0" algn="just">
              <a:buNone/>
            </a:pPr>
            <a:r>
              <a:rPr lang="en-US" sz="2200" b="0" i="1" u="none" strike="noStrike" baseline="0" dirty="0">
                <a:latin typeface="Bookman Old Style" panose="02050604050505020204" pitchFamily="18" charset="0"/>
              </a:rPr>
              <a:t>“Public orders, publicly made, in exercise of a statutory authority cannot be construed in the light of explanations subsequently given by the officer making the order of what he meant, or of what was in his mind, or what he intended to do. Public orders made by public authorities are meant to have public effect and are intended to affect the acting and conduct of those to whom they are addressed and must be construed objectively with reference to the language used in the order itself.”</a:t>
            </a:r>
          </a:p>
          <a:p>
            <a:pPr algn="just"/>
            <a:endParaRPr lang="en-US" sz="2200" b="0" i="1" u="none" strike="noStrike" baseline="0" dirty="0">
              <a:latin typeface="Bookman Old Style" panose="02050604050505020204" pitchFamily="18" charset="0"/>
            </a:endParaRPr>
          </a:p>
          <a:p>
            <a:pPr marL="358775" indent="0" algn="just">
              <a:buNone/>
            </a:pPr>
            <a:r>
              <a:rPr lang="en-US" sz="2200" b="0" i="1" u="none" strike="noStrike" baseline="0" dirty="0">
                <a:latin typeface="Bookman Old Style" panose="02050604050505020204" pitchFamily="18" charset="0"/>
              </a:rPr>
              <a:t>Orders are not like old wine becoming better as they grow </a:t>
            </a:r>
            <a:r>
              <a:rPr lang="en-IN" sz="2200" b="0" i="1" u="none" strike="noStrike" baseline="0" dirty="0">
                <a:latin typeface="Bookman Old Style" panose="02050604050505020204" pitchFamily="18" charset="0"/>
              </a:rPr>
              <a:t>older.”</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C5676-A686-2CA9-791F-E60E7A1D7525}"/>
              </a:ext>
            </a:extLst>
          </p:cNvPr>
          <p:cNvSpPr>
            <a:spLocks noGrp="1"/>
          </p:cNvSpPr>
          <p:nvPr>
            <p:ph type="title"/>
          </p:nvPr>
        </p:nvSpPr>
        <p:spPr/>
        <p:txBody>
          <a:bodyPr>
            <a:noAutofit/>
          </a:bodyPr>
          <a:lstStyle/>
          <a:p>
            <a:r>
              <a:rPr lang="en-US" sz="2500" b="1" dirty="0" err="1">
                <a:latin typeface="Bookman Old Style" panose="02050604050505020204" pitchFamily="18" charset="0"/>
              </a:rPr>
              <a:t>Bitkuber</a:t>
            </a:r>
            <a:r>
              <a:rPr lang="en-US" sz="2500" b="1" dirty="0">
                <a:latin typeface="Bookman Old Style" panose="02050604050505020204" pitchFamily="18" charset="0"/>
              </a:rPr>
              <a:t> Investments P. Ltd. &amp; others vs. DCIT</a:t>
            </a:r>
            <a:br>
              <a:rPr lang="en-US" sz="2500" b="1" dirty="0">
                <a:latin typeface="Bookman Old Style" panose="02050604050505020204" pitchFamily="18" charset="0"/>
              </a:rPr>
            </a:br>
            <a:r>
              <a:rPr lang="en-US" sz="2500" b="1" dirty="0">
                <a:latin typeface="Bookman Old Style" panose="02050604050505020204" pitchFamily="18" charset="0"/>
              </a:rPr>
              <a:t>W.P. No. 11565 of 2023</a:t>
            </a:r>
            <a:endParaRPr lang="en-IN" sz="25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11529E31-1541-2CDB-C5C9-AD3A459BBE20}"/>
              </a:ext>
            </a:extLst>
          </p:cNvPr>
          <p:cNvSpPr>
            <a:spLocks noGrp="1"/>
          </p:cNvSpPr>
          <p:nvPr>
            <p:ph idx="1"/>
          </p:nvPr>
        </p:nvSpPr>
        <p:spPr/>
        <p:txBody>
          <a:bodyPr>
            <a:normAutofit lnSpcReduction="10000"/>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Assessee company got incorporated in March, 2021 and has started its operations in April, 2022.</a:t>
            </a:r>
          </a:p>
          <a:p>
            <a:pPr algn="just"/>
            <a:r>
              <a:rPr lang="en-US" sz="2200" dirty="0">
                <a:latin typeface="Bookman Old Style" panose="02050604050505020204" pitchFamily="18" charset="0"/>
              </a:rPr>
              <a:t>Assessee is part of group entities including M/s. </a:t>
            </a:r>
            <a:r>
              <a:rPr lang="en-US" sz="2200" dirty="0" err="1">
                <a:latin typeface="Bookman Old Style" panose="02050604050505020204" pitchFamily="18" charset="0"/>
              </a:rPr>
              <a:t>Bitcipher</a:t>
            </a:r>
            <a:r>
              <a:rPr lang="en-US" sz="2200" dirty="0">
                <a:latin typeface="Bookman Old Style" panose="02050604050505020204" pitchFamily="18" charset="0"/>
              </a:rPr>
              <a:t> Labs LLP &amp; Chain Laps Pte. Ltd. (Singapore) (“M/s. </a:t>
            </a:r>
            <a:r>
              <a:rPr lang="en-US" sz="2200" dirty="0" err="1">
                <a:latin typeface="Bookman Old Style" panose="02050604050505020204" pitchFamily="18" charset="0"/>
              </a:rPr>
              <a:t>Bitcipher</a:t>
            </a:r>
            <a:r>
              <a:rPr lang="en-US" sz="2200" dirty="0">
                <a:latin typeface="Bookman Old Style" panose="02050604050505020204" pitchFamily="18" charset="0"/>
              </a:rPr>
              <a:t>”).</a:t>
            </a:r>
          </a:p>
          <a:p>
            <a:pPr algn="just"/>
            <a:r>
              <a:rPr lang="en-US" sz="2200" dirty="0">
                <a:latin typeface="Bookman Old Style" panose="02050604050505020204" pitchFamily="18" charset="0"/>
              </a:rPr>
              <a:t>Assessee applied for Non-deduction of TDS certificate u/s. 197 for FY 2023-24.</a:t>
            </a:r>
          </a:p>
          <a:p>
            <a:pPr algn="just"/>
            <a:r>
              <a:rPr lang="en-US" sz="2200" dirty="0">
                <a:latin typeface="Bookman Old Style" panose="02050604050505020204" pitchFamily="18" charset="0"/>
              </a:rPr>
              <a:t>The application u/s. 197 got rejected majorly on following grounds:</a:t>
            </a:r>
          </a:p>
          <a:p>
            <a:pPr marL="873125" indent="-514350" algn="just">
              <a:buAutoNum type="romanLcPeriod"/>
            </a:pPr>
            <a:r>
              <a:rPr lang="en-US" sz="2200" dirty="0">
                <a:latin typeface="Bookman Old Style" panose="02050604050505020204" pitchFamily="18" charset="0"/>
              </a:rPr>
              <a:t>Assessee cannot avail assistance of Rule 28AA</a:t>
            </a:r>
            <a:endParaRPr lang="en-IN" sz="2200" dirty="0">
              <a:latin typeface="Bookman Old Style" panose="02050604050505020204" pitchFamily="18" charset="0"/>
            </a:endParaRPr>
          </a:p>
          <a:p>
            <a:pPr marL="873125" indent="-514350" algn="just">
              <a:buAutoNum type="romanLcPeriod"/>
            </a:pPr>
            <a:r>
              <a:rPr lang="en-IN" sz="2200" dirty="0">
                <a:latin typeface="Bookman Old Style" panose="02050604050505020204" pitchFamily="18" charset="0"/>
              </a:rPr>
              <a:t>There is no precedential guidance for examining the basis of estimation</a:t>
            </a:r>
          </a:p>
          <a:p>
            <a:pPr marL="873125" indent="-514350" algn="just">
              <a:buAutoNum type="romanLcPeriod"/>
            </a:pPr>
            <a:endParaRPr lang="en-US"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DD35A840-7CCE-8AEB-6678-9B09FCB033C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C168BF40-79D8-F5FA-C443-E1B00D301EE6}"/>
              </a:ext>
            </a:extLst>
          </p:cNvPr>
          <p:cNvSpPr>
            <a:spLocks noGrp="1"/>
          </p:cNvSpPr>
          <p:nvPr>
            <p:ph type="sldNum" sz="quarter" idx="12"/>
          </p:nvPr>
        </p:nvSpPr>
        <p:spPr/>
        <p:txBody>
          <a:bodyPr/>
          <a:lstStyle/>
          <a:p>
            <a:fld id="{3DCC1F5A-E4DD-477C-8EF4-30E1753F40E2}" type="slidenum">
              <a:rPr lang="en-US" smtClean="0"/>
              <a:pPr/>
              <a:t>57</a:t>
            </a:fld>
            <a:endParaRPr lang="en-US"/>
          </a:p>
        </p:txBody>
      </p:sp>
    </p:spTree>
    <p:extLst>
      <p:ext uri="{BB962C8B-B14F-4D97-AF65-F5344CB8AC3E}">
        <p14:creationId xmlns:p14="http://schemas.microsoft.com/office/powerpoint/2010/main" val="21898137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3C27-E821-F291-B4D2-AACBA91E56A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F7E1E92B-7838-5EF2-A5C5-FAD7EE259C6E}"/>
              </a:ext>
            </a:extLst>
          </p:cNvPr>
          <p:cNvSpPr>
            <a:spLocks noGrp="1"/>
          </p:cNvSpPr>
          <p:nvPr>
            <p:ph idx="1"/>
          </p:nvPr>
        </p:nvSpPr>
        <p:spPr/>
        <p:txBody>
          <a:bodyPr>
            <a:normAutofit/>
          </a:bodyPr>
          <a:lstStyle/>
          <a:p>
            <a:pPr marL="800100" indent="-441325" algn="just">
              <a:buNone/>
            </a:pPr>
            <a:r>
              <a:rPr lang="en-US" sz="2200" dirty="0">
                <a:latin typeface="Bookman Old Style" panose="02050604050505020204" pitchFamily="18" charset="0"/>
              </a:rPr>
              <a:t>iii. A survey u/s. 133A is conducted on M/s. </a:t>
            </a:r>
            <a:r>
              <a:rPr lang="en-US" sz="2200" dirty="0" err="1">
                <a:latin typeface="Bookman Old Style" panose="02050604050505020204" pitchFamily="18" charset="0"/>
              </a:rPr>
              <a:t>Bitcipher’s</a:t>
            </a:r>
            <a:r>
              <a:rPr lang="en-US" sz="2200" dirty="0">
                <a:latin typeface="Bookman Old Style" panose="02050604050505020204" pitchFamily="18" charset="0"/>
              </a:rPr>
              <a:t> premises resulting in initiation of proceedings u/s. 201.</a:t>
            </a:r>
          </a:p>
          <a:p>
            <a:pPr marL="800100" indent="-538163" algn="just">
              <a:buNone/>
            </a:pPr>
            <a:r>
              <a:rPr lang="en-US" sz="2200" dirty="0">
                <a:latin typeface="Bookman Old Style" panose="02050604050505020204" pitchFamily="18" charset="0"/>
              </a:rPr>
              <a:t>iv. Ambiguity in transactions under different agreements between assessee and M/s. </a:t>
            </a:r>
            <a:r>
              <a:rPr lang="en-US" sz="2200" dirty="0" err="1">
                <a:latin typeface="Bookman Old Style" panose="02050604050505020204" pitchFamily="18" charset="0"/>
              </a:rPr>
              <a:t>Bitcipher</a:t>
            </a:r>
            <a:r>
              <a:rPr lang="en-US" sz="2200" dirty="0">
                <a:latin typeface="Bookman Old Style" panose="02050604050505020204" pitchFamily="18" charset="0"/>
              </a:rPr>
              <a:t> which are under common control of Chain Labs Pte. Ltd. like:</a:t>
            </a:r>
          </a:p>
          <a:p>
            <a:pPr marL="1158875" algn="just">
              <a:buFont typeface="Wingdings" panose="05000000000000000000" pitchFamily="2" charset="2"/>
              <a:buChar char="Ø"/>
            </a:pPr>
            <a:r>
              <a:rPr lang="en-US" sz="2000" dirty="0">
                <a:latin typeface="Bookman Old Style" panose="02050604050505020204" pitchFamily="18" charset="0"/>
              </a:rPr>
              <a:t>Agreements are executed after survey u/s. 133A</a:t>
            </a:r>
          </a:p>
          <a:p>
            <a:pPr marL="1158875" algn="just">
              <a:buFont typeface="Wingdings" panose="05000000000000000000" pitchFamily="2" charset="2"/>
              <a:buChar char="Ø"/>
            </a:pPr>
            <a:r>
              <a:rPr lang="en-US" sz="2000" dirty="0">
                <a:latin typeface="Bookman Old Style" panose="02050604050505020204" pitchFamily="18" charset="0"/>
              </a:rPr>
              <a:t>It is not clear whether any asset would remain with M/s. </a:t>
            </a:r>
            <a:r>
              <a:rPr lang="en-US" sz="2000" dirty="0" err="1">
                <a:latin typeface="Bookman Old Style" panose="02050604050505020204" pitchFamily="18" charset="0"/>
              </a:rPr>
              <a:t>Bitcipher</a:t>
            </a:r>
            <a:r>
              <a:rPr lang="en-US" sz="2000" dirty="0">
                <a:latin typeface="Bookman Old Style" panose="02050604050505020204" pitchFamily="18" charset="0"/>
              </a:rPr>
              <a:t> to discharge liability u/s. 201</a:t>
            </a:r>
          </a:p>
          <a:p>
            <a:pPr marL="1158875" algn="just">
              <a:buFont typeface="Wingdings" panose="05000000000000000000" pitchFamily="2" charset="2"/>
              <a:buChar char="Ø"/>
            </a:pPr>
            <a:r>
              <a:rPr lang="en-US" sz="2000" dirty="0">
                <a:latin typeface="Bookman Old Style" panose="02050604050505020204" pitchFamily="18" charset="0"/>
              </a:rPr>
              <a:t>Agreements do not have specific clauses on present &amp; future liability of M/s. </a:t>
            </a:r>
            <a:r>
              <a:rPr lang="en-US" sz="2000" dirty="0" err="1">
                <a:latin typeface="Bookman Old Style" panose="02050604050505020204" pitchFamily="18" charset="0"/>
              </a:rPr>
              <a:t>Bitcipher</a:t>
            </a:r>
            <a:r>
              <a:rPr lang="en-US" sz="2000" dirty="0">
                <a:latin typeface="Bookman Old Style" panose="02050604050505020204" pitchFamily="18" charset="0"/>
              </a:rPr>
              <a:t>, there is no clarity on how the tax will be discharged.</a:t>
            </a:r>
          </a:p>
          <a:p>
            <a:pPr algn="just"/>
            <a:endParaRPr lang="en-US" sz="2200" dirty="0">
              <a:latin typeface="Bookman Old Style" panose="02050604050505020204" pitchFamily="18" charset="0"/>
            </a:endParaRPr>
          </a:p>
          <a:p>
            <a:pPr algn="just"/>
            <a:endParaRPr lang="en-US"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7E3E1E0F-D048-A25C-4B89-D1FE7EB2056B}"/>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0C900FE3-6DF4-FA8B-811D-64F860D19E7F}"/>
              </a:ext>
            </a:extLst>
          </p:cNvPr>
          <p:cNvSpPr>
            <a:spLocks noGrp="1"/>
          </p:cNvSpPr>
          <p:nvPr>
            <p:ph type="sldNum" sz="quarter" idx="12"/>
          </p:nvPr>
        </p:nvSpPr>
        <p:spPr/>
        <p:txBody>
          <a:bodyPr/>
          <a:lstStyle/>
          <a:p>
            <a:fld id="{3DCC1F5A-E4DD-477C-8EF4-30E1753F40E2}" type="slidenum">
              <a:rPr lang="en-US" smtClean="0"/>
              <a:pPr/>
              <a:t>58</a:t>
            </a:fld>
            <a:endParaRPr lang="en-US"/>
          </a:p>
        </p:txBody>
      </p:sp>
    </p:spTree>
    <p:extLst>
      <p:ext uri="{BB962C8B-B14F-4D97-AF65-F5344CB8AC3E}">
        <p14:creationId xmlns:p14="http://schemas.microsoft.com/office/powerpoint/2010/main" val="39350531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0261-4B00-A5B1-21C2-5BEC59A5A06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19979F6-2B5A-7EFF-B716-86641A3A6E04}"/>
              </a:ext>
            </a:extLst>
          </p:cNvPr>
          <p:cNvSpPr>
            <a:spLocks noGrp="1"/>
          </p:cNvSpPr>
          <p:nvPr>
            <p:ph idx="1"/>
          </p:nvPr>
        </p:nvSpPr>
        <p:spPr/>
        <p:txBody>
          <a:bodyPr>
            <a:normAutofit/>
          </a:bodyPr>
          <a:lstStyle/>
          <a:p>
            <a:pPr algn="just"/>
            <a:r>
              <a:rPr lang="en-US" sz="2200" b="1" u="sng" dirty="0">
                <a:latin typeface="Bookman Old Style" panose="02050604050505020204" pitchFamily="18" charset="0"/>
              </a:rPr>
              <a:t>Held:</a:t>
            </a:r>
          </a:p>
          <a:p>
            <a:pPr algn="just"/>
            <a:r>
              <a:rPr lang="en-IN" sz="2200" dirty="0">
                <a:latin typeface="Bookman Old Style" panose="02050604050505020204" pitchFamily="18" charset="0"/>
              </a:rPr>
              <a:t>Section 197(2A) stipulates that CBDT may make Rules specifying cases &amp; circumstances under which application can be made, conditions </a:t>
            </a:r>
            <a:r>
              <a:rPr lang="en-IN" sz="2200" dirty="0" err="1">
                <a:latin typeface="Bookman Old Style" panose="02050604050505020204" pitchFamily="18" charset="0"/>
              </a:rPr>
              <a:t>s.t.</a:t>
            </a:r>
            <a:r>
              <a:rPr lang="en-IN" sz="2200" dirty="0">
                <a:latin typeface="Bookman Old Style" panose="02050604050505020204" pitchFamily="18" charset="0"/>
              </a:rPr>
              <a:t> which certificate may be granted &amp; matters connected therewith.</a:t>
            </a:r>
            <a:endParaRPr lang="en-US" sz="2200" dirty="0">
              <a:latin typeface="Bookman Old Style" panose="02050604050505020204" pitchFamily="18" charset="0"/>
            </a:endParaRPr>
          </a:p>
          <a:p>
            <a:pPr algn="just"/>
            <a:r>
              <a:rPr lang="en-US" sz="2200" dirty="0">
                <a:latin typeface="Bookman Old Style" panose="02050604050505020204" pitchFamily="18" charset="0"/>
              </a:rPr>
              <a:t>However, those conditions cannot impose a classification amongst the </a:t>
            </a:r>
            <a:r>
              <a:rPr lang="en-US" sz="2200" dirty="0" err="1">
                <a:latin typeface="Bookman Old Style" panose="02050604050505020204" pitchFamily="18" charset="0"/>
              </a:rPr>
              <a:t>assessees</a:t>
            </a:r>
            <a:r>
              <a:rPr lang="en-US" sz="2200" dirty="0">
                <a:latin typeface="Bookman Old Style" panose="02050604050505020204" pitchFamily="18" charset="0"/>
              </a:rPr>
              <a:t> to even file an application when provisions do not contemplate the same.</a:t>
            </a:r>
          </a:p>
        </p:txBody>
      </p:sp>
      <p:sp>
        <p:nvSpPr>
          <p:cNvPr id="4" name="Footer Placeholder 3">
            <a:extLst>
              <a:ext uri="{FF2B5EF4-FFF2-40B4-BE49-F238E27FC236}">
                <a16:creationId xmlns:a16="http://schemas.microsoft.com/office/drawing/2014/main" id="{DE73F67B-3016-B52B-F69E-0790A956D05F}"/>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59D8BAD7-B35D-109D-707B-0BFBA4C965B8}"/>
              </a:ext>
            </a:extLst>
          </p:cNvPr>
          <p:cNvSpPr>
            <a:spLocks noGrp="1"/>
          </p:cNvSpPr>
          <p:nvPr>
            <p:ph type="sldNum" sz="quarter" idx="12"/>
          </p:nvPr>
        </p:nvSpPr>
        <p:spPr/>
        <p:txBody>
          <a:bodyPr/>
          <a:lstStyle/>
          <a:p>
            <a:fld id="{3DCC1F5A-E4DD-477C-8EF4-30E1753F40E2}" type="slidenum">
              <a:rPr lang="en-US" smtClean="0"/>
              <a:pPr/>
              <a:t>59</a:t>
            </a:fld>
            <a:endParaRPr lang="en-US"/>
          </a:p>
        </p:txBody>
      </p:sp>
    </p:spTree>
    <p:extLst>
      <p:ext uri="{BB962C8B-B14F-4D97-AF65-F5344CB8AC3E}">
        <p14:creationId xmlns:p14="http://schemas.microsoft.com/office/powerpoint/2010/main" val="30182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B7225-A6F5-3EC4-59B1-EFF1DE36C721}"/>
              </a:ext>
            </a:extLst>
          </p:cNvPr>
          <p:cNvSpPr>
            <a:spLocks noGrp="1"/>
          </p:cNvSpPr>
          <p:nvPr>
            <p:ph type="title"/>
          </p:nvPr>
        </p:nvSpPr>
        <p:spPr/>
        <p:txBody>
          <a:bodyPr>
            <a:normAutofit/>
          </a:bodyPr>
          <a:lstStyle/>
          <a:p>
            <a:r>
              <a:rPr lang="en-US" sz="4000" b="1" dirty="0">
                <a:latin typeface="Bookman Old Style" panose="02050604050505020204" pitchFamily="18" charset="0"/>
              </a:rPr>
              <a:t>Burden of Proof</a:t>
            </a:r>
            <a:endParaRPr lang="en-IN" sz="4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2E569765-F8E4-C485-88E0-707369DDBFF1}"/>
              </a:ext>
            </a:extLst>
          </p:cNvPr>
          <p:cNvSpPr>
            <a:spLocks noGrp="1"/>
          </p:cNvSpPr>
          <p:nvPr>
            <p:ph idx="1"/>
          </p:nvPr>
        </p:nvSpPr>
        <p:spPr/>
        <p:txBody>
          <a:bodyPr>
            <a:noAutofit/>
          </a:bodyPr>
          <a:lstStyle/>
          <a:p>
            <a:pPr algn="just"/>
            <a:r>
              <a:rPr lang="en-US" sz="2100" dirty="0">
                <a:latin typeface="Bookman Old Style" panose="02050604050505020204" pitchFamily="18" charset="0"/>
              </a:rPr>
              <a:t>Where assessee had submitted </a:t>
            </a:r>
            <a:r>
              <a:rPr lang="en-US" sz="2100" b="1" dirty="0">
                <a:latin typeface="Bookman Old Style" panose="02050604050505020204" pitchFamily="18" charset="0"/>
              </a:rPr>
              <a:t>purchase bills, transportation bills, confirmed copy of account and VAT Registration of sellers as also their income-tax Return and payment was made through cheques</a:t>
            </a:r>
            <a:r>
              <a:rPr lang="en-US" sz="2100" dirty="0">
                <a:latin typeface="Bookman Old Style" panose="02050604050505020204" pitchFamily="18" charset="0"/>
              </a:rPr>
              <a:t>, impugned purchases could not be disallowed - </a:t>
            </a:r>
            <a:r>
              <a:rPr lang="en-US" sz="2100" b="1" i="1" dirty="0">
                <a:latin typeface="Bookman Old Style" panose="02050604050505020204" pitchFamily="18" charset="0"/>
              </a:rPr>
              <a:t>CIT</a:t>
            </a:r>
            <a:r>
              <a:rPr lang="en-US" sz="2100" b="1" dirty="0">
                <a:latin typeface="Bookman Old Style" panose="02050604050505020204" pitchFamily="18" charset="0"/>
              </a:rPr>
              <a:t> v. </a:t>
            </a:r>
            <a:r>
              <a:rPr lang="en-US" sz="2100" b="1" i="1" dirty="0">
                <a:latin typeface="Bookman Old Style" panose="02050604050505020204" pitchFamily="18" charset="0"/>
              </a:rPr>
              <a:t>Odeon Builders (P.) Ltd. </a:t>
            </a:r>
            <a:r>
              <a:rPr lang="en-US" sz="2100" b="1" dirty="0">
                <a:latin typeface="Bookman Old Style" panose="02050604050505020204" pitchFamily="18" charset="0"/>
              </a:rPr>
              <a:t>418 ITR 315 (SC)</a:t>
            </a:r>
            <a:r>
              <a:rPr lang="en-US" sz="2100" dirty="0">
                <a:latin typeface="Bookman Old Style" panose="02050604050505020204" pitchFamily="18" charset="0"/>
              </a:rPr>
              <a:t>. </a:t>
            </a:r>
            <a:endParaRPr lang="en-IN" sz="2100" dirty="0">
              <a:latin typeface="Bookman Old Style" panose="02050604050505020204" pitchFamily="18" charset="0"/>
            </a:endParaRPr>
          </a:p>
          <a:p>
            <a:pPr algn="just"/>
            <a:r>
              <a:rPr lang="en-US" sz="2100" dirty="0">
                <a:latin typeface="Bookman Old Style" panose="02050604050505020204" pitchFamily="18" charset="0"/>
              </a:rPr>
              <a:t>Where assessee brought on record name and address of parties, their PAN, TDS deducted, date of bills, details of cheques issued, etc., to establish genuineness of purchase transactions, in such a case, </a:t>
            </a:r>
            <a:r>
              <a:rPr lang="en-US" sz="2100" b="1" dirty="0">
                <a:latin typeface="Bookman Old Style" panose="02050604050505020204" pitchFamily="18" charset="0"/>
              </a:rPr>
              <a:t>he could not be held responsible for parties not appearing in person and</a:t>
            </a:r>
            <a:r>
              <a:rPr lang="en-US" sz="2100" dirty="0">
                <a:latin typeface="Bookman Old Style" panose="02050604050505020204" pitchFamily="18" charset="0"/>
              </a:rPr>
              <a:t>, thus, addition so made under section 69C deserved to be deleted - </a:t>
            </a:r>
            <a:r>
              <a:rPr lang="en-US" sz="2100" b="1" i="1" dirty="0">
                <a:latin typeface="Bookman Old Style" panose="02050604050505020204" pitchFamily="18" charset="0"/>
              </a:rPr>
              <a:t>Pr. CIT</a:t>
            </a:r>
            <a:r>
              <a:rPr lang="en-US" sz="2100" b="1" dirty="0">
                <a:latin typeface="Bookman Old Style" panose="02050604050505020204" pitchFamily="18" charset="0"/>
              </a:rPr>
              <a:t> v. </a:t>
            </a:r>
            <a:r>
              <a:rPr lang="en-US" sz="2100" b="1" i="1" dirty="0">
                <a:latin typeface="Bookman Old Style" panose="02050604050505020204" pitchFamily="18" charset="0"/>
              </a:rPr>
              <a:t>Chawla </a:t>
            </a:r>
            <a:r>
              <a:rPr lang="en-US" sz="2100" b="1" i="1" dirty="0" err="1">
                <a:latin typeface="Bookman Old Style" panose="02050604050505020204" pitchFamily="18" charset="0"/>
              </a:rPr>
              <a:t>Interbild</a:t>
            </a:r>
            <a:r>
              <a:rPr lang="en-US" sz="2100" b="1" i="1" dirty="0">
                <a:latin typeface="Bookman Old Style" panose="02050604050505020204" pitchFamily="18" charset="0"/>
              </a:rPr>
              <a:t> Construction Co. (P.) Ltd</a:t>
            </a:r>
            <a:r>
              <a:rPr lang="en-US" sz="2100" b="1" dirty="0">
                <a:latin typeface="Bookman Old Style" panose="02050604050505020204" pitchFamily="18" charset="0"/>
              </a:rPr>
              <a:t>. 412 ITR 152 (Bom).</a:t>
            </a:r>
            <a:endParaRPr lang="en-IN" sz="2100" b="1"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B4A951C7-0476-A4DA-EDC3-728C5BA451F1}"/>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94F36E4D-30F3-6235-17DE-C66A7F1D090C}"/>
              </a:ext>
            </a:extLst>
          </p:cNvPr>
          <p:cNvSpPr>
            <a:spLocks noGrp="1"/>
          </p:cNvSpPr>
          <p:nvPr>
            <p:ph type="sldNum" sz="quarter" idx="12"/>
          </p:nvPr>
        </p:nvSpPr>
        <p:spPr/>
        <p:txBody>
          <a:bodyPr/>
          <a:lstStyle/>
          <a:p>
            <a:fld id="{3DCC1F5A-E4DD-477C-8EF4-30E1753F40E2}" type="slidenum">
              <a:rPr lang="en-US" smtClean="0"/>
              <a:pPr/>
              <a:t>6</a:t>
            </a:fld>
            <a:endParaRPr lang="en-US"/>
          </a:p>
        </p:txBody>
      </p:sp>
    </p:spTree>
    <p:extLst>
      <p:ext uri="{BB962C8B-B14F-4D97-AF65-F5344CB8AC3E}">
        <p14:creationId xmlns:p14="http://schemas.microsoft.com/office/powerpoint/2010/main" val="17513028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9233B-919A-320A-6E39-D1B6ABCAECA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706D7CE-E57E-2D69-C699-C9743A531A9E}"/>
              </a:ext>
            </a:extLst>
          </p:cNvPr>
          <p:cNvSpPr>
            <a:spLocks noGrp="1"/>
          </p:cNvSpPr>
          <p:nvPr>
            <p:ph idx="1"/>
          </p:nvPr>
        </p:nvSpPr>
        <p:spPr/>
        <p:txBody>
          <a:bodyPr>
            <a:noAutofit/>
          </a:bodyPr>
          <a:lstStyle/>
          <a:p>
            <a:pPr marL="358775" indent="-358775" algn="just"/>
            <a:r>
              <a:rPr lang="en-US" sz="2200" dirty="0">
                <a:latin typeface="Bookman Old Style" panose="02050604050505020204" pitchFamily="18" charset="0"/>
              </a:rPr>
              <a:t>Rule 28AA(2) requires the AO to determine existing &amp; estimated liability after considering the following:</a:t>
            </a:r>
          </a:p>
          <a:p>
            <a:pPr marL="620713" indent="-261938" algn="just">
              <a:buAutoNum type="romanLcPeriod"/>
            </a:pPr>
            <a:r>
              <a:rPr lang="en-US" sz="2200" dirty="0">
                <a:latin typeface="Bookman Old Style" panose="02050604050505020204" pitchFamily="18" charset="0"/>
              </a:rPr>
              <a:t>tax payable on estimated income of previous year (PY)</a:t>
            </a:r>
            <a:endParaRPr lang="en-IN" sz="2200" dirty="0">
              <a:latin typeface="Bookman Old Style" panose="02050604050505020204" pitchFamily="18" charset="0"/>
            </a:endParaRPr>
          </a:p>
          <a:p>
            <a:pPr marL="620713" indent="-261938" algn="just">
              <a:buAutoNum type="romanLcPeriod"/>
            </a:pPr>
            <a:r>
              <a:rPr lang="en-IN" sz="2200" dirty="0">
                <a:latin typeface="Bookman Old Style" panose="02050604050505020204" pitchFamily="18" charset="0"/>
              </a:rPr>
              <a:t>tax payable on assessed/returned/estimated income, as the case may be, for last 4 PYs.</a:t>
            </a:r>
          </a:p>
          <a:p>
            <a:pPr marL="620713" indent="-261938" algn="just">
              <a:buAutoNum type="romanLcPeriod"/>
            </a:pPr>
            <a:r>
              <a:rPr lang="en-IN" sz="2200" dirty="0">
                <a:latin typeface="Bookman Old Style" panose="02050604050505020204" pitchFamily="18" charset="0"/>
              </a:rPr>
              <a:t>Existing liability under Income Tax/Wealth Tax Act</a:t>
            </a:r>
          </a:p>
          <a:p>
            <a:pPr marL="620713" indent="-261938" algn="just">
              <a:buAutoNum type="romanLcPeriod"/>
            </a:pPr>
            <a:r>
              <a:rPr lang="en-US" sz="2200" dirty="0">
                <a:latin typeface="Bookman Old Style" panose="02050604050505020204" pitchFamily="18" charset="0"/>
              </a:rPr>
              <a:t>Advance tax payment, TDS &amp; TCS for the PY till the date of making of application.</a:t>
            </a:r>
          </a:p>
          <a:p>
            <a:pPr algn="just"/>
            <a:r>
              <a:rPr lang="en-US" sz="2200" dirty="0">
                <a:latin typeface="Bookman Old Style" panose="02050604050505020204" pitchFamily="18" charset="0"/>
              </a:rPr>
              <a:t>However, the above details cannot be read to say that a Certificate will be issued only when returns for the 4 PYs are filed or tax must be paid for PY inasmuch as provisions of Rule 28AA(1) and 2(</a:t>
            </a:r>
            <a:r>
              <a:rPr lang="en-US" sz="2200" dirty="0" err="1">
                <a:latin typeface="Bookman Old Style" panose="02050604050505020204" pitchFamily="18" charset="0"/>
              </a:rPr>
              <a:t>i</a:t>
            </a:r>
            <a:r>
              <a:rPr lang="en-US" sz="2200" dirty="0">
                <a:latin typeface="Bookman Old Style" panose="02050604050505020204" pitchFamily="18" charset="0"/>
              </a:rPr>
              <a:t>) &amp; 2(ii) contemplate estimated liability &amp; estimated income.</a:t>
            </a:r>
          </a:p>
        </p:txBody>
      </p:sp>
      <p:sp>
        <p:nvSpPr>
          <p:cNvPr id="4" name="Footer Placeholder 3">
            <a:extLst>
              <a:ext uri="{FF2B5EF4-FFF2-40B4-BE49-F238E27FC236}">
                <a16:creationId xmlns:a16="http://schemas.microsoft.com/office/drawing/2014/main" id="{C1B83ACF-E81D-EBE6-3F5D-06E6ED96CF9A}"/>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A7B0927E-5CF9-2F93-0E49-30BC0D51AA7A}"/>
              </a:ext>
            </a:extLst>
          </p:cNvPr>
          <p:cNvSpPr>
            <a:spLocks noGrp="1"/>
          </p:cNvSpPr>
          <p:nvPr>
            <p:ph type="sldNum" sz="quarter" idx="12"/>
          </p:nvPr>
        </p:nvSpPr>
        <p:spPr/>
        <p:txBody>
          <a:bodyPr/>
          <a:lstStyle/>
          <a:p>
            <a:fld id="{3DCC1F5A-E4DD-477C-8EF4-30E1753F40E2}" type="slidenum">
              <a:rPr lang="en-US" smtClean="0"/>
              <a:pPr/>
              <a:t>60</a:t>
            </a:fld>
            <a:endParaRPr lang="en-US"/>
          </a:p>
        </p:txBody>
      </p:sp>
    </p:spTree>
    <p:extLst>
      <p:ext uri="{BB962C8B-B14F-4D97-AF65-F5344CB8AC3E}">
        <p14:creationId xmlns:p14="http://schemas.microsoft.com/office/powerpoint/2010/main" val="26401367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9A90E-F15E-5504-B67B-5269C365B81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DE23E69-C034-3F21-C909-41716496A07D}"/>
              </a:ext>
            </a:extLst>
          </p:cNvPr>
          <p:cNvSpPr>
            <a:spLocks noGrp="1"/>
          </p:cNvSpPr>
          <p:nvPr>
            <p:ph idx="1"/>
          </p:nvPr>
        </p:nvSpPr>
        <p:spPr/>
        <p:txBody>
          <a:bodyPr>
            <a:noAutofit/>
          </a:bodyPr>
          <a:lstStyle/>
          <a:p>
            <a:pPr algn="just"/>
            <a:r>
              <a:rPr lang="en-US" sz="2200" dirty="0">
                <a:latin typeface="Bookman Old Style" panose="02050604050505020204" pitchFamily="18" charset="0"/>
              </a:rPr>
              <a:t>If the contention that only if returns are filed for 4 PYs, or the payment of tax, is accepted as a condition for entertaining an application u/s. 197(1), it would result into permitting classification &amp; rendering redundant the concept of estimated liability &amp; estimated income that are built into Rule 28AA.</a:t>
            </a:r>
          </a:p>
          <a:p>
            <a:pPr algn="just"/>
            <a:r>
              <a:rPr lang="en-US" sz="2200" dirty="0">
                <a:latin typeface="Bookman Old Style" panose="02050604050505020204" pitchFamily="18" charset="0"/>
              </a:rPr>
              <a:t>Further, on an application u/s. 197(1), AO has to record his satisfaction only upon the examination of circumstances mentioned in Rule 28AA. The liability of another entity (here M/s. </a:t>
            </a:r>
            <a:r>
              <a:rPr lang="en-US" sz="2200" dirty="0" err="1">
                <a:latin typeface="Bookman Old Style" panose="02050604050505020204" pitchFamily="18" charset="0"/>
              </a:rPr>
              <a:t>Bitcipher</a:t>
            </a:r>
            <a:r>
              <a:rPr lang="en-US" sz="2200" dirty="0">
                <a:latin typeface="Bookman Old Style" panose="02050604050505020204" pitchFamily="18" charset="0"/>
              </a:rPr>
              <a:t>), even if it is the sister concern, would be extraneous. </a:t>
            </a:r>
          </a:p>
          <a:p>
            <a:pPr algn="just"/>
            <a:r>
              <a:rPr lang="en-US" sz="2200" dirty="0">
                <a:latin typeface="Bookman Old Style" panose="02050604050505020204" pitchFamily="18" charset="0"/>
              </a:rPr>
              <a:t>The order was quashed and the matter was sent to AO for reconsideration.</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20DA369D-31DB-6CE3-6151-EF0F6ABF7B02}"/>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C71EEF68-8810-2F1D-6910-DE492405DD89}"/>
              </a:ext>
            </a:extLst>
          </p:cNvPr>
          <p:cNvSpPr>
            <a:spLocks noGrp="1"/>
          </p:cNvSpPr>
          <p:nvPr>
            <p:ph type="sldNum" sz="quarter" idx="12"/>
          </p:nvPr>
        </p:nvSpPr>
        <p:spPr/>
        <p:txBody>
          <a:bodyPr/>
          <a:lstStyle/>
          <a:p>
            <a:fld id="{3DCC1F5A-E4DD-477C-8EF4-30E1753F40E2}" type="slidenum">
              <a:rPr lang="en-US" smtClean="0"/>
              <a:pPr/>
              <a:t>61</a:t>
            </a:fld>
            <a:endParaRPr lang="en-US"/>
          </a:p>
        </p:txBody>
      </p:sp>
    </p:spTree>
    <p:extLst>
      <p:ext uri="{BB962C8B-B14F-4D97-AF65-F5344CB8AC3E}">
        <p14:creationId xmlns:p14="http://schemas.microsoft.com/office/powerpoint/2010/main" val="3451424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Settlement Commission</a:t>
            </a:r>
          </a:p>
          <a:p>
            <a:pPr marL="0" indent="0" algn="ctr">
              <a:buNone/>
            </a:pPr>
            <a:r>
              <a:rPr lang="en-US" sz="4400" b="1" dirty="0">
                <a:latin typeface="Bookman Old Style" panose="02050604050505020204" pitchFamily="18" charset="0"/>
              </a:rPr>
              <a:t>Few issues</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62</a:t>
            </a:fld>
            <a:endParaRPr lang="en-US"/>
          </a:p>
        </p:txBody>
      </p:sp>
    </p:spTree>
    <p:extLst>
      <p:ext uri="{BB962C8B-B14F-4D97-AF65-F5344CB8AC3E}">
        <p14:creationId xmlns:p14="http://schemas.microsoft.com/office/powerpoint/2010/main" val="1306579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6158D-49B1-9419-B4C8-317212C74696}"/>
              </a:ext>
            </a:extLst>
          </p:cNvPr>
          <p:cNvSpPr>
            <a:spLocks noGrp="1"/>
          </p:cNvSpPr>
          <p:nvPr>
            <p:ph type="title"/>
          </p:nvPr>
        </p:nvSpPr>
        <p:spPr/>
        <p:txBody>
          <a:bodyPr/>
          <a:lstStyle/>
          <a:p>
            <a:r>
              <a:rPr lang="en-US" sz="3500" b="1" kern="0" dirty="0">
                <a:effectLst/>
                <a:latin typeface="Bookman Old Style" panose="02050604050505020204" pitchFamily="18" charset="0"/>
                <a:ea typeface="Times New Roman" panose="02020603050405020304" pitchFamily="18" charset="0"/>
                <a:cs typeface="Arial" panose="020B0604020202020204" pitchFamily="34" charset="0"/>
              </a:rPr>
              <a:t>Kotak Mahindra Bank Ltd. </a:t>
            </a:r>
            <a:r>
              <a:rPr lang="en-US" sz="3500" b="1" i="1" kern="0" dirty="0">
                <a:effectLst/>
                <a:latin typeface="Bookman Old Style" panose="02050604050505020204" pitchFamily="18" charset="0"/>
                <a:ea typeface="Times New Roman" panose="02020603050405020304" pitchFamily="18" charset="0"/>
                <a:cs typeface="Arial" panose="020B0604020202020204" pitchFamily="34" charset="0"/>
              </a:rPr>
              <a:t>v. </a:t>
            </a:r>
            <a:r>
              <a:rPr lang="en-US" sz="3500" b="1" kern="0" dirty="0">
                <a:effectLst/>
                <a:latin typeface="Bookman Old Style" panose="02050604050505020204" pitchFamily="18" charset="0"/>
                <a:ea typeface="Times New Roman" panose="02020603050405020304" pitchFamily="18" charset="0"/>
                <a:cs typeface="Arial" panose="020B0604020202020204" pitchFamily="34" charset="0"/>
              </a:rPr>
              <a:t>CIT </a:t>
            </a:r>
            <a:br>
              <a:rPr lang="en-US" sz="3500" b="1" kern="0" dirty="0">
                <a:effectLst/>
                <a:latin typeface="Bookman Old Style" panose="02050604050505020204" pitchFamily="18" charset="0"/>
                <a:ea typeface="Times New Roman" panose="02020603050405020304" pitchFamily="18" charset="0"/>
                <a:cs typeface="Arial" panose="020B0604020202020204" pitchFamily="34" charset="0"/>
              </a:rPr>
            </a:br>
            <a:r>
              <a:rPr lang="en-US" sz="2600" b="1" kern="0" dirty="0">
                <a:effectLst/>
                <a:latin typeface="Bookman Old Style" panose="02050604050505020204" pitchFamily="18" charset="0"/>
                <a:ea typeface="Times New Roman" panose="02020603050405020304" pitchFamily="18" charset="0"/>
                <a:cs typeface="Arial" panose="020B0604020202020204" pitchFamily="34" charset="0"/>
              </a:rPr>
              <a:t>[2023] 458 ITR 113 (SC)</a:t>
            </a:r>
            <a:endParaRPr lang="en-IN" sz="2600" dirty="0"/>
          </a:p>
        </p:txBody>
      </p:sp>
      <p:sp>
        <p:nvSpPr>
          <p:cNvPr id="3" name="Content Placeholder 2">
            <a:extLst>
              <a:ext uri="{FF2B5EF4-FFF2-40B4-BE49-F238E27FC236}">
                <a16:creationId xmlns:a16="http://schemas.microsoft.com/office/drawing/2014/main" id="{0F4FDAC9-6CAA-354B-7022-2C7BFB95C981}"/>
              </a:ext>
            </a:extLst>
          </p:cNvPr>
          <p:cNvSpPr>
            <a:spLocks noGrp="1"/>
          </p:cNvSpPr>
          <p:nvPr>
            <p:ph idx="1"/>
          </p:nvPr>
        </p:nvSpPr>
        <p:spPr/>
        <p:txBody>
          <a:bodyPr>
            <a:normAutofit/>
          </a:bodyPr>
          <a:lstStyle/>
          <a:p>
            <a:pPr marL="0" indent="0" algn="just">
              <a:buNone/>
            </a:pPr>
            <a:r>
              <a:rPr lang="en-US" sz="1900" b="1" dirty="0">
                <a:effectLst/>
                <a:latin typeface="Bookman Old Style" panose="02050604050505020204" pitchFamily="18" charset="0"/>
                <a:ea typeface="Times New Roman" panose="02020603050405020304" pitchFamily="18" charset="0"/>
              </a:rPr>
              <a:t>Facts: </a:t>
            </a:r>
            <a:endParaRPr lang="en-IN" sz="1900" dirty="0">
              <a:effectLst/>
              <a:latin typeface="Bookman Old Style" panose="02050604050505020204" pitchFamily="18" charset="0"/>
              <a:ea typeface="Times New Roman" panose="02020603050405020304" pitchFamily="18" charset="0"/>
            </a:endParaRPr>
          </a:p>
          <a:p>
            <a:pPr algn="just"/>
            <a:r>
              <a:rPr lang="en-US" sz="1900" dirty="0">
                <a:effectLst/>
                <a:latin typeface="Bookman Old Style" panose="02050604050505020204" pitchFamily="18" charset="0"/>
                <a:ea typeface="Times New Roman" panose="02020603050405020304" pitchFamily="18" charset="0"/>
              </a:rPr>
              <a:t>During assessment proceedings for assessment year 1997-98, the AO observed that the assessee was accounting for lease rentals by treating same as financial transaction and lease rental was bifurcated into capital repayment portion and interest component. Only interest was offered for tax. Accordingly, the AO opined that since assessee treated such leases as loans granted to the lessees to purchase the assets, the ownership of the assets was vested with the lessees. He, thus, issued reopening notice for AYs 1994-1995 to 1996-1997 on ground that assessee claimed depreciation on said assets even though it was not owner of the assets. AO also levied penalty u/s 271(1)(</a:t>
            </a:r>
            <a:r>
              <a:rPr lang="en-US" sz="1900" i="1" dirty="0">
                <a:effectLst/>
                <a:latin typeface="Bookman Old Style" panose="02050604050505020204" pitchFamily="18" charset="0"/>
                <a:ea typeface="Times New Roman" panose="02020603050405020304" pitchFamily="18" charset="0"/>
              </a:rPr>
              <a:t>c</a:t>
            </a:r>
            <a:r>
              <a:rPr lang="en-US" sz="1900" dirty="0">
                <a:effectLst/>
                <a:latin typeface="Bookman Old Style" panose="02050604050505020204" pitchFamily="18" charset="0"/>
                <a:ea typeface="Times New Roman" panose="02020603050405020304" pitchFamily="18" charset="0"/>
              </a:rPr>
              <a:t>).</a:t>
            </a:r>
            <a:endParaRPr lang="en-IN" sz="1900" dirty="0">
              <a:effectLst/>
              <a:latin typeface="Bookman Old Style" panose="02050604050505020204" pitchFamily="18" charset="0"/>
              <a:ea typeface="Times New Roman" panose="02020603050405020304" pitchFamily="18" charset="0"/>
            </a:endParaRPr>
          </a:p>
          <a:p>
            <a:r>
              <a:rPr lang="en-US" sz="1900" dirty="0">
                <a:effectLst/>
                <a:latin typeface="Bookman Old Style" panose="02050604050505020204" pitchFamily="18" charset="0"/>
                <a:ea typeface="Times New Roman" panose="02020603050405020304" pitchFamily="18" charset="0"/>
              </a:rPr>
              <a:t>The assessee approached Settlement Commission to settle its tax liabilities under section 245C.</a:t>
            </a:r>
            <a:endParaRPr lang="en-IN" sz="19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6905A625-D522-BEF0-93B5-545D817837E8}"/>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FF1204C-03C5-3F88-2E66-BEDA83680067}"/>
              </a:ext>
            </a:extLst>
          </p:cNvPr>
          <p:cNvSpPr>
            <a:spLocks noGrp="1"/>
          </p:cNvSpPr>
          <p:nvPr>
            <p:ph type="sldNum" sz="quarter" idx="12"/>
          </p:nvPr>
        </p:nvSpPr>
        <p:spPr/>
        <p:txBody>
          <a:bodyPr/>
          <a:lstStyle/>
          <a:p>
            <a:fld id="{3DCC1F5A-E4DD-477C-8EF4-30E1753F40E2}" type="slidenum">
              <a:rPr lang="en-US" smtClean="0"/>
              <a:pPr/>
              <a:t>63</a:t>
            </a:fld>
            <a:endParaRPr lang="en-US"/>
          </a:p>
        </p:txBody>
      </p:sp>
    </p:spTree>
    <p:extLst>
      <p:ext uri="{BB962C8B-B14F-4D97-AF65-F5344CB8AC3E}">
        <p14:creationId xmlns:p14="http://schemas.microsoft.com/office/powerpoint/2010/main" val="8179834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403E-E420-DA1C-23BA-D324426A0BAD}"/>
              </a:ext>
            </a:extLst>
          </p:cNvPr>
          <p:cNvSpPr>
            <a:spLocks noGrp="1"/>
          </p:cNvSpPr>
          <p:nvPr>
            <p:ph type="title"/>
          </p:nvPr>
        </p:nvSpPr>
        <p:spPr>
          <a:xfrm>
            <a:off x="457200" y="274638"/>
            <a:ext cx="8229600" cy="411162"/>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B60D3C9D-0CBD-6F82-D1C0-A0E64A7A6573}"/>
              </a:ext>
            </a:extLst>
          </p:cNvPr>
          <p:cNvSpPr>
            <a:spLocks noGrp="1"/>
          </p:cNvSpPr>
          <p:nvPr>
            <p:ph idx="1"/>
          </p:nvPr>
        </p:nvSpPr>
        <p:spPr>
          <a:xfrm>
            <a:off x="457200" y="990600"/>
            <a:ext cx="8229600" cy="5135563"/>
          </a:xfrm>
        </p:spPr>
        <p:txBody>
          <a:bodyPr>
            <a:normAutofit lnSpcReduction="10000"/>
          </a:bodyPr>
          <a:lstStyle/>
          <a:p>
            <a:pPr algn="just"/>
            <a:r>
              <a:rPr lang="en-US" sz="1800" dirty="0">
                <a:effectLst/>
                <a:latin typeface="Bookman Old Style" panose="02050604050505020204" pitchFamily="18" charset="0"/>
                <a:ea typeface="Times New Roman" panose="02020603050405020304" pitchFamily="18" charset="0"/>
              </a:rPr>
              <a:t>The revenue raised preliminary objection contending that assessee had not made a full and true disclosure of its income which had not been disclosed before the AO. Disallowance of depreciation was already discovered by the AO. There is no new or additional income being offered by the assessee. </a:t>
            </a:r>
            <a:endParaRPr lang="en-IN" sz="1800" dirty="0">
              <a:effectLst/>
              <a:latin typeface="Times New Roman" panose="02020603050405020304" pitchFamily="18" charset="0"/>
              <a:ea typeface="Times New Roman" panose="02020603050405020304" pitchFamily="18" charset="0"/>
            </a:endParaRPr>
          </a:p>
          <a:p>
            <a:pPr algn="just"/>
            <a:r>
              <a:rPr lang="en-US" sz="1800" dirty="0">
                <a:effectLst/>
                <a:latin typeface="Bookman Old Style" panose="02050604050505020204" pitchFamily="18" charset="0"/>
                <a:ea typeface="Times New Roman" panose="02020603050405020304" pitchFamily="18" charset="0"/>
              </a:rPr>
              <a:t>The Settlement Commission found the application maintainable and passed order determining additional income and also annulled the penalty levied by the AO on ground that the non-disclosure of lease rentals was on account of RBI guideline and the assessee subsequently disclosed said rentals before Settlement Commission when the assessee </a:t>
            </a:r>
            <a:r>
              <a:rPr lang="en-US" sz="1800" dirty="0" err="1">
                <a:effectLst/>
                <a:latin typeface="Bookman Old Style" panose="02050604050505020204" pitchFamily="18" charset="0"/>
                <a:ea typeface="Times New Roman" panose="02020603050405020304" pitchFamily="18" charset="0"/>
              </a:rPr>
              <a:t>realised</a:t>
            </a:r>
            <a:r>
              <a:rPr lang="en-US" sz="1800" dirty="0">
                <a:effectLst/>
                <a:latin typeface="Bookman Old Style" panose="02050604050505020204" pitchFamily="18" charset="0"/>
                <a:ea typeface="Times New Roman" panose="02020603050405020304" pitchFamily="18" charset="0"/>
              </a:rPr>
              <a:t> the omission to disclose the same as per income-tax law.</a:t>
            </a:r>
          </a:p>
          <a:p>
            <a:pPr algn="just">
              <a:spcAft>
                <a:spcPts val="600"/>
              </a:spcAft>
            </a:pPr>
            <a:r>
              <a:rPr lang="en-US" sz="1800" dirty="0">
                <a:effectLst/>
                <a:latin typeface="Bookman Old Style" panose="02050604050505020204" pitchFamily="18" charset="0"/>
                <a:ea typeface="Times New Roman" panose="02020603050405020304" pitchFamily="18" charset="0"/>
              </a:rPr>
              <a:t>Revenue challenged the order of Settlement Commission, wherein the Single Judge did not find the reasoning of the Settlement Commission convincing and held the Order granting immunity from penalty and prosecution to be an illegal order. Matter was remanded to Settlement Commission for the limited purpose of reconsidering the question of immunity from levy of penalty and prosecution.</a:t>
            </a:r>
            <a:endParaRPr lang="en-IN" sz="1800" dirty="0">
              <a:effectLst/>
              <a:latin typeface="Times New Roman" panose="02020603050405020304" pitchFamily="18" charset="0"/>
              <a:ea typeface="Times New Roman" panose="02020603050405020304" pitchFamily="18" charset="0"/>
            </a:endParaRPr>
          </a:p>
          <a:p>
            <a:r>
              <a:rPr lang="en-US" sz="1800" kern="0" dirty="0">
                <a:effectLst/>
                <a:latin typeface="Bookman Old Style" panose="02050604050505020204" pitchFamily="18" charset="0"/>
                <a:ea typeface="Times New Roman" panose="02020603050405020304" pitchFamily="18" charset="0"/>
                <a:cs typeface="Times New Roman" panose="02020603050405020304" pitchFamily="18" charset="0"/>
              </a:rPr>
              <a:t>DB confirmed the order of Single Judge. </a:t>
            </a:r>
            <a:endParaRPr lang="en-IN" dirty="0"/>
          </a:p>
        </p:txBody>
      </p:sp>
      <p:sp>
        <p:nvSpPr>
          <p:cNvPr id="4" name="Footer Placeholder 3">
            <a:extLst>
              <a:ext uri="{FF2B5EF4-FFF2-40B4-BE49-F238E27FC236}">
                <a16:creationId xmlns:a16="http://schemas.microsoft.com/office/drawing/2014/main" id="{03986019-069F-5B45-0491-57CB3DE42B8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468DA95E-2E68-7AD8-0026-F68E6C218837}"/>
              </a:ext>
            </a:extLst>
          </p:cNvPr>
          <p:cNvSpPr>
            <a:spLocks noGrp="1"/>
          </p:cNvSpPr>
          <p:nvPr>
            <p:ph type="sldNum" sz="quarter" idx="12"/>
          </p:nvPr>
        </p:nvSpPr>
        <p:spPr/>
        <p:txBody>
          <a:bodyPr/>
          <a:lstStyle/>
          <a:p>
            <a:fld id="{3DCC1F5A-E4DD-477C-8EF4-30E1753F40E2}" type="slidenum">
              <a:rPr lang="en-US" smtClean="0"/>
              <a:pPr/>
              <a:t>64</a:t>
            </a:fld>
            <a:endParaRPr lang="en-US"/>
          </a:p>
        </p:txBody>
      </p:sp>
    </p:spTree>
    <p:extLst>
      <p:ext uri="{BB962C8B-B14F-4D97-AF65-F5344CB8AC3E}">
        <p14:creationId xmlns:p14="http://schemas.microsoft.com/office/powerpoint/2010/main" val="26104229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81D2-F8C0-49FF-E89C-7AF19E289219}"/>
              </a:ext>
            </a:extLst>
          </p:cNvPr>
          <p:cNvSpPr>
            <a:spLocks noGrp="1"/>
          </p:cNvSpPr>
          <p:nvPr>
            <p:ph type="title"/>
          </p:nvPr>
        </p:nvSpPr>
        <p:spPr>
          <a:xfrm>
            <a:off x="457200" y="274638"/>
            <a:ext cx="8229600" cy="457199"/>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AEE69810-9C0D-56EE-6E71-2407E0D7A42E}"/>
              </a:ext>
            </a:extLst>
          </p:cNvPr>
          <p:cNvSpPr>
            <a:spLocks noGrp="1"/>
          </p:cNvSpPr>
          <p:nvPr>
            <p:ph idx="1"/>
          </p:nvPr>
        </p:nvSpPr>
        <p:spPr>
          <a:xfrm>
            <a:off x="457200" y="990600"/>
            <a:ext cx="8229600" cy="5135563"/>
          </a:xfrm>
        </p:spPr>
        <p:txBody>
          <a:bodyPr>
            <a:normAutofit fontScale="92500" lnSpcReduction="10000"/>
          </a:bodyPr>
          <a:lstStyle/>
          <a:p>
            <a:pPr marL="0" indent="0" algn="just">
              <a:spcAft>
                <a:spcPts val="600"/>
              </a:spcAft>
              <a:buNone/>
            </a:pPr>
            <a:r>
              <a:rPr lang="en-US" sz="1800" dirty="0">
                <a:effectLst/>
                <a:latin typeface="Bookman Old Style" panose="02050604050505020204" pitchFamily="18" charset="0"/>
                <a:ea typeface="Times New Roman" panose="02020603050405020304" pitchFamily="18" charset="0"/>
              </a:rPr>
              <a:t>Held: </a:t>
            </a:r>
            <a:endParaRPr lang="en-IN" sz="1800" dirty="0">
              <a:effectLst/>
              <a:latin typeface="Times New Roman" panose="02020603050405020304" pitchFamily="18" charset="0"/>
              <a:ea typeface="Times New Roman" panose="02020603050405020304" pitchFamily="18" charset="0"/>
            </a:endParaRPr>
          </a:p>
          <a:p>
            <a:pPr algn="just">
              <a:spcAft>
                <a:spcPts val="600"/>
              </a:spcAft>
            </a:pPr>
            <a:r>
              <a:rPr lang="en-US" sz="1800" dirty="0">
                <a:effectLst/>
                <a:latin typeface="Bookman Old Style" panose="02050604050505020204" pitchFamily="18" charset="0"/>
                <a:ea typeface="Times New Roman" panose="02020603050405020304" pitchFamily="18" charset="0"/>
              </a:rPr>
              <a:t>Settlement Commission was right in granting immunity. The necessary ingredients for granting immunity from prosecution would be: (</a:t>
            </a:r>
            <a:r>
              <a:rPr lang="en-US" sz="1800" i="1" dirty="0">
                <a:effectLst/>
                <a:latin typeface="Bookman Old Style" panose="02050604050505020204" pitchFamily="18" charset="0"/>
                <a:ea typeface="Times New Roman" panose="02020603050405020304" pitchFamily="18" charset="0"/>
              </a:rPr>
              <a:t>a</a:t>
            </a:r>
            <a:r>
              <a:rPr lang="en-US" sz="1800" dirty="0">
                <a:effectLst/>
                <a:latin typeface="Bookman Old Style" panose="02050604050505020204" pitchFamily="18" charset="0"/>
                <a:ea typeface="Times New Roman" panose="02020603050405020304" pitchFamily="18" charset="0"/>
              </a:rPr>
              <a:t>) the assessee should have co-operated with the Settlement Commission in the proceedings before it; and (</a:t>
            </a:r>
            <a:r>
              <a:rPr lang="en-US" sz="1800" i="1" dirty="0">
                <a:effectLst/>
                <a:latin typeface="Bookman Old Style" panose="02050604050505020204" pitchFamily="18" charset="0"/>
                <a:ea typeface="Times New Roman" panose="02020603050405020304" pitchFamily="18" charset="0"/>
              </a:rPr>
              <a:t>b</a:t>
            </a:r>
            <a:r>
              <a:rPr lang="en-US" sz="1800" dirty="0">
                <a:effectLst/>
                <a:latin typeface="Bookman Old Style" panose="02050604050505020204" pitchFamily="18" charset="0"/>
                <a:ea typeface="Times New Roman" panose="02020603050405020304" pitchFamily="18" charset="0"/>
              </a:rPr>
              <a:t>) the assessee should have made a full and true disclosure of its income and the manner in which such income has been derived, to the satisfaction of the Commission. </a:t>
            </a:r>
            <a:endParaRPr lang="en-IN" sz="1800" dirty="0">
              <a:latin typeface="Times New Roman" panose="02020603050405020304" pitchFamily="18" charset="0"/>
              <a:ea typeface="Times New Roman" panose="02020603050405020304" pitchFamily="18" charset="0"/>
            </a:endParaRPr>
          </a:p>
          <a:p>
            <a:pPr algn="just">
              <a:spcAft>
                <a:spcPts val="600"/>
              </a:spcAft>
            </a:pPr>
            <a:r>
              <a:rPr lang="en-US" sz="1800" kern="0" dirty="0">
                <a:effectLst/>
                <a:latin typeface="Bookman Old Style" panose="02050604050505020204" pitchFamily="18" charset="0"/>
                <a:ea typeface="Times New Roman" panose="02020603050405020304" pitchFamily="18" charset="0"/>
                <a:cs typeface="Times New Roman" panose="02020603050405020304" pitchFamily="18" charset="0"/>
              </a:rPr>
              <a:t>According to the revenue, in the present case, what had been "disclosed" in the application was the same as what was "discovered" by the Assessing Officer and therefore, the application of the assessee ought not to have been entertained by the Commission, and further, immunity under section 245H ought not to have been granted. </a:t>
            </a:r>
          </a:p>
          <a:p>
            <a:pPr algn="just">
              <a:spcAft>
                <a:spcPts val="600"/>
              </a:spcAft>
            </a:pPr>
            <a:r>
              <a:rPr lang="en-US" sz="1800" kern="0" dirty="0">
                <a:effectLst/>
                <a:latin typeface="Bookman Old Style" panose="02050604050505020204" pitchFamily="18" charset="0"/>
                <a:ea typeface="Times New Roman" panose="02020603050405020304" pitchFamily="18" charset="0"/>
                <a:cs typeface="Times New Roman" panose="02020603050405020304" pitchFamily="18" charset="0"/>
              </a:rPr>
              <a:t>Even if the pre-conditions prescribed under section 245C are to be read into section 245H, it cannot be said that in every case, the material "disclosed" by the assessee before the Commission must be something apart from what was discovered by the Assessing Officer. What is of relevance is that the assessee offered to tax, income, in addition to the income recorded in the return of income.</a:t>
            </a:r>
          </a:p>
        </p:txBody>
      </p:sp>
      <p:sp>
        <p:nvSpPr>
          <p:cNvPr id="4" name="Footer Placeholder 3">
            <a:extLst>
              <a:ext uri="{FF2B5EF4-FFF2-40B4-BE49-F238E27FC236}">
                <a16:creationId xmlns:a16="http://schemas.microsoft.com/office/drawing/2014/main" id="{4C89FF27-2F3B-60D4-EA1B-C9EDDBB4565B}"/>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E6661F5-2F89-6EEE-C0B1-1879F8E77844}"/>
              </a:ext>
            </a:extLst>
          </p:cNvPr>
          <p:cNvSpPr>
            <a:spLocks noGrp="1"/>
          </p:cNvSpPr>
          <p:nvPr>
            <p:ph type="sldNum" sz="quarter" idx="12"/>
          </p:nvPr>
        </p:nvSpPr>
        <p:spPr/>
        <p:txBody>
          <a:bodyPr/>
          <a:lstStyle/>
          <a:p>
            <a:fld id="{3DCC1F5A-E4DD-477C-8EF4-30E1753F40E2}" type="slidenum">
              <a:rPr lang="en-US" smtClean="0"/>
              <a:pPr/>
              <a:t>65</a:t>
            </a:fld>
            <a:endParaRPr lang="en-US"/>
          </a:p>
        </p:txBody>
      </p:sp>
    </p:spTree>
    <p:extLst>
      <p:ext uri="{BB962C8B-B14F-4D97-AF65-F5344CB8AC3E}">
        <p14:creationId xmlns:p14="http://schemas.microsoft.com/office/powerpoint/2010/main" val="18771462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C3B4B-8F21-B688-D5F1-69128A96F6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EFBA1AA-046E-402B-01C6-C601562946EE}"/>
              </a:ext>
            </a:extLst>
          </p:cNvPr>
          <p:cNvSpPr>
            <a:spLocks noGrp="1"/>
          </p:cNvSpPr>
          <p:nvPr>
            <p:ph idx="1"/>
          </p:nvPr>
        </p:nvSpPr>
        <p:spPr/>
        <p:txBody>
          <a:bodyPr/>
          <a:lstStyle/>
          <a:p>
            <a:pPr algn="just"/>
            <a:r>
              <a:rPr lang="en-US" sz="1800" kern="0" dirty="0">
                <a:effectLst/>
                <a:latin typeface="Bookman Old Style" panose="02050604050505020204" pitchFamily="18" charset="0"/>
                <a:ea typeface="Times New Roman" panose="02020603050405020304" pitchFamily="18" charset="0"/>
                <a:cs typeface="Times New Roman" panose="02020603050405020304" pitchFamily="18" charset="0"/>
              </a:rPr>
              <a:t>Section 245C read with section 245H only contemplates full and true disclosure of income to be made before the Settlement Commission, regardless of the disclosures or discoveries made before/by the Assessing Officer. Disclosure may also include the income discovered by the Assessing Officer.</a:t>
            </a:r>
            <a:endParaRPr lang="en-IN" sz="1800" dirty="0"/>
          </a:p>
          <a:p>
            <a:endParaRPr lang="en-US" sz="1800" dirty="0">
              <a:effectLst/>
              <a:latin typeface="Bookman Old Style" panose="02050604050505020204" pitchFamily="18" charset="0"/>
              <a:ea typeface="Times New Roman" panose="02020603050405020304" pitchFamily="18" charset="0"/>
            </a:endParaRPr>
          </a:p>
          <a:p>
            <a:pPr algn="just"/>
            <a:r>
              <a:rPr lang="en-US" sz="1800" dirty="0">
                <a:effectLst/>
                <a:latin typeface="Bookman Old Style" panose="02050604050505020204" pitchFamily="18" charset="0"/>
                <a:ea typeface="Times New Roman" panose="02020603050405020304" pitchFamily="18" charset="0"/>
              </a:rPr>
              <a:t>Powers vested with the Settlement Commission u/s 245H is a discretionary power to be exercised if the Settlement Commission is satisfied that an assessee has complied with the preconditions specified therein. It is trite that any judicial, quasi-judicial or administrative authority must while exercising discretion, direct itself properly in law and consider all the facts and material that it is bound to consider while excluding from consideration irrelevant aspects of the matter.</a:t>
            </a:r>
            <a:endParaRPr lang="en-IN" sz="1800" dirty="0">
              <a:effectLst/>
              <a:latin typeface="Times New Roman" panose="02020603050405020304" pitchFamily="18" charset="0"/>
              <a:ea typeface="Times New Roman" panose="02020603050405020304" pitchFamily="18" charset="0"/>
            </a:endParaRPr>
          </a:p>
          <a:p>
            <a:endParaRPr lang="en-IN" dirty="0"/>
          </a:p>
        </p:txBody>
      </p:sp>
      <p:sp>
        <p:nvSpPr>
          <p:cNvPr id="4" name="Footer Placeholder 3">
            <a:extLst>
              <a:ext uri="{FF2B5EF4-FFF2-40B4-BE49-F238E27FC236}">
                <a16:creationId xmlns:a16="http://schemas.microsoft.com/office/drawing/2014/main" id="{3979B4C6-944E-1724-8D1B-497062400139}"/>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C6B1A15-7424-262D-3F1C-C5EEE460D5CA}"/>
              </a:ext>
            </a:extLst>
          </p:cNvPr>
          <p:cNvSpPr>
            <a:spLocks noGrp="1"/>
          </p:cNvSpPr>
          <p:nvPr>
            <p:ph type="sldNum" sz="quarter" idx="12"/>
          </p:nvPr>
        </p:nvSpPr>
        <p:spPr/>
        <p:txBody>
          <a:bodyPr/>
          <a:lstStyle/>
          <a:p>
            <a:fld id="{3DCC1F5A-E4DD-477C-8EF4-30E1753F40E2}" type="slidenum">
              <a:rPr lang="en-US" smtClean="0"/>
              <a:pPr/>
              <a:t>66</a:t>
            </a:fld>
            <a:endParaRPr lang="en-US"/>
          </a:p>
        </p:txBody>
      </p:sp>
    </p:spTree>
    <p:extLst>
      <p:ext uri="{BB962C8B-B14F-4D97-AF65-F5344CB8AC3E}">
        <p14:creationId xmlns:p14="http://schemas.microsoft.com/office/powerpoint/2010/main" val="7370977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2B2C9-7A0D-12D2-D2C9-C3B94C9ED3EA}"/>
              </a:ext>
            </a:extLst>
          </p:cNvPr>
          <p:cNvSpPr>
            <a:spLocks noGrp="1"/>
          </p:cNvSpPr>
          <p:nvPr>
            <p:ph type="title"/>
          </p:nvPr>
        </p:nvSpPr>
        <p:spPr/>
        <p:txBody>
          <a:bodyPr>
            <a:normAutofit/>
          </a:bodyPr>
          <a:lstStyle/>
          <a:p>
            <a:r>
              <a:rPr lang="en-US" sz="2400" b="1" dirty="0">
                <a:latin typeface="Bookman Old Style" panose="02050604050505020204" pitchFamily="18" charset="0"/>
              </a:rPr>
              <a:t>Jain Metal Rolling Mills &amp; others vs. UOI &amp; others</a:t>
            </a:r>
            <a:br>
              <a:rPr lang="en-US" sz="2400" b="1" dirty="0">
                <a:latin typeface="Bookman Old Style" panose="02050604050505020204" pitchFamily="18" charset="0"/>
              </a:rPr>
            </a:br>
            <a:r>
              <a:rPr lang="en-US" sz="2400" b="1" dirty="0">
                <a:latin typeface="Bookman Old Style" panose="02050604050505020204" pitchFamily="18" charset="0"/>
              </a:rPr>
              <a:t>W.P. No. 13455 of 2021</a:t>
            </a:r>
            <a:endParaRPr lang="en-IN" sz="24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E471E713-54A2-0251-249F-FB4E62E6F0FD}"/>
              </a:ext>
            </a:extLst>
          </p:cNvPr>
          <p:cNvSpPr>
            <a:spLocks noGrp="1"/>
          </p:cNvSpPr>
          <p:nvPr>
            <p:ph idx="1"/>
          </p:nvPr>
        </p:nvSpPr>
        <p:spPr/>
        <p:txBody>
          <a:bodyPr>
            <a:normAutofit fontScale="85000" lnSpcReduction="20000"/>
          </a:bodyPr>
          <a:lstStyle/>
          <a:p>
            <a:r>
              <a:rPr lang="en-US" sz="2500" b="1" u="sng" dirty="0">
                <a:latin typeface="Bookman Old Style" panose="02050604050505020204" pitchFamily="18" charset="0"/>
              </a:rPr>
              <a:t>Facts:</a:t>
            </a:r>
          </a:p>
          <a:p>
            <a:pPr algn="just"/>
            <a:r>
              <a:rPr lang="en-US" sz="2500" dirty="0">
                <a:latin typeface="Bookman Old Style" panose="02050604050505020204" pitchFamily="18" charset="0"/>
              </a:rPr>
              <a:t>Finance Act, 2021 has abolished the Income Tax Settlement Commission (ITSC) by making certain amendments in Section 245-A. However, such abolition was made w.e.f. 01.02.2021 i.e. the date on which Finance Bill, 2021 was introduced in the Parliament instead of 01.04.2021 when the Finance Act, 2021 came into force. </a:t>
            </a:r>
          </a:p>
          <a:p>
            <a:pPr algn="just"/>
            <a:r>
              <a:rPr lang="en-US" sz="2500" dirty="0">
                <a:latin typeface="Bookman Old Style" panose="02050604050505020204" pitchFamily="18" charset="0"/>
              </a:rPr>
              <a:t>An Interim Board was constituted for disposal of pending applications with ITSC, however only the applications pending on 01.02.2021 were considered and the applications to ITSC during 01.02.2021 to 31.03.2021 were rejected on account of abolition of ITSC w.e.f. 01.02.2021.</a:t>
            </a:r>
          </a:p>
          <a:p>
            <a:pPr algn="just"/>
            <a:r>
              <a:rPr lang="en-US" sz="2500" dirty="0">
                <a:latin typeface="Bookman Old Style" panose="02050604050505020204" pitchFamily="18" charset="0"/>
              </a:rPr>
              <a:t>Hence, writ petitions were filed challenging the constitutional validity of this retrospective amendment.</a:t>
            </a:r>
            <a:r>
              <a:rPr lang="en-US" sz="2200" dirty="0">
                <a:latin typeface="Bookman Old Style" panose="02050604050505020204" pitchFamily="18" charset="0"/>
              </a:rPr>
              <a:t>  </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D69456E3-978C-834A-9492-FADA7434A5C3}"/>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BA47ACD-96BA-1D7A-1305-8F53784281CA}"/>
              </a:ext>
            </a:extLst>
          </p:cNvPr>
          <p:cNvSpPr>
            <a:spLocks noGrp="1"/>
          </p:cNvSpPr>
          <p:nvPr>
            <p:ph type="sldNum" sz="quarter" idx="12"/>
          </p:nvPr>
        </p:nvSpPr>
        <p:spPr/>
        <p:txBody>
          <a:bodyPr/>
          <a:lstStyle/>
          <a:p>
            <a:fld id="{3DCC1F5A-E4DD-477C-8EF4-30E1753F40E2}" type="slidenum">
              <a:rPr lang="en-US" smtClean="0"/>
              <a:pPr/>
              <a:t>67</a:t>
            </a:fld>
            <a:endParaRPr lang="en-US"/>
          </a:p>
        </p:txBody>
      </p:sp>
    </p:spTree>
    <p:extLst>
      <p:ext uri="{BB962C8B-B14F-4D97-AF65-F5344CB8AC3E}">
        <p14:creationId xmlns:p14="http://schemas.microsoft.com/office/powerpoint/2010/main" val="21203439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2245D-5636-F140-4B03-95D6696C8A8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8C8A99D-35DB-2CA9-1DE8-10853D1F9D60}"/>
              </a:ext>
            </a:extLst>
          </p:cNvPr>
          <p:cNvSpPr>
            <a:spLocks noGrp="1"/>
          </p:cNvSpPr>
          <p:nvPr>
            <p:ph idx="1"/>
          </p:nvPr>
        </p:nvSpPr>
        <p:spPr/>
        <p:txBody>
          <a:bodyPr>
            <a:noAutofit/>
          </a:bodyPr>
          <a:lstStyle/>
          <a:p>
            <a:pPr algn="just"/>
            <a:r>
              <a:rPr lang="en-IN" sz="2000" b="1" u="sng" dirty="0">
                <a:latin typeface="Bookman Old Style" panose="02050604050505020204" pitchFamily="18" charset="0"/>
              </a:rPr>
              <a:t>Held</a:t>
            </a:r>
            <a:r>
              <a:rPr lang="en-IN" sz="2000" b="1" dirty="0">
                <a:latin typeface="Bookman Old Style" panose="02050604050505020204" pitchFamily="18" charset="0"/>
              </a:rPr>
              <a:t>:</a:t>
            </a:r>
          </a:p>
          <a:p>
            <a:pPr algn="just"/>
            <a:r>
              <a:rPr lang="en-US" sz="2000" b="0" i="0" u="none" strike="noStrike" baseline="0" dirty="0">
                <a:latin typeface="Bookman Old Style" panose="02050604050505020204" pitchFamily="18" charset="0"/>
              </a:rPr>
              <a:t>The basic ground of attack on the constitutionality of the impugned enactment is that it is retrospective in nature and that it takes away the vested rights of the petitioners. </a:t>
            </a:r>
            <a:r>
              <a:rPr lang="en-IN" sz="2000" b="0" i="0" u="none" strike="noStrike" baseline="0" dirty="0">
                <a:latin typeface="Bookman Old Style" panose="02050604050505020204" pitchFamily="18" charset="0"/>
              </a:rPr>
              <a:t>In this </a:t>
            </a:r>
            <a:r>
              <a:rPr lang="en-US" sz="2000" b="0" i="0" u="none" strike="noStrike" baseline="0" dirty="0">
                <a:latin typeface="Bookman Old Style" panose="02050604050505020204" pitchFamily="18" charset="0"/>
              </a:rPr>
              <a:t>regard, the contention on behalf of the State is that the settlement itself is concession and therefore, the writ petitioners cannot claim any vested right. We are unable to countenance the said argument on behalf of the </a:t>
            </a:r>
            <a:r>
              <a:rPr lang="en-IN" sz="2000" b="0" i="0" u="none" strike="noStrike" baseline="0" dirty="0">
                <a:latin typeface="Bookman Old Style" panose="02050604050505020204" pitchFamily="18" charset="0"/>
              </a:rPr>
              <a:t>State. </a:t>
            </a:r>
            <a:r>
              <a:rPr lang="en-US" sz="2000" b="0" i="0" u="none" strike="noStrike" baseline="0" dirty="0">
                <a:latin typeface="Bookman Old Style" panose="02050604050505020204" pitchFamily="18" charset="0"/>
              </a:rPr>
              <a:t>It may be true that the orders passed by ITSC containing terms of settlement has the trappings of concession and benevolence showered by the State to a particular assessee. But, such benevolence, concession etc., are exercised by the State through a statutory regime.</a:t>
            </a:r>
            <a:endParaRPr lang="en-IN" sz="20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2D3FB484-F845-B1FF-8C56-EFD0F492DD33}"/>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4FD6775E-B54E-8602-D97D-67BAE98FBA02}"/>
              </a:ext>
            </a:extLst>
          </p:cNvPr>
          <p:cNvSpPr>
            <a:spLocks noGrp="1"/>
          </p:cNvSpPr>
          <p:nvPr>
            <p:ph type="sldNum" sz="quarter" idx="12"/>
          </p:nvPr>
        </p:nvSpPr>
        <p:spPr/>
        <p:txBody>
          <a:bodyPr/>
          <a:lstStyle/>
          <a:p>
            <a:fld id="{3DCC1F5A-E4DD-477C-8EF4-30E1753F40E2}" type="slidenum">
              <a:rPr lang="en-US" smtClean="0"/>
              <a:pPr/>
              <a:t>68</a:t>
            </a:fld>
            <a:endParaRPr lang="en-US"/>
          </a:p>
        </p:txBody>
      </p:sp>
    </p:spTree>
    <p:extLst>
      <p:ext uri="{BB962C8B-B14F-4D97-AF65-F5344CB8AC3E}">
        <p14:creationId xmlns:p14="http://schemas.microsoft.com/office/powerpoint/2010/main" val="27094562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C605-A0DF-3FC0-251B-A02551A7D80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D4EDA69-B99A-632B-82CB-6F2C5376C8F4}"/>
              </a:ext>
            </a:extLst>
          </p:cNvPr>
          <p:cNvSpPr>
            <a:spLocks noGrp="1"/>
          </p:cNvSpPr>
          <p:nvPr>
            <p:ph idx="1"/>
          </p:nvPr>
        </p:nvSpPr>
        <p:spPr/>
        <p:txBody>
          <a:bodyPr>
            <a:normAutofit/>
          </a:bodyPr>
          <a:lstStyle/>
          <a:p>
            <a:pPr algn="just"/>
            <a:r>
              <a:rPr lang="en-IN" sz="2200" b="0" i="0" u="none" strike="noStrike" baseline="0" dirty="0">
                <a:latin typeface="Bookman Old Style" panose="02050604050505020204" pitchFamily="18" charset="0"/>
              </a:rPr>
              <a:t>The </a:t>
            </a:r>
            <a:r>
              <a:rPr lang="en-US" sz="2200" b="0" i="0" u="none" strike="noStrike" baseline="0" dirty="0">
                <a:latin typeface="Bookman Old Style" panose="02050604050505020204" pitchFamily="18" charset="0"/>
              </a:rPr>
              <a:t>State had every right to abolish the </a:t>
            </a:r>
            <a:r>
              <a:rPr lang="en-US" sz="2200" b="0" i="1" u="none" strike="noStrike" baseline="0" dirty="0">
                <a:latin typeface="Bookman Old Style" panose="02050604050505020204" pitchFamily="18" charset="0"/>
              </a:rPr>
              <a:t>ITSC</a:t>
            </a:r>
            <a:r>
              <a:rPr lang="en-US" sz="2200" b="0" i="0" u="none" strike="noStrike" baseline="0" dirty="0">
                <a:latin typeface="Bookman Old Style" panose="02050604050505020204" pitchFamily="18" charset="0"/>
              </a:rPr>
              <a:t>. While being so, in appropriate cases, the right to enact a law with retrospective operation is also well recognized. In the instant case, on a perusal of the impugned legislation, it was given retrospective effect with effect from 01.02.2021 on the premise that it is on the said date, that the Bill was introduced by the Parliament, by which, all the </a:t>
            </a:r>
            <a:r>
              <a:rPr lang="en-US" sz="2200" b="0" i="0" u="none" strike="noStrike" baseline="0" dirty="0" err="1">
                <a:latin typeface="Bookman Old Style" panose="02050604050505020204" pitchFamily="18" charset="0"/>
              </a:rPr>
              <a:t>assessees</a:t>
            </a:r>
            <a:r>
              <a:rPr lang="en-US" sz="2200" b="0" i="0" u="none" strike="noStrike" baseline="0" dirty="0">
                <a:latin typeface="Bookman Old Style" panose="02050604050505020204" pitchFamily="18" charset="0"/>
              </a:rPr>
              <a:t> and the general public concerned are made to know about the policy decision in the making by which the State proposed to make the </a:t>
            </a:r>
            <a:r>
              <a:rPr lang="en-US" sz="2200" b="0" i="1" u="none" strike="noStrike" baseline="0" dirty="0">
                <a:latin typeface="Bookman Old Style" panose="02050604050505020204" pitchFamily="18" charset="0"/>
              </a:rPr>
              <a:t>ITSC </a:t>
            </a:r>
            <a:r>
              <a:rPr lang="en-US" sz="2200" b="0" i="0" u="none" strike="noStrike" baseline="0" dirty="0">
                <a:latin typeface="Bookman Old Style" panose="02050604050505020204" pitchFamily="18" charset="0"/>
              </a:rPr>
              <a:t>inoperative. </a:t>
            </a:r>
            <a:r>
              <a:rPr lang="en-US" sz="2200" dirty="0">
                <a:latin typeface="Bookman Old Style" panose="02050604050505020204" pitchFamily="18" charset="0"/>
              </a:rPr>
              <a:t>T</a:t>
            </a:r>
            <a:r>
              <a:rPr lang="en-US" sz="2200" b="0" i="0" u="none" strike="noStrike" baseline="0" dirty="0">
                <a:latin typeface="Bookman Old Style" panose="02050604050505020204" pitchFamily="18" charset="0"/>
              </a:rPr>
              <a:t>he act of the State in abolishing the ITSC with effect from a cut-off date </a:t>
            </a:r>
            <a:r>
              <a:rPr lang="en-US" sz="2200" b="0" i="1" u="none" strike="noStrike" baseline="0" dirty="0">
                <a:latin typeface="Bookman Old Style" panose="02050604050505020204" pitchFamily="18" charset="0"/>
              </a:rPr>
              <a:t>per se </a:t>
            </a:r>
            <a:r>
              <a:rPr lang="en-US" sz="2200" b="0" i="0" u="none" strike="noStrike" baseline="0" dirty="0">
                <a:latin typeface="Bookman Old Style" panose="02050604050505020204" pitchFamily="18" charset="0"/>
              </a:rPr>
              <a:t>cannot be illegal </a:t>
            </a:r>
            <a:r>
              <a:rPr lang="en-IN" sz="2200" b="0" i="0" u="none" strike="noStrike" baseline="0" dirty="0">
                <a:latin typeface="Bookman Old Style" panose="02050604050505020204" pitchFamily="18" charset="0"/>
              </a:rPr>
              <a:t>or </a:t>
            </a:r>
            <a:r>
              <a:rPr lang="en-IN" sz="2200" b="0" i="1" u="none" strike="noStrike" baseline="0" dirty="0">
                <a:latin typeface="Bookman Old Style" panose="02050604050505020204" pitchFamily="18" charset="0"/>
              </a:rPr>
              <a:t>ultra vires </a:t>
            </a:r>
            <a:r>
              <a:rPr lang="en-IN" sz="2200" b="0" i="0" u="none" strike="noStrike" baseline="0" dirty="0">
                <a:latin typeface="Bookman Old Style" panose="02050604050505020204" pitchFamily="18" charset="0"/>
              </a:rPr>
              <a:t>the Constitution.</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64D12A7A-69F3-3420-4718-683FCF736BD9}"/>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1045A34C-53E7-B11E-0515-391FDFC14FFE}"/>
              </a:ext>
            </a:extLst>
          </p:cNvPr>
          <p:cNvSpPr>
            <a:spLocks noGrp="1"/>
          </p:cNvSpPr>
          <p:nvPr>
            <p:ph type="sldNum" sz="quarter" idx="12"/>
          </p:nvPr>
        </p:nvSpPr>
        <p:spPr/>
        <p:txBody>
          <a:bodyPr/>
          <a:lstStyle/>
          <a:p>
            <a:fld id="{3DCC1F5A-E4DD-477C-8EF4-30E1753F40E2}" type="slidenum">
              <a:rPr lang="en-US" smtClean="0"/>
              <a:pPr/>
              <a:t>69</a:t>
            </a:fld>
            <a:endParaRPr lang="en-US"/>
          </a:p>
        </p:txBody>
      </p:sp>
    </p:spTree>
    <p:extLst>
      <p:ext uri="{BB962C8B-B14F-4D97-AF65-F5344CB8AC3E}">
        <p14:creationId xmlns:p14="http://schemas.microsoft.com/office/powerpoint/2010/main" val="4244592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486C-4728-EA61-AE49-326E40C1EE6A}"/>
              </a:ext>
            </a:extLst>
          </p:cNvPr>
          <p:cNvSpPr>
            <a:spLocks noGrp="1"/>
          </p:cNvSpPr>
          <p:nvPr>
            <p:ph type="title"/>
          </p:nvPr>
        </p:nvSpPr>
        <p:spPr/>
        <p:txBody>
          <a:bodyPr>
            <a:normAutofit/>
          </a:bodyPr>
          <a:lstStyle/>
          <a:p>
            <a:r>
              <a:rPr lang="en-US" sz="4000" b="1" dirty="0">
                <a:latin typeface="Bookman Old Style" panose="02050604050505020204" pitchFamily="18" charset="0"/>
              </a:rPr>
              <a:t>Natural Justice </a:t>
            </a:r>
            <a:endParaRPr lang="en-IN" sz="4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943E421D-0E59-F3CB-303A-86F678D814E9}"/>
              </a:ext>
            </a:extLst>
          </p:cNvPr>
          <p:cNvSpPr>
            <a:spLocks noGrp="1"/>
          </p:cNvSpPr>
          <p:nvPr>
            <p:ph idx="1"/>
          </p:nvPr>
        </p:nvSpPr>
        <p:spPr/>
        <p:txBody>
          <a:bodyPr>
            <a:noAutofit/>
          </a:bodyPr>
          <a:lstStyle/>
          <a:p>
            <a:pPr algn="just"/>
            <a:r>
              <a:rPr lang="en-US" sz="2100" dirty="0">
                <a:latin typeface="Bookman Old Style" panose="02050604050505020204" pitchFamily="18" charset="0"/>
              </a:rPr>
              <a:t>Merely on suspicion bases on information received from sales Tax authority, assessing officer could not make addition on account of bogus purchases </a:t>
            </a:r>
            <a:r>
              <a:rPr lang="en-US" sz="2100" b="1" dirty="0">
                <a:latin typeface="Bookman Old Style" panose="02050604050505020204" pitchFamily="18" charset="0"/>
              </a:rPr>
              <a:t>without carrying out independent enquiry and affording opportunity to Assessee to controvert statements made by seller</a:t>
            </a:r>
            <a:r>
              <a:rPr lang="en-US" sz="2100" dirty="0">
                <a:latin typeface="Bookman Old Style" panose="02050604050505020204" pitchFamily="18" charset="0"/>
              </a:rPr>
              <a:t> - </a:t>
            </a:r>
            <a:r>
              <a:rPr lang="en-US" sz="2100" b="1" i="1" dirty="0">
                <a:latin typeface="Bookman Old Style" panose="02050604050505020204" pitchFamily="18" charset="0"/>
              </a:rPr>
              <a:t>Pr. CIT</a:t>
            </a:r>
            <a:r>
              <a:rPr lang="en-US" sz="2100" b="1" dirty="0">
                <a:latin typeface="Bookman Old Style" panose="02050604050505020204" pitchFamily="18" charset="0"/>
              </a:rPr>
              <a:t> v. </a:t>
            </a:r>
            <a:r>
              <a:rPr lang="en-US" sz="2100" b="1" i="1" dirty="0">
                <a:latin typeface="Bookman Old Style" panose="02050604050505020204" pitchFamily="18" charset="0"/>
              </a:rPr>
              <a:t>Shapoorji Pallonji &amp; Co. Ltd. </a:t>
            </a:r>
            <a:r>
              <a:rPr lang="en-US" sz="2100" b="1" dirty="0">
                <a:latin typeface="Bookman Old Style" panose="02050604050505020204" pitchFamily="18" charset="0"/>
              </a:rPr>
              <a:t>[2022] 288 Taxman 661 (SC).</a:t>
            </a:r>
          </a:p>
          <a:p>
            <a:pPr algn="just"/>
            <a:r>
              <a:rPr lang="en-US" sz="2100" dirty="0">
                <a:effectLst/>
                <a:latin typeface="Bookman Old Style" panose="02050604050505020204" pitchFamily="18" charset="0"/>
                <a:ea typeface="Times New Roman" panose="02020603050405020304" pitchFamily="18" charset="0"/>
              </a:rPr>
              <a:t>No addition can be made in respect of bogus purchases merely on the basis of material / information received from the Maharashtra Sales Tax Department without providing such material to the assessee or affording an opportunity to cross examine the concerned parties - </a:t>
            </a:r>
            <a:r>
              <a:rPr lang="en-US" sz="2100" b="1" dirty="0">
                <a:effectLst/>
                <a:latin typeface="Bookman Old Style" panose="02050604050505020204" pitchFamily="18" charset="0"/>
                <a:ea typeface="Times New Roman" panose="02020603050405020304" pitchFamily="18" charset="0"/>
              </a:rPr>
              <a:t>Shailesh </a:t>
            </a:r>
            <a:r>
              <a:rPr lang="en-US" sz="2100" b="1" dirty="0" err="1">
                <a:effectLst/>
                <a:latin typeface="Bookman Old Style" panose="02050604050505020204" pitchFamily="18" charset="0"/>
                <a:ea typeface="Times New Roman" panose="02020603050405020304" pitchFamily="18" charset="0"/>
              </a:rPr>
              <a:t>Keshavlal</a:t>
            </a:r>
            <a:r>
              <a:rPr lang="en-US" sz="2100" b="1" dirty="0">
                <a:effectLst/>
                <a:latin typeface="Bookman Old Style" panose="02050604050505020204" pitchFamily="18" charset="0"/>
                <a:ea typeface="Times New Roman" panose="02020603050405020304" pitchFamily="18" charset="0"/>
              </a:rPr>
              <a:t> Shah vs. ITO – ITA 1877 to 1879/</a:t>
            </a:r>
            <a:r>
              <a:rPr lang="en-US" sz="2100" b="1" dirty="0" err="1">
                <a:effectLst/>
                <a:latin typeface="Bookman Old Style" panose="02050604050505020204" pitchFamily="18" charset="0"/>
                <a:ea typeface="Times New Roman" panose="02020603050405020304" pitchFamily="18" charset="0"/>
              </a:rPr>
              <a:t>Ahd</a:t>
            </a:r>
            <a:r>
              <a:rPr lang="en-US" sz="2100" b="1" dirty="0">
                <a:effectLst/>
                <a:latin typeface="Bookman Old Style" panose="02050604050505020204" pitchFamily="18" charset="0"/>
                <a:ea typeface="Times New Roman" panose="02020603050405020304" pitchFamily="18" charset="0"/>
              </a:rPr>
              <a:t>/2015.</a:t>
            </a:r>
            <a:r>
              <a:rPr lang="en-US" sz="2100" dirty="0">
                <a:effectLst/>
                <a:latin typeface="Bookman Old Style" panose="02050604050505020204" pitchFamily="18" charset="0"/>
                <a:ea typeface="Times New Roman" panose="02020603050405020304" pitchFamily="18" charset="0"/>
              </a:rPr>
              <a:t> </a:t>
            </a:r>
            <a:endParaRPr lang="en-IN" sz="21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50DEC6F6-E2FC-59D1-5E76-F07BC1ED1008}"/>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871C5AC5-BA48-A57C-9C7E-272405129598}"/>
              </a:ext>
            </a:extLst>
          </p:cNvPr>
          <p:cNvSpPr>
            <a:spLocks noGrp="1"/>
          </p:cNvSpPr>
          <p:nvPr>
            <p:ph type="sldNum" sz="quarter" idx="12"/>
          </p:nvPr>
        </p:nvSpPr>
        <p:spPr/>
        <p:txBody>
          <a:bodyPr/>
          <a:lstStyle/>
          <a:p>
            <a:fld id="{3DCC1F5A-E4DD-477C-8EF4-30E1753F40E2}" type="slidenum">
              <a:rPr lang="en-US" smtClean="0"/>
              <a:pPr/>
              <a:t>7</a:t>
            </a:fld>
            <a:endParaRPr lang="en-US"/>
          </a:p>
        </p:txBody>
      </p:sp>
    </p:spTree>
    <p:extLst>
      <p:ext uri="{BB962C8B-B14F-4D97-AF65-F5344CB8AC3E}">
        <p14:creationId xmlns:p14="http://schemas.microsoft.com/office/powerpoint/2010/main" val="26165212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5E41-1DA9-A258-BCBA-B497A865C9F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5AA9590-A97C-C2EC-E168-2ECFA7C82216}"/>
              </a:ext>
            </a:extLst>
          </p:cNvPr>
          <p:cNvSpPr>
            <a:spLocks noGrp="1"/>
          </p:cNvSpPr>
          <p:nvPr>
            <p:ph idx="1"/>
          </p:nvPr>
        </p:nvSpPr>
        <p:spPr/>
        <p:txBody>
          <a:bodyPr>
            <a:noAutofit/>
          </a:bodyPr>
          <a:lstStyle/>
          <a:p>
            <a:pPr algn="just"/>
            <a:r>
              <a:rPr lang="en-US" sz="2000" b="0" i="0" u="none" strike="noStrike" baseline="0" dirty="0">
                <a:latin typeface="Bookman Old Style" panose="02050604050505020204" pitchFamily="18" charset="0"/>
              </a:rPr>
              <a:t>But, at the same time, the </a:t>
            </a:r>
            <a:r>
              <a:rPr lang="en-US" sz="2000" b="0" i="1" u="none" strike="noStrike" baseline="0" dirty="0">
                <a:latin typeface="Bookman Old Style" panose="02050604050505020204" pitchFamily="18" charset="0"/>
              </a:rPr>
              <a:t>ITSC </a:t>
            </a:r>
            <a:r>
              <a:rPr lang="en-US" sz="2000" b="0" i="0" u="none" strike="noStrike" baseline="0" dirty="0">
                <a:latin typeface="Bookman Old Style" panose="02050604050505020204" pitchFamily="18" charset="0"/>
              </a:rPr>
              <a:t>did exist legally and factually until 31.03.2021. Every eligible assessee had a right to approach the </a:t>
            </a:r>
            <a:r>
              <a:rPr lang="en-US" sz="2000" b="0" u="none" strike="noStrike" baseline="0" dirty="0">
                <a:latin typeface="Bookman Old Style" panose="02050604050505020204" pitchFamily="18" charset="0"/>
              </a:rPr>
              <a:t>ITSC</a:t>
            </a:r>
            <a:r>
              <a:rPr lang="en-US" sz="2000" b="0" i="0" u="none" strike="noStrike" baseline="0" dirty="0">
                <a:latin typeface="Bookman Old Style" panose="02050604050505020204" pitchFamily="18" charset="0"/>
              </a:rPr>
              <a:t>, if they had a ‘</a:t>
            </a:r>
            <a:r>
              <a:rPr lang="en-US" sz="2000" b="0" i="1" u="none" strike="noStrike" baseline="0" dirty="0">
                <a:latin typeface="Bookman Old Style" panose="02050604050505020204" pitchFamily="18" charset="0"/>
              </a:rPr>
              <a:t>case</a:t>
            </a:r>
            <a:r>
              <a:rPr lang="en-US" sz="2000" b="0" i="0" u="none" strike="noStrike" baseline="0" dirty="0">
                <a:latin typeface="Bookman Old Style" panose="02050604050505020204" pitchFamily="18" charset="0"/>
              </a:rPr>
              <a:t>’ pending against them. The definition of '</a:t>
            </a:r>
            <a:r>
              <a:rPr lang="en-US" sz="2000" b="0" i="1" u="none" strike="noStrike" baseline="0" dirty="0">
                <a:latin typeface="Bookman Old Style" panose="02050604050505020204" pitchFamily="18" charset="0"/>
              </a:rPr>
              <a:t>case</a:t>
            </a:r>
            <a:r>
              <a:rPr lang="en-US" sz="2000" b="0" i="0" u="none" strike="noStrike" baseline="0" dirty="0">
                <a:latin typeface="Bookman Old Style" panose="02050604050505020204" pitchFamily="18" charset="0"/>
              </a:rPr>
              <a:t>' as per Section 245-A(</a:t>
            </a:r>
            <a:r>
              <a:rPr lang="en-US" sz="2000" b="0" i="0" u="none" strike="noStrike" baseline="0" dirty="0" err="1">
                <a:latin typeface="Bookman Old Style" panose="02050604050505020204" pitchFamily="18" charset="0"/>
              </a:rPr>
              <a:t>eb</a:t>
            </a:r>
            <a:r>
              <a:rPr lang="en-US" sz="2000" b="0" i="0" u="none" strike="noStrike" baseline="0" dirty="0">
                <a:latin typeface="Bookman Old Style" panose="02050604050505020204" pitchFamily="18" charset="0"/>
              </a:rPr>
              <a:t>) is also extracted above. Therefore, even if any proceeding for assessments/reopening is issued after 01.02.2021 </a:t>
            </a:r>
            <a:r>
              <a:rPr lang="en-US" sz="2000" b="0" i="0" u="none" strike="noStrike" baseline="0" dirty="0" err="1">
                <a:latin typeface="Bookman Old Style" panose="02050604050505020204" pitchFamily="18" charset="0"/>
              </a:rPr>
              <a:t>upto</a:t>
            </a:r>
            <a:r>
              <a:rPr lang="en-US" sz="2000" dirty="0">
                <a:latin typeface="Bookman Old Style" panose="02050604050505020204" pitchFamily="18" charset="0"/>
              </a:rPr>
              <a:t> </a:t>
            </a:r>
            <a:r>
              <a:rPr lang="en-US" sz="2000" b="0" i="0" u="none" strike="noStrike" baseline="0" dirty="0">
                <a:latin typeface="Bookman Old Style" panose="02050604050505020204" pitchFamily="18" charset="0"/>
              </a:rPr>
              <a:t>31.03.2021, the assessee had a ‘</a:t>
            </a:r>
            <a:r>
              <a:rPr lang="en-US" sz="2000" b="0" i="1" u="none" strike="noStrike" baseline="0" dirty="0">
                <a:latin typeface="Bookman Old Style" panose="02050604050505020204" pitchFamily="18" charset="0"/>
              </a:rPr>
              <a:t>case’ </a:t>
            </a:r>
            <a:r>
              <a:rPr lang="en-US" sz="2000" b="0" i="0" u="none" strike="noStrike" baseline="0" dirty="0">
                <a:latin typeface="Bookman Old Style" panose="02050604050505020204" pitchFamily="18" charset="0"/>
              </a:rPr>
              <a:t>to approach the Commission and if they had submitted an application and if no final order has been passed under Sub-Section 4 of 245(D) on or before 31.01.2021, then the said application is treated as a ‘</a:t>
            </a:r>
            <a:r>
              <a:rPr lang="en-US" sz="2000" b="0" i="1" u="none" strike="noStrike" baseline="0" dirty="0">
                <a:latin typeface="Bookman Old Style" panose="02050604050505020204" pitchFamily="18" charset="0"/>
              </a:rPr>
              <a:t>pending application</a:t>
            </a:r>
            <a:r>
              <a:rPr lang="en-US" sz="2000" b="0" i="0" u="none" strike="noStrike" baseline="0" dirty="0">
                <a:latin typeface="Bookman Old Style" panose="02050604050505020204" pitchFamily="18" charset="0"/>
              </a:rPr>
              <a:t>’. It can be seen that in respect of the case of the petitioners whose matters had arisen before the notification of the </a:t>
            </a:r>
            <a:r>
              <a:rPr lang="en-US" sz="2000" b="0" i="1" u="none" strike="noStrike" baseline="0" dirty="0">
                <a:latin typeface="Bookman Old Style" panose="02050604050505020204" pitchFamily="18" charset="0"/>
              </a:rPr>
              <a:t>Act </a:t>
            </a:r>
            <a:r>
              <a:rPr lang="en-US" sz="2000" b="0" i="0" u="none" strike="noStrike" baseline="0" dirty="0">
                <a:latin typeface="Bookman Old Style" panose="02050604050505020204" pitchFamily="18" charset="0"/>
              </a:rPr>
              <a:t>on 01.04.2021, but, after the cut-off date of 01.02.2021, were also very much eligible to approach the </a:t>
            </a:r>
            <a:r>
              <a:rPr lang="en-US" sz="2000" b="0" i="1" u="none" strike="noStrike" baseline="0" dirty="0">
                <a:latin typeface="Bookman Old Style" panose="02050604050505020204" pitchFamily="18" charset="0"/>
              </a:rPr>
              <a:t>ITSC</a:t>
            </a:r>
            <a:r>
              <a:rPr lang="en-US" sz="2000" b="0" i="0" u="none" strike="noStrike" baseline="0" dirty="0">
                <a:latin typeface="Bookman Old Style" panose="02050604050505020204" pitchFamily="18" charset="0"/>
              </a:rPr>
              <a:t>.</a:t>
            </a:r>
            <a:endParaRPr lang="en-IN" sz="20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08267E04-4642-7B22-DE5F-BD2BF414ECFB}"/>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A95CA975-B10F-6A88-0F75-E6B54CD25351}"/>
              </a:ext>
            </a:extLst>
          </p:cNvPr>
          <p:cNvSpPr>
            <a:spLocks noGrp="1"/>
          </p:cNvSpPr>
          <p:nvPr>
            <p:ph type="sldNum" sz="quarter" idx="12"/>
          </p:nvPr>
        </p:nvSpPr>
        <p:spPr/>
        <p:txBody>
          <a:bodyPr/>
          <a:lstStyle/>
          <a:p>
            <a:fld id="{3DCC1F5A-E4DD-477C-8EF4-30E1753F40E2}" type="slidenum">
              <a:rPr lang="en-US" smtClean="0"/>
              <a:pPr/>
              <a:t>70</a:t>
            </a:fld>
            <a:endParaRPr lang="en-US"/>
          </a:p>
        </p:txBody>
      </p:sp>
    </p:spTree>
    <p:extLst>
      <p:ext uri="{BB962C8B-B14F-4D97-AF65-F5344CB8AC3E}">
        <p14:creationId xmlns:p14="http://schemas.microsoft.com/office/powerpoint/2010/main" val="7078155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9530-1554-FD68-F121-91E226A3EF7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C3425C-F680-6413-7ACA-BEF924315291}"/>
              </a:ext>
            </a:extLst>
          </p:cNvPr>
          <p:cNvSpPr>
            <a:spLocks noGrp="1"/>
          </p:cNvSpPr>
          <p:nvPr>
            <p:ph idx="1"/>
          </p:nvPr>
        </p:nvSpPr>
        <p:spPr/>
        <p:txBody>
          <a:bodyPr>
            <a:normAutofit fontScale="92500"/>
          </a:bodyPr>
          <a:lstStyle/>
          <a:p>
            <a:pPr algn="just"/>
            <a:r>
              <a:rPr lang="en-IN" sz="2200" dirty="0">
                <a:latin typeface="Bookman Old Style" panose="02050604050505020204" pitchFamily="18" charset="0"/>
              </a:rPr>
              <a:t>W</a:t>
            </a:r>
            <a:r>
              <a:rPr lang="en-IN" sz="2200" b="0" i="0" u="none" strike="noStrike" baseline="0" dirty="0">
                <a:latin typeface="Bookman Old Style" panose="02050604050505020204" pitchFamily="18" charset="0"/>
              </a:rPr>
              <a:t>ithout amending the </a:t>
            </a:r>
            <a:r>
              <a:rPr lang="en-US" sz="2200" b="0" i="0" u="none" strike="noStrike" baseline="0" dirty="0">
                <a:latin typeface="Bookman Old Style" panose="02050604050505020204" pitchFamily="18" charset="0"/>
              </a:rPr>
              <a:t>definition of case pending applications etc., Section 245C(5) simply provides that no application shall be made under the Section on or after the first day of February, 2021. The right to file application before ITSC is very much existent and has been exercised till 31.03.2021. The retrospective legislation by way of legal fiction attempts to make it as if it </a:t>
            </a:r>
            <a:r>
              <a:rPr lang="en-IN" sz="2200" b="0" i="0" u="none" strike="noStrike" baseline="0" dirty="0">
                <a:latin typeface="Bookman Old Style" panose="02050604050505020204" pitchFamily="18" charset="0"/>
              </a:rPr>
              <a:t>is unavailable.</a:t>
            </a:r>
            <a:endParaRPr lang="en-US" sz="2200" b="0" i="0" u="none" strike="noStrike" baseline="0" dirty="0">
              <a:latin typeface="Bookman Old Style" panose="02050604050505020204" pitchFamily="18" charset="0"/>
            </a:endParaRPr>
          </a:p>
          <a:p>
            <a:pPr algn="just"/>
            <a:r>
              <a:rPr lang="en-US" sz="2200" b="0" i="0" u="none" strike="noStrike" baseline="0" dirty="0">
                <a:latin typeface="Bookman Old Style" panose="02050604050505020204" pitchFamily="18" charset="0"/>
              </a:rPr>
              <a:t>As a matter of fact, the applications are either made by the petitioners or on direction by the orders of the Court as the </a:t>
            </a:r>
            <a:r>
              <a:rPr lang="en-US" sz="2200" strike="noStrike" baseline="0" dirty="0">
                <a:latin typeface="Bookman Old Style" panose="02050604050505020204" pitchFamily="18" charset="0"/>
              </a:rPr>
              <a:t>ITSC</a:t>
            </a:r>
            <a:r>
              <a:rPr lang="en-US" sz="2200" b="0" i="1" u="none" strike="noStrike" baseline="0" dirty="0">
                <a:latin typeface="Bookman Old Style" panose="02050604050505020204" pitchFamily="18" charset="0"/>
              </a:rPr>
              <a:t> </a:t>
            </a:r>
            <a:r>
              <a:rPr lang="en-US" sz="2200" b="0" i="0" u="none" strike="noStrike" baseline="0" dirty="0">
                <a:latin typeface="Bookman Old Style" panose="02050604050505020204" pitchFamily="18" charset="0"/>
              </a:rPr>
              <a:t>was in the statute book in the interregnum period before the retrospective legislation came into force. Therefore, the retrospectivity also makes these directions of Court and the consequential applications being filed before the ITSC </a:t>
            </a:r>
            <a:r>
              <a:rPr lang="en-IN" sz="2200" b="0" i="0" u="none" strike="noStrike" baseline="0" dirty="0">
                <a:latin typeface="Bookman Old Style" panose="02050604050505020204" pitchFamily="18" charset="0"/>
              </a:rPr>
              <a:t>nugatory.</a:t>
            </a:r>
          </a:p>
        </p:txBody>
      </p:sp>
      <p:sp>
        <p:nvSpPr>
          <p:cNvPr id="4" name="Footer Placeholder 3">
            <a:extLst>
              <a:ext uri="{FF2B5EF4-FFF2-40B4-BE49-F238E27FC236}">
                <a16:creationId xmlns:a16="http://schemas.microsoft.com/office/drawing/2014/main" id="{67D113A8-8E63-161F-D46A-BD0F18444A19}"/>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8680DC0-C0B8-4997-03AA-A57DE6613576}"/>
              </a:ext>
            </a:extLst>
          </p:cNvPr>
          <p:cNvSpPr>
            <a:spLocks noGrp="1"/>
          </p:cNvSpPr>
          <p:nvPr>
            <p:ph type="sldNum" sz="quarter" idx="12"/>
          </p:nvPr>
        </p:nvSpPr>
        <p:spPr/>
        <p:txBody>
          <a:bodyPr/>
          <a:lstStyle/>
          <a:p>
            <a:fld id="{3DCC1F5A-E4DD-477C-8EF4-30E1753F40E2}" type="slidenum">
              <a:rPr lang="en-US" smtClean="0"/>
              <a:pPr/>
              <a:t>71</a:t>
            </a:fld>
            <a:endParaRPr lang="en-US"/>
          </a:p>
        </p:txBody>
      </p:sp>
    </p:spTree>
    <p:extLst>
      <p:ext uri="{BB962C8B-B14F-4D97-AF65-F5344CB8AC3E}">
        <p14:creationId xmlns:p14="http://schemas.microsoft.com/office/powerpoint/2010/main" val="34024512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5403-BFFE-0F58-5A89-B50BA2DBBA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32E2072-EA8E-9E1D-DAB6-D929925C64BD}"/>
              </a:ext>
            </a:extLst>
          </p:cNvPr>
          <p:cNvSpPr>
            <a:spLocks noGrp="1"/>
          </p:cNvSpPr>
          <p:nvPr>
            <p:ph idx="1"/>
          </p:nvPr>
        </p:nvSpPr>
        <p:spPr/>
        <p:txBody>
          <a:bodyPr>
            <a:noAutofit/>
          </a:bodyPr>
          <a:lstStyle/>
          <a:p>
            <a:pPr algn="just"/>
            <a:r>
              <a:rPr lang="en-US" sz="2200" b="0" i="0" u="none" strike="noStrike" baseline="0" dirty="0">
                <a:latin typeface="Bookman Old Style" panose="02050604050505020204" pitchFamily="18" charset="0"/>
              </a:rPr>
              <a:t>Therefore, when we consider the instant case, the purpose of the retrospective legislation is to make the ITSC inoperative right from the date of the introduction of the Bill and to send all the pending applications to the Interim Board. Therefore, fixing the last date for filing the applications alone travels beyond the purpose and results in more retrospectivity than which is needed and thus, runs counter to the other parts of the </a:t>
            </a:r>
            <a:r>
              <a:rPr lang="en-US" sz="2200" b="0" i="1" u="none" strike="noStrike" baseline="0" dirty="0">
                <a:latin typeface="Bookman Old Style" panose="02050604050505020204" pitchFamily="18" charset="0"/>
              </a:rPr>
              <a:t>Act</a:t>
            </a:r>
            <a:r>
              <a:rPr lang="en-US" sz="2200" b="0" i="0" u="none" strike="noStrike" baseline="0" dirty="0">
                <a:latin typeface="Bookman Old Style" panose="02050604050505020204" pitchFamily="18" charset="0"/>
              </a:rPr>
              <a:t>. As a matter of fact, as per the principle of </a:t>
            </a:r>
            <a:r>
              <a:rPr lang="en-US" sz="2200" b="0" i="1" u="none" strike="noStrike" baseline="0" dirty="0">
                <a:latin typeface="Bookman Old Style" panose="02050604050505020204" pitchFamily="18" charset="0"/>
              </a:rPr>
              <a:t>lex </a:t>
            </a:r>
            <a:r>
              <a:rPr lang="en-US" sz="2200" b="0" i="1" u="none" strike="noStrike" baseline="0" dirty="0" err="1">
                <a:latin typeface="Bookman Old Style" panose="02050604050505020204" pitchFamily="18" charset="0"/>
              </a:rPr>
              <a:t>prospicit</a:t>
            </a:r>
            <a:r>
              <a:rPr lang="en-US" sz="2200" i="1" dirty="0">
                <a:latin typeface="Bookman Old Style" panose="02050604050505020204" pitchFamily="18" charset="0"/>
              </a:rPr>
              <a:t> </a:t>
            </a:r>
            <a:r>
              <a:rPr lang="en-US" sz="2200" b="0" i="1" u="none" strike="noStrike" baseline="0" dirty="0">
                <a:latin typeface="Bookman Old Style" panose="02050604050505020204" pitchFamily="18" charset="0"/>
              </a:rPr>
              <a:t>non </a:t>
            </a:r>
            <a:r>
              <a:rPr lang="en-US" sz="2200" b="0" i="1" u="none" strike="noStrike" baseline="0" dirty="0" err="1">
                <a:latin typeface="Bookman Old Style" panose="02050604050505020204" pitchFamily="18" charset="0"/>
              </a:rPr>
              <a:t>respicit</a:t>
            </a:r>
            <a:r>
              <a:rPr lang="en-US" sz="2200" b="0" i="1" u="none" strike="noStrike" baseline="0" dirty="0">
                <a:latin typeface="Bookman Old Style" panose="02050604050505020204" pitchFamily="18" charset="0"/>
              </a:rPr>
              <a:t> </a:t>
            </a:r>
            <a:r>
              <a:rPr lang="en-US" sz="2200" b="0" i="0" u="none" strike="noStrike" baseline="0" dirty="0">
                <a:latin typeface="Bookman Old Style" panose="02050604050505020204" pitchFamily="18" charset="0"/>
              </a:rPr>
              <a:t>(law looks forward not back) it can be seen that the purport of the legislation is only to do away with the policy of resolution through </a:t>
            </a:r>
            <a:r>
              <a:rPr lang="en-US" sz="2200" b="0" i="1" u="none" strike="noStrike" baseline="0" dirty="0">
                <a:latin typeface="Bookman Old Style" panose="02050604050505020204" pitchFamily="18" charset="0"/>
              </a:rPr>
              <a:t>ITSC. </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305F9219-9484-1B67-C121-4F6152417A4F}"/>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24D56298-7D33-59A7-FDD5-AA5CFA94F651}"/>
              </a:ext>
            </a:extLst>
          </p:cNvPr>
          <p:cNvSpPr>
            <a:spLocks noGrp="1"/>
          </p:cNvSpPr>
          <p:nvPr>
            <p:ph type="sldNum" sz="quarter" idx="12"/>
          </p:nvPr>
        </p:nvSpPr>
        <p:spPr/>
        <p:txBody>
          <a:bodyPr/>
          <a:lstStyle/>
          <a:p>
            <a:fld id="{3DCC1F5A-E4DD-477C-8EF4-30E1753F40E2}" type="slidenum">
              <a:rPr lang="en-US" smtClean="0"/>
              <a:pPr/>
              <a:t>72</a:t>
            </a:fld>
            <a:endParaRPr lang="en-US"/>
          </a:p>
        </p:txBody>
      </p:sp>
    </p:spTree>
    <p:extLst>
      <p:ext uri="{BB962C8B-B14F-4D97-AF65-F5344CB8AC3E}">
        <p14:creationId xmlns:p14="http://schemas.microsoft.com/office/powerpoint/2010/main" val="23421623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C69D-F9ED-897E-D611-7E91C30BC6C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03C3208-BAD4-C2EE-30D1-FB822B10F08D}"/>
              </a:ext>
            </a:extLst>
          </p:cNvPr>
          <p:cNvSpPr>
            <a:spLocks noGrp="1"/>
          </p:cNvSpPr>
          <p:nvPr>
            <p:ph idx="1"/>
          </p:nvPr>
        </p:nvSpPr>
        <p:spPr/>
        <p:txBody>
          <a:bodyPr>
            <a:normAutofit fontScale="70000" lnSpcReduction="20000"/>
          </a:bodyPr>
          <a:lstStyle/>
          <a:p>
            <a:pPr algn="just"/>
            <a:r>
              <a:rPr lang="en-US" sz="3100" b="0" i="0" u="none" strike="noStrike" baseline="0" dirty="0">
                <a:latin typeface="Bookman Old Style" panose="02050604050505020204" pitchFamily="18" charset="0"/>
              </a:rPr>
              <a:t>As a matter of fact, the Central Government has to make a Scheme for the purposes of Settlement in respect of pending applications by the Interim Board as per Section 245D(11) and such scheme had to be placed before the Parliament. Thus, neither there is any intent nor it is within the purpose to do away with the ‘</a:t>
            </a:r>
            <a:r>
              <a:rPr lang="en-US" sz="3100" b="0" i="1" u="none" strike="noStrike" baseline="0" dirty="0">
                <a:latin typeface="Bookman Old Style" panose="02050604050505020204" pitchFamily="18" charset="0"/>
              </a:rPr>
              <a:t>pending applications</a:t>
            </a:r>
            <a:r>
              <a:rPr lang="en-US" sz="3100" b="0" i="0" u="none" strike="noStrike" baseline="0" dirty="0">
                <a:latin typeface="Bookman Old Style" panose="02050604050505020204" pitchFamily="18" charset="0"/>
              </a:rPr>
              <a:t>’ in respect of matters in which the ‘</a:t>
            </a:r>
            <a:r>
              <a:rPr lang="en-US" sz="3100" b="0" i="1" u="none" strike="noStrike" baseline="0" dirty="0">
                <a:latin typeface="Bookman Old Style" panose="02050604050505020204" pitchFamily="18" charset="0"/>
              </a:rPr>
              <a:t>cases</a:t>
            </a:r>
            <a:r>
              <a:rPr lang="en-US" sz="3100" b="0" i="0" u="none" strike="noStrike" baseline="0" dirty="0">
                <a:latin typeface="Bookman Old Style" panose="02050604050505020204" pitchFamily="18" charset="0"/>
              </a:rPr>
              <a:t>’ arose from 01.02.2021 to 31.03.2021. Thus, we find that it is just and necessary to read down the last date mentioned for filing applications in Section 245C(5) as 31.03.2021 and consequently the last date mentioned in paragraph No.4(</a:t>
            </a:r>
            <a:r>
              <a:rPr lang="en-US" sz="3100" b="0" i="0" u="none" strike="noStrike" baseline="0" dirty="0" err="1">
                <a:latin typeface="Bookman Old Style" panose="02050604050505020204" pitchFamily="18" charset="0"/>
              </a:rPr>
              <a:t>i</a:t>
            </a:r>
            <a:r>
              <a:rPr lang="en-US" sz="3100" b="0" i="0" u="none" strike="noStrike" baseline="0" dirty="0">
                <a:latin typeface="Bookman Old Style" panose="02050604050505020204" pitchFamily="18" charset="0"/>
              </a:rPr>
              <a:t>) of the Circular should also read as 31.03.2021. </a:t>
            </a:r>
          </a:p>
          <a:p>
            <a:pPr algn="just"/>
            <a:r>
              <a:rPr lang="en-US" sz="3100" dirty="0">
                <a:latin typeface="Bookman Old Style" panose="02050604050505020204" pitchFamily="18" charset="0"/>
              </a:rPr>
              <a:t>The decision was rendered in </a:t>
            </a:r>
            <a:r>
              <a:rPr lang="en-US" sz="3100" dirty="0" err="1">
                <a:latin typeface="Bookman Old Style" panose="02050604050505020204" pitchFamily="18" charset="0"/>
              </a:rPr>
              <a:t>favour</a:t>
            </a:r>
            <a:r>
              <a:rPr lang="en-US" sz="3100" dirty="0">
                <a:latin typeface="Bookman Old Style" panose="02050604050505020204" pitchFamily="18" charset="0"/>
              </a:rPr>
              <a:t> of assessee and accordingly, the writ petitions were partly allowed.</a:t>
            </a:r>
            <a:endParaRPr lang="en-IN" sz="3100" dirty="0">
              <a:latin typeface="Bookman Old Style" panose="02050604050505020204" pitchFamily="18" charset="0"/>
            </a:endParaRPr>
          </a:p>
          <a:p>
            <a:endParaRPr lang="en-IN" dirty="0"/>
          </a:p>
        </p:txBody>
      </p:sp>
      <p:sp>
        <p:nvSpPr>
          <p:cNvPr id="4" name="Footer Placeholder 3">
            <a:extLst>
              <a:ext uri="{FF2B5EF4-FFF2-40B4-BE49-F238E27FC236}">
                <a16:creationId xmlns:a16="http://schemas.microsoft.com/office/drawing/2014/main" id="{C6EE9CA5-BB49-0250-57BC-CC8541D62266}"/>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657B5E36-312E-5916-9337-2CDE28F13F2D}"/>
              </a:ext>
            </a:extLst>
          </p:cNvPr>
          <p:cNvSpPr>
            <a:spLocks noGrp="1"/>
          </p:cNvSpPr>
          <p:nvPr>
            <p:ph type="sldNum" sz="quarter" idx="12"/>
          </p:nvPr>
        </p:nvSpPr>
        <p:spPr/>
        <p:txBody>
          <a:bodyPr/>
          <a:lstStyle/>
          <a:p>
            <a:fld id="{3DCC1F5A-E4DD-477C-8EF4-30E1753F40E2}" type="slidenum">
              <a:rPr lang="en-US" smtClean="0"/>
              <a:pPr/>
              <a:t>73</a:t>
            </a:fld>
            <a:endParaRPr lang="en-US"/>
          </a:p>
        </p:txBody>
      </p:sp>
    </p:spTree>
    <p:extLst>
      <p:ext uri="{BB962C8B-B14F-4D97-AF65-F5344CB8AC3E}">
        <p14:creationId xmlns:p14="http://schemas.microsoft.com/office/powerpoint/2010/main" val="27164640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lgn="ctr">
              <a:buNone/>
            </a:pPr>
            <a:r>
              <a:rPr lang="en-US" sz="4400" b="1" dirty="0">
                <a:latin typeface="Bookman Old Style" panose="02050604050505020204" pitchFamily="18" charset="0"/>
              </a:rPr>
              <a:t>Document </a:t>
            </a:r>
          </a:p>
          <a:p>
            <a:pPr marL="0" indent="0" algn="ctr">
              <a:buNone/>
            </a:pPr>
            <a:r>
              <a:rPr lang="en-US" sz="4400" b="1" dirty="0">
                <a:latin typeface="Bookman Old Style" panose="02050604050505020204" pitchFamily="18" charset="0"/>
              </a:rPr>
              <a:t>Identification </a:t>
            </a:r>
          </a:p>
          <a:p>
            <a:pPr marL="0" indent="0" algn="ctr">
              <a:buNone/>
            </a:pPr>
            <a:r>
              <a:rPr lang="en-US" sz="4400" b="1" dirty="0">
                <a:latin typeface="Bookman Old Style" panose="02050604050505020204" pitchFamily="18" charset="0"/>
              </a:rPr>
              <a:t>Number &amp;</a:t>
            </a:r>
          </a:p>
          <a:p>
            <a:pPr marL="0" indent="0" algn="ctr">
              <a:buNone/>
            </a:pPr>
            <a:r>
              <a:rPr lang="en-US" sz="4400" b="1" dirty="0">
                <a:latin typeface="Bookman Old Style" panose="02050604050505020204" pitchFamily="18" charset="0"/>
              </a:rPr>
              <a:t>Unsigned Order</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74</a:t>
            </a:fld>
            <a:endParaRPr lang="en-US"/>
          </a:p>
        </p:txBody>
      </p:sp>
    </p:spTree>
    <p:extLst>
      <p:ext uri="{BB962C8B-B14F-4D97-AF65-F5344CB8AC3E}">
        <p14:creationId xmlns:p14="http://schemas.microsoft.com/office/powerpoint/2010/main" val="10538438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itchFamily="18" charset="0"/>
              </a:rPr>
              <a:t>Sharda Devi Bajaj &amp; Others vs. DCIT</a:t>
            </a:r>
            <a:br>
              <a:rPr lang="en-US" sz="3200" b="1" dirty="0">
                <a:latin typeface="Bookman Old Style" pitchFamily="18" charset="0"/>
              </a:rPr>
            </a:br>
            <a:r>
              <a:rPr lang="en-US" sz="3200" b="1" dirty="0">
                <a:latin typeface="Bookman Old Style" pitchFamily="18" charset="0"/>
              </a:rPr>
              <a:t>ITA No. 3006, 3008, 3009/Del/2022</a:t>
            </a:r>
          </a:p>
        </p:txBody>
      </p:sp>
      <p:sp>
        <p:nvSpPr>
          <p:cNvPr id="3" name="Content Placeholder 2"/>
          <p:cNvSpPr>
            <a:spLocks noGrp="1"/>
          </p:cNvSpPr>
          <p:nvPr>
            <p:ph idx="1"/>
          </p:nvPr>
        </p:nvSpPr>
        <p:spPr/>
        <p:txBody>
          <a:bodyPr>
            <a:normAutofit/>
          </a:bodyPr>
          <a:lstStyle/>
          <a:p>
            <a:r>
              <a:rPr lang="en-US" sz="2200" b="1" u="sng" dirty="0">
                <a:latin typeface="Bookman Old Style" pitchFamily="18" charset="0"/>
              </a:rPr>
              <a:t>Facts:</a:t>
            </a:r>
          </a:p>
          <a:p>
            <a:pPr algn="just"/>
            <a:r>
              <a:rPr lang="en-US" sz="2200" dirty="0">
                <a:latin typeface="Bookman Old Style" pitchFamily="18" charset="0"/>
              </a:rPr>
              <a:t>Assessment order was passed in the case of assessee which was also confirmed by CIT(A).</a:t>
            </a:r>
          </a:p>
          <a:p>
            <a:pPr algn="just"/>
            <a:r>
              <a:rPr lang="en-US" sz="2200" dirty="0">
                <a:latin typeface="Bookman Old Style" pitchFamily="18" charset="0"/>
              </a:rPr>
              <a:t>Assessee filed an appeal before ITAT where in addition to challenging on merits, assessee raised an additional ground stating that assessment order does not contain DIN (Document Identification Number).</a:t>
            </a:r>
          </a:p>
          <a:p>
            <a:pPr marL="0" indent="0" algn="just">
              <a:buNone/>
            </a:pPr>
            <a:endParaRPr lang="en-US" sz="2200" dirty="0">
              <a:latin typeface="Bookman Old Style" pitchFamily="18" charset="0"/>
            </a:endParaRPr>
          </a:p>
          <a:p>
            <a:pPr algn="just"/>
            <a:r>
              <a:rPr lang="en-US" sz="2200" b="1" u="sng" dirty="0">
                <a:latin typeface="Bookman Old Style" pitchFamily="18" charset="0"/>
              </a:rPr>
              <a:t>Held:</a:t>
            </a:r>
          </a:p>
          <a:p>
            <a:pPr algn="just"/>
            <a:r>
              <a:rPr lang="en-US" sz="2200" dirty="0">
                <a:latin typeface="Bookman Old Style" pitchFamily="18" charset="0"/>
              </a:rPr>
              <a:t>Hon’ble ITAT held that the additional ground pertains to a question of law which is based on material already on record and hence, it deserves to be admitted. </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75</a:t>
            </a:fld>
            <a:endParaRPr lang="en-US"/>
          </a:p>
        </p:txBody>
      </p:sp>
    </p:spTree>
    <p:extLst>
      <p:ext uri="{BB962C8B-B14F-4D97-AF65-F5344CB8AC3E}">
        <p14:creationId xmlns:p14="http://schemas.microsoft.com/office/powerpoint/2010/main" val="38715589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200" dirty="0">
                <a:latin typeface="Bookman Old Style" panose="02050604050505020204" pitchFamily="18" charset="0"/>
              </a:rPr>
              <a:t>Reliance was made to decision of Hon’ble Supreme Court in NTPC vs. CIT (1998) 229 ITR 383 (SC) wherein it was held that the </a:t>
            </a:r>
            <a:r>
              <a:rPr lang="en-US" sz="2200" b="0" u="none" strike="noStrike" baseline="0" dirty="0">
                <a:latin typeface="Bookman Old Style" panose="02050604050505020204" pitchFamily="18" charset="0"/>
              </a:rPr>
              <a:t>view that the Tribunal is confined only to issues arising out of the appeal before the CIT(A) is too narrow a view of the powers of the Appellate Tribunal. It has been held that Tribunal will have a discretion to allow or not to allow new ground to be raised. However, where the Tribunal is only required to consider a question of law arising from the facts which are on record, in the assessment proceedings, there is no reason, why such a question should not be allowed to be raised.</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76</a:t>
            </a:fld>
            <a:endParaRPr lang="en-US"/>
          </a:p>
        </p:txBody>
      </p:sp>
    </p:spTree>
    <p:extLst>
      <p:ext uri="{BB962C8B-B14F-4D97-AF65-F5344CB8AC3E}">
        <p14:creationId xmlns:p14="http://schemas.microsoft.com/office/powerpoint/2010/main" val="9803786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400"/>
          </a:xfrm>
        </p:spPr>
        <p:txBody>
          <a:bodyPr>
            <a:noAutofit/>
          </a:bodyPr>
          <a:lstStyle/>
          <a:p>
            <a:pPr algn="just"/>
            <a:r>
              <a:rPr lang="en-US" sz="2200" dirty="0">
                <a:latin typeface="Bookman Old Style" panose="02050604050505020204" pitchFamily="18" charset="0"/>
              </a:rPr>
              <a:t>On merits, it was held that t</a:t>
            </a:r>
            <a:r>
              <a:rPr lang="en-US" sz="2200" b="0" i="0" u="none" strike="noStrike" baseline="0" dirty="0">
                <a:latin typeface="Bookman Old Style" panose="02050604050505020204" pitchFamily="18" charset="0"/>
              </a:rPr>
              <a:t>he CBDT Circular No. 19/2019 dated 14.8.2019 has mandated, Generation/ Allotment/ Quoting of computer generated Document Identification Number (DIN) in the body of all communications, in the nature of notices/summons/ letters/ correspondences as well as the orders passed.</a:t>
            </a:r>
          </a:p>
          <a:p>
            <a:pPr algn="just"/>
            <a:r>
              <a:rPr lang="en-US" sz="2200" b="0" i="0" u="none" strike="noStrike" baseline="0" dirty="0">
                <a:latin typeface="Bookman Old Style" panose="02050604050505020204" pitchFamily="18" charset="0"/>
              </a:rPr>
              <a:t>Para 3 of the Circular sets out, exceptional circumstances, in which such communications may be issued manually, with the rider that this shall be done only after recording reasons in writing in the file and with the prior written approval of the Chief Commissioner/Director of Income Tax. </a:t>
            </a: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77</a:t>
            </a:fld>
            <a:endParaRPr lang="en-US"/>
          </a:p>
        </p:txBody>
      </p:sp>
    </p:spTree>
    <p:extLst>
      <p:ext uri="{BB962C8B-B14F-4D97-AF65-F5344CB8AC3E}">
        <p14:creationId xmlns:p14="http://schemas.microsoft.com/office/powerpoint/2010/main" val="23193709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dirty="0">
              <a:latin typeface="Bookman Old Style" pitchFamily="18" charset="0"/>
            </a:endParaRPr>
          </a:p>
        </p:txBody>
      </p:sp>
      <p:sp>
        <p:nvSpPr>
          <p:cNvPr id="3" name="Content Placeholder 2"/>
          <p:cNvSpPr>
            <a:spLocks noGrp="1"/>
          </p:cNvSpPr>
          <p:nvPr>
            <p:ph idx="1"/>
          </p:nvPr>
        </p:nvSpPr>
        <p:spPr/>
        <p:txBody>
          <a:bodyPr>
            <a:normAutofit lnSpcReduction="10000"/>
          </a:bodyPr>
          <a:lstStyle/>
          <a:p>
            <a:pPr algn="just"/>
            <a:r>
              <a:rPr lang="en-US" sz="2200" b="0" i="0" u="none" strike="noStrike" baseline="0" dirty="0">
                <a:latin typeface="Bookman Old Style" panose="02050604050505020204" pitchFamily="18" charset="0"/>
              </a:rPr>
              <a:t>Para 4 of the Circular provides that any communication which is not in conformity with the requirement of Para 2 and Para 3 shall be treated as invalid and shall be deemed to have never been issued.</a:t>
            </a:r>
          </a:p>
          <a:p>
            <a:pPr algn="just"/>
            <a:r>
              <a:rPr lang="en-US" sz="2200" b="0" i="0" u="none" strike="noStrike" baseline="0" dirty="0">
                <a:latin typeface="Bookman Old Style" panose="02050604050505020204" pitchFamily="18" charset="0"/>
              </a:rPr>
              <a:t>In the present case, it is not in dispute and otherwise, it is a matter of record that the order of the Assessing Officer does not </a:t>
            </a:r>
            <a:r>
              <a:rPr lang="en-IN" sz="2200" b="0" i="0" u="none" strike="noStrike" baseline="0" dirty="0">
                <a:latin typeface="Bookman Old Style" panose="02050604050505020204" pitchFamily="18" charset="0"/>
              </a:rPr>
              <a:t>bear any DIN.</a:t>
            </a:r>
            <a:endParaRPr lang="en-US" sz="2200" dirty="0">
              <a:latin typeface="Bookman Old Style" panose="02050604050505020204" pitchFamily="18" charset="0"/>
            </a:endParaRPr>
          </a:p>
          <a:p>
            <a:pPr algn="just"/>
            <a:r>
              <a:rPr lang="en-US" sz="2200" b="0" i="0" u="none" strike="noStrike" baseline="0" dirty="0">
                <a:latin typeface="Bookman Old Style" panose="02050604050505020204" pitchFamily="18" charset="0"/>
              </a:rPr>
              <a:t>On behalf of the Revenue reliance is placed on the communication dated 17.9.2019 which pertains to the roll out of facility for System generated Document (i.e. Intimation Letter) </a:t>
            </a:r>
            <a:r>
              <a:rPr lang="en-IN" sz="2200" b="0" i="0" u="none" strike="noStrike" baseline="0" dirty="0">
                <a:latin typeface="Bookman Old Style" panose="02050604050505020204" pitchFamily="18" charset="0"/>
              </a:rPr>
              <a:t>containing Document Identification number (DIN) for documents </a:t>
            </a:r>
            <a:r>
              <a:rPr lang="en-US" sz="2200" b="0" i="0" u="none" strike="noStrike" baseline="0" dirty="0">
                <a:latin typeface="Bookman Old Style" panose="02050604050505020204" pitchFamily="18" charset="0"/>
              </a:rPr>
              <a:t>issued outside the system but uploaded manually in Income Tax </a:t>
            </a:r>
            <a:r>
              <a:rPr lang="en-IN" sz="2200" b="0" i="0" u="none" strike="noStrike" baseline="0" dirty="0">
                <a:latin typeface="Bookman Old Style" panose="02050604050505020204" pitchFamily="18" charset="0"/>
              </a:rPr>
              <a:t>Business Application (ITBA).</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78</a:t>
            </a:fld>
            <a:endParaRPr lang="en-US"/>
          </a:p>
        </p:txBody>
      </p:sp>
    </p:spTree>
    <p:extLst>
      <p:ext uri="{BB962C8B-B14F-4D97-AF65-F5344CB8AC3E}">
        <p14:creationId xmlns:p14="http://schemas.microsoft.com/office/powerpoint/2010/main" val="6886341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200" b="0" i="0" u="none" strike="noStrike" baseline="0" dirty="0">
                <a:latin typeface="Bookman Old Style" panose="02050604050505020204" pitchFamily="18" charset="0"/>
              </a:rPr>
              <a:t>From para 4 of the communication dated 17.09.2019, it is clear that it pertains to the functionality to capture and uphold the letters, notices and orders issued manually and served on taxpayers by users due to</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any exceptional circumstances under Para 3 (</a:t>
            </a:r>
            <a:r>
              <a:rPr lang="en-US" sz="2200" b="0" i="0" u="none" strike="noStrike" baseline="0" dirty="0" err="1">
                <a:latin typeface="Bookman Old Style" panose="02050604050505020204" pitchFamily="18" charset="0"/>
              </a:rPr>
              <a:t>i</a:t>
            </a:r>
            <a:r>
              <a:rPr lang="en-US" sz="2200" b="0" i="0" u="none" strike="noStrike" baseline="0" dirty="0">
                <a:latin typeface="Bookman Old Style" panose="02050604050505020204" pitchFamily="18" charset="0"/>
              </a:rPr>
              <a:t>), (ii) and (iii) of the aforesaid Circular dated 14.8.2019. It is not the case made out that there are any exceptional reasons recorded in these appeals as required by the Circular dated 14.8.2019. Thus, in our opinion, the</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said communication cannot come to the aid of the Revenue in the </a:t>
            </a:r>
            <a:r>
              <a:rPr lang="en-IN" sz="2200" b="0" i="0" u="none" strike="noStrike" baseline="0" dirty="0">
                <a:latin typeface="Bookman Old Style" panose="02050604050505020204" pitchFamily="18" charset="0"/>
              </a:rPr>
              <a:t>present Appeals.</a:t>
            </a:r>
          </a:p>
          <a:p>
            <a:pPr algn="just"/>
            <a:r>
              <a:rPr lang="en-IN" sz="2200" dirty="0">
                <a:latin typeface="Bookman Old Style" panose="02050604050505020204" pitchFamily="18" charset="0"/>
              </a:rPr>
              <a:t>Hence, the additional ground as raised has to succeed.</a:t>
            </a:r>
            <a:endParaRPr lang="en-US" sz="2200" b="1" dirty="0">
              <a:latin typeface="Bookman Old Style" pitchFamily="18" charset="0"/>
            </a:endParaRPr>
          </a:p>
          <a:p>
            <a:pPr algn="just">
              <a:buNone/>
            </a:pPr>
            <a:endParaRPr lang="en-US" sz="2200" b="1" dirty="0">
              <a:latin typeface="Bookman Old Style" pitchFamily="18" charset="0"/>
            </a:endParaRPr>
          </a:p>
          <a:p>
            <a:pPr algn="just">
              <a:buNone/>
            </a:pPr>
            <a:endParaRPr lang="en-US" sz="2200" b="1" dirty="0">
              <a:latin typeface="Bookman Old Style"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79</a:t>
            </a:fld>
            <a:endParaRPr lang="en-US"/>
          </a:p>
        </p:txBody>
      </p:sp>
    </p:spTree>
    <p:extLst>
      <p:ext uri="{BB962C8B-B14F-4D97-AF65-F5344CB8AC3E}">
        <p14:creationId xmlns:p14="http://schemas.microsoft.com/office/powerpoint/2010/main" val="4143474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02B23-E7C8-9192-6DC8-D235E8344FD3}"/>
              </a:ext>
            </a:extLst>
          </p:cNvPr>
          <p:cNvSpPr>
            <a:spLocks noGrp="1"/>
          </p:cNvSpPr>
          <p:nvPr>
            <p:ph type="title"/>
          </p:nvPr>
        </p:nvSpPr>
        <p:spPr/>
        <p:txBody>
          <a:bodyPr>
            <a:normAutofit/>
          </a:bodyPr>
          <a:lstStyle/>
          <a:p>
            <a:r>
              <a:rPr lang="en-US" sz="4000" b="1" dirty="0">
                <a:latin typeface="Bookman Old Style" panose="02050604050505020204" pitchFamily="18" charset="0"/>
              </a:rPr>
              <a:t>Sales – whether accepted?</a:t>
            </a:r>
            <a:endParaRPr lang="en-IN" sz="4000" b="1" dirty="0"/>
          </a:p>
        </p:txBody>
      </p:sp>
      <p:sp>
        <p:nvSpPr>
          <p:cNvPr id="3" name="Content Placeholder 2">
            <a:extLst>
              <a:ext uri="{FF2B5EF4-FFF2-40B4-BE49-F238E27FC236}">
                <a16:creationId xmlns:a16="http://schemas.microsoft.com/office/drawing/2014/main" id="{BEDC90C9-3379-427D-E7C8-F356699711C4}"/>
              </a:ext>
            </a:extLst>
          </p:cNvPr>
          <p:cNvSpPr>
            <a:spLocks noGrp="1"/>
          </p:cNvSpPr>
          <p:nvPr>
            <p:ph idx="1"/>
          </p:nvPr>
        </p:nvSpPr>
        <p:spPr/>
        <p:txBody>
          <a:bodyPr>
            <a:noAutofit/>
          </a:bodyPr>
          <a:lstStyle/>
          <a:p>
            <a:pPr algn="just"/>
            <a:r>
              <a:rPr lang="en-US" sz="2500" dirty="0">
                <a:latin typeface="Bookman Old Style" panose="02050604050505020204" pitchFamily="18" charset="0"/>
              </a:rPr>
              <a:t>Bombay High Court in the case of </a:t>
            </a:r>
            <a:r>
              <a:rPr lang="en-US" sz="2500" b="1" i="1" dirty="0">
                <a:latin typeface="Bookman Old Style" panose="02050604050505020204" pitchFamily="18" charset="0"/>
              </a:rPr>
              <a:t>Pr. CIT</a:t>
            </a:r>
            <a:r>
              <a:rPr lang="en-US" sz="2500" b="1" dirty="0">
                <a:latin typeface="Bookman Old Style" panose="02050604050505020204" pitchFamily="18" charset="0"/>
              </a:rPr>
              <a:t> v. </a:t>
            </a:r>
            <a:r>
              <a:rPr lang="en-US" sz="2500" b="1" i="1" dirty="0">
                <a:latin typeface="Bookman Old Style" panose="02050604050505020204" pitchFamily="18" charset="0"/>
              </a:rPr>
              <a:t>Nitin </a:t>
            </a:r>
            <a:r>
              <a:rPr lang="en-US" sz="2500" b="1" i="1" dirty="0" err="1">
                <a:latin typeface="Bookman Old Style" panose="02050604050505020204" pitchFamily="18" charset="0"/>
              </a:rPr>
              <a:t>Ramdeoji</a:t>
            </a:r>
            <a:r>
              <a:rPr lang="en-US" sz="2500" b="1" i="1" dirty="0">
                <a:latin typeface="Bookman Old Style" panose="02050604050505020204" pitchFamily="18" charset="0"/>
              </a:rPr>
              <a:t> </a:t>
            </a:r>
            <a:r>
              <a:rPr lang="en-US" sz="2500" b="1" i="1" dirty="0" err="1">
                <a:latin typeface="Bookman Old Style" panose="02050604050505020204" pitchFamily="18" charset="0"/>
              </a:rPr>
              <a:t>Lohia</a:t>
            </a:r>
            <a:r>
              <a:rPr lang="en-US" sz="2500" b="1" i="1" dirty="0">
                <a:latin typeface="Bookman Old Style" panose="02050604050505020204" pitchFamily="18" charset="0"/>
              </a:rPr>
              <a:t> </a:t>
            </a:r>
            <a:r>
              <a:rPr lang="en-US" sz="2500" b="1" dirty="0">
                <a:latin typeface="Bookman Old Style" panose="02050604050505020204" pitchFamily="18" charset="0"/>
              </a:rPr>
              <a:t>[2022] 145 taxmann.com 546</a:t>
            </a:r>
            <a:r>
              <a:rPr lang="en-US" sz="2500" dirty="0">
                <a:latin typeface="Bookman Old Style" panose="02050604050505020204" pitchFamily="18" charset="0"/>
              </a:rPr>
              <a:t> held that Where AO made addition by disallowing expenses on purchases on ground that an information was received from sales tax department that assessee was beneficiary of accommodation entries on account of bogus purchases, in absence of AO not disputing corresponding sales transactions, purchases could not be treated as bogus and, thus, impugned addition made on account of bogus purchases to be deleted.</a:t>
            </a:r>
            <a:endParaRPr lang="en-IN" sz="25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C97BEB41-357F-CECC-5BE7-2047FDD4BF52}"/>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766C83D-2DB2-6E2C-2DA6-AA4FF3412FF4}"/>
              </a:ext>
            </a:extLst>
          </p:cNvPr>
          <p:cNvSpPr>
            <a:spLocks noGrp="1"/>
          </p:cNvSpPr>
          <p:nvPr>
            <p:ph type="sldNum" sz="quarter" idx="12"/>
          </p:nvPr>
        </p:nvSpPr>
        <p:spPr/>
        <p:txBody>
          <a:bodyPr/>
          <a:lstStyle/>
          <a:p>
            <a:fld id="{3DCC1F5A-E4DD-477C-8EF4-30E1753F40E2}" type="slidenum">
              <a:rPr lang="en-US" smtClean="0"/>
              <a:pPr/>
              <a:t>8</a:t>
            </a:fld>
            <a:endParaRPr lang="en-US"/>
          </a:p>
        </p:txBody>
      </p:sp>
    </p:spTree>
    <p:extLst>
      <p:ext uri="{BB962C8B-B14F-4D97-AF65-F5344CB8AC3E}">
        <p14:creationId xmlns:p14="http://schemas.microsoft.com/office/powerpoint/2010/main" val="345277375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739A2-45C5-8BBE-E359-D126600C3FA8}"/>
              </a:ext>
            </a:extLst>
          </p:cNvPr>
          <p:cNvSpPr>
            <a:spLocks noGrp="1"/>
          </p:cNvSpPr>
          <p:nvPr>
            <p:ph type="title"/>
          </p:nvPr>
        </p:nvSpPr>
        <p:spPr/>
        <p:txBody>
          <a:bodyPr>
            <a:noAutofit/>
          </a:bodyPr>
          <a:lstStyle/>
          <a:p>
            <a:r>
              <a:rPr lang="en-IN" sz="2200" b="1" dirty="0">
                <a:latin typeface="Bookman Old Style" panose="02050604050505020204" pitchFamily="18" charset="0"/>
              </a:rPr>
              <a:t>Gupta Domestic Fuels (Nagpur) Ltd.&amp; Others vs. ACIT</a:t>
            </a:r>
            <a:br>
              <a:rPr lang="en-IN" sz="2200" b="1" dirty="0">
                <a:latin typeface="Bookman Old Style" panose="02050604050505020204" pitchFamily="18" charset="0"/>
              </a:rPr>
            </a:br>
            <a:r>
              <a:rPr lang="en-IN" sz="2200" b="1" dirty="0">
                <a:latin typeface="Bookman Old Style" panose="02050604050505020204" pitchFamily="18" charset="0"/>
              </a:rPr>
              <a:t>ITA No. 61/NAG/2022 &amp; others</a:t>
            </a:r>
          </a:p>
        </p:txBody>
      </p:sp>
      <p:sp>
        <p:nvSpPr>
          <p:cNvPr id="3" name="Content Placeholder 2">
            <a:extLst>
              <a:ext uri="{FF2B5EF4-FFF2-40B4-BE49-F238E27FC236}">
                <a16:creationId xmlns:a16="http://schemas.microsoft.com/office/drawing/2014/main" id="{A3274113-8324-8F2F-DF35-10A8517D8EE6}"/>
              </a:ext>
            </a:extLst>
          </p:cNvPr>
          <p:cNvSpPr>
            <a:spLocks noGrp="1"/>
          </p:cNvSpPr>
          <p:nvPr>
            <p:ph idx="1"/>
          </p:nvPr>
        </p:nvSpPr>
        <p:spPr/>
        <p:txBody>
          <a:bodyPr>
            <a:normAutofit fontScale="92500" lnSpcReduction="20000"/>
          </a:bodyPr>
          <a:lstStyle/>
          <a:p>
            <a:r>
              <a:rPr lang="en-IN" sz="2400" b="1" u="sng" dirty="0">
                <a:latin typeface="Bookman Old Style" panose="02050604050505020204" pitchFamily="18" charset="0"/>
              </a:rPr>
              <a:t>Facts:</a:t>
            </a:r>
          </a:p>
          <a:p>
            <a:pPr algn="just"/>
            <a:r>
              <a:rPr lang="en-IN" sz="2400" dirty="0">
                <a:latin typeface="Bookman Old Style" panose="02050604050505020204" pitchFamily="18" charset="0"/>
              </a:rPr>
              <a:t>Assessment orders and appellate orders were issued without quoting computer-generated DIN (Document Identification Number) in the body of the orders.</a:t>
            </a:r>
          </a:p>
          <a:p>
            <a:pPr algn="just"/>
            <a:r>
              <a:rPr lang="en-IN" sz="2400" dirty="0">
                <a:latin typeface="Bookman Old Style" panose="02050604050505020204" pitchFamily="18" charset="0"/>
              </a:rPr>
              <a:t>DIN were intimated to </a:t>
            </a:r>
            <a:r>
              <a:rPr lang="en-IN" sz="2400" dirty="0" err="1">
                <a:latin typeface="Bookman Old Style" panose="02050604050505020204" pitchFamily="18" charset="0"/>
              </a:rPr>
              <a:t>assessees</a:t>
            </a:r>
            <a:r>
              <a:rPr lang="en-IN" sz="2400" dirty="0">
                <a:latin typeface="Bookman Old Style" panose="02050604050505020204" pitchFamily="18" charset="0"/>
              </a:rPr>
              <a:t> by separate letters.</a:t>
            </a:r>
          </a:p>
          <a:p>
            <a:pPr marL="0" indent="0" algn="just">
              <a:buNone/>
            </a:pPr>
            <a:endParaRPr lang="en-IN" sz="2400" dirty="0">
              <a:latin typeface="Bookman Old Style" panose="02050604050505020204" pitchFamily="18" charset="0"/>
            </a:endParaRPr>
          </a:p>
          <a:p>
            <a:pPr algn="just"/>
            <a:r>
              <a:rPr lang="en-IN" sz="2400" b="1" u="sng" dirty="0">
                <a:latin typeface="Bookman Old Style" panose="02050604050505020204" pitchFamily="18" charset="0"/>
              </a:rPr>
              <a:t>Held:</a:t>
            </a:r>
          </a:p>
          <a:p>
            <a:pPr algn="just"/>
            <a:r>
              <a:rPr lang="en-IN" sz="2400" dirty="0">
                <a:latin typeface="Bookman Old Style" panose="02050604050505020204" pitchFamily="18" charset="0"/>
              </a:rPr>
              <a:t>On appeal to ITAT, it was held that </a:t>
            </a:r>
            <a:r>
              <a:rPr lang="en-IN" sz="2400" b="0" i="0" u="none" strike="noStrike" baseline="0" dirty="0">
                <a:latin typeface="Bookman Old Style" panose="02050604050505020204" pitchFamily="18" charset="0"/>
              </a:rPr>
              <a:t>circular No. </a:t>
            </a:r>
            <a:r>
              <a:rPr lang="en-US" sz="2400" b="0" i="0" u="none" strike="noStrike" baseline="0" dirty="0">
                <a:latin typeface="Bookman Old Style" panose="02050604050505020204" pitchFamily="18" charset="0"/>
              </a:rPr>
              <a:t>19/2019 dt. 14/08/2019 mandated the income tax authorities w.e.f. 01/10/2019 for generation, allotment and communication of computer generated DIN in relation to any assessment, </a:t>
            </a:r>
            <a:r>
              <a:rPr lang="en-US" sz="2400" b="1" i="0" u="none" strike="noStrike" baseline="0" dirty="0">
                <a:latin typeface="Bookman Old Style" panose="02050604050505020204" pitchFamily="18" charset="0"/>
              </a:rPr>
              <a:t>appeals, orders, </a:t>
            </a:r>
            <a:r>
              <a:rPr lang="en-US" sz="2400" b="0" i="0" u="none" strike="noStrike" baseline="0" dirty="0">
                <a:latin typeface="Bookman Old Style" panose="02050604050505020204" pitchFamily="18" charset="0"/>
              </a:rPr>
              <a:t>statutory or otherwise, exemptions, enquiry, investigation, verification of information, penalty, </a:t>
            </a:r>
            <a:r>
              <a:rPr lang="en-IN" sz="2400" b="0" i="0" u="none" strike="noStrike" baseline="0" dirty="0">
                <a:latin typeface="Bookman Old Style" panose="02050604050505020204" pitchFamily="18" charset="0"/>
              </a:rPr>
              <a:t>prosecution, rectification, approval etc</a:t>
            </a:r>
            <a:r>
              <a:rPr lang="en-IN" sz="2200" b="0" i="0" u="none" strike="noStrike" baseline="0" dirty="0">
                <a:latin typeface="Bookman Old Style" panose="02050604050505020204" pitchFamily="18" charset="0"/>
              </a:rPr>
              <a:t>.</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0E783145-818F-FBF2-2719-F76BBAD88329}"/>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415CB098-2FA9-053C-6DC8-0B74B6AFE547}"/>
              </a:ext>
            </a:extLst>
          </p:cNvPr>
          <p:cNvSpPr>
            <a:spLocks noGrp="1"/>
          </p:cNvSpPr>
          <p:nvPr>
            <p:ph type="sldNum" sz="quarter" idx="12"/>
          </p:nvPr>
        </p:nvSpPr>
        <p:spPr/>
        <p:txBody>
          <a:bodyPr/>
          <a:lstStyle/>
          <a:p>
            <a:fld id="{3DCC1F5A-E4DD-477C-8EF4-30E1753F40E2}" type="slidenum">
              <a:rPr lang="en-US" smtClean="0"/>
              <a:pPr/>
              <a:t>80</a:t>
            </a:fld>
            <a:endParaRPr lang="en-US"/>
          </a:p>
        </p:txBody>
      </p:sp>
    </p:spTree>
    <p:extLst>
      <p:ext uri="{BB962C8B-B14F-4D97-AF65-F5344CB8AC3E}">
        <p14:creationId xmlns:p14="http://schemas.microsoft.com/office/powerpoint/2010/main" val="567237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3FA38-5BD7-0240-6087-B912FDD07C0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E340C12-CD40-0A2D-9FDC-7A699C06243A}"/>
              </a:ext>
            </a:extLst>
          </p:cNvPr>
          <p:cNvSpPr>
            <a:spLocks noGrp="1"/>
          </p:cNvSpPr>
          <p:nvPr>
            <p:ph idx="1"/>
          </p:nvPr>
        </p:nvSpPr>
        <p:spPr/>
        <p:txBody>
          <a:bodyPr>
            <a:normAutofit/>
          </a:bodyPr>
          <a:lstStyle/>
          <a:p>
            <a:pPr algn="just"/>
            <a:r>
              <a:rPr lang="en-US" sz="2200" dirty="0">
                <a:latin typeface="Bookman Old Style" panose="02050604050505020204" pitchFamily="18" charset="0"/>
              </a:rPr>
              <a:t>I</a:t>
            </a:r>
            <a:r>
              <a:rPr lang="en-US" sz="2200" b="0" i="0" u="none" strike="noStrike" baseline="0" dirty="0">
                <a:latin typeface="Bookman Old Style" panose="02050604050505020204" pitchFamily="18" charset="0"/>
              </a:rPr>
              <a:t>ntimation of DIN by separate letters communicated within 15 days of issuance of former DIN less communication</a:t>
            </a:r>
            <a:r>
              <a:rPr lang="en-US" sz="2200" dirty="0">
                <a:latin typeface="Bookman Old Style" panose="02050604050505020204" pitchFamily="18" charset="0"/>
              </a:rPr>
              <a:t> </a:t>
            </a:r>
            <a:r>
              <a:rPr lang="en-US" sz="2200" b="0" i="0" u="none" strike="noStrike" baseline="0" dirty="0">
                <a:latin typeface="Bookman Old Style" panose="02050604050505020204" pitchFamily="18" charset="0"/>
              </a:rPr>
              <a:t>would be valid only if, former DIN less communication is issued incorporating therein the </a:t>
            </a:r>
            <a:r>
              <a:rPr lang="en-US" sz="2200" i="0" u="none" strike="noStrike" baseline="0" dirty="0">
                <a:latin typeface="Bookman Old Style" panose="02050604050505020204" pitchFamily="18" charset="0"/>
              </a:rPr>
              <a:t>reason for issue of such DIN less communication in terms of para 3(</a:t>
            </a:r>
            <a:r>
              <a:rPr lang="en-US" sz="2200" i="0" u="none" strike="noStrike" baseline="0" dirty="0" err="1">
                <a:latin typeface="Bookman Old Style" panose="02050604050505020204" pitchFamily="18" charset="0"/>
              </a:rPr>
              <a:t>i</a:t>
            </a:r>
            <a:r>
              <a:rPr lang="en-US" sz="2200" i="0" u="none" strike="noStrike" baseline="0" dirty="0">
                <a:latin typeface="Bookman Old Style" panose="02050604050505020204" pitchFamily="18" charset="0"/>
              </a:rPr>
              <a:t>) to 3(v) [as applicable] along with the Number &amp; date of obtaining written approval </a:t>
            </a:r>
            <a:r>
              <a:rPr lang="en-US" sz="2200" b="0" i="0" u="none" strike="noStrike" baseline="0" dirty="0">
                <a:latin typeface="Bookman Old Style" panose="02050604050505020204" pitchFamily="18" charset="0"/>
              </a:rPr>
              <a:t>of the Chief Commissioner / Director General of Income-Tax in a specified format, and not otherwise.</a:t>
            </a:r>
          </a:p>
          <a:p>
            <a:pPr algn="just"/>
            <a:r>
              <a:rPr lang="en-US" sz="2200" dirty="0">
                <a:latin typeface="Bookman Old Style" panose="02050604050505020204" pitchFamily="18" charset="0"/>
              </a:rPr>
              <a:t>The decision was held in </a:t>
            </a:r>
            <a:r>
              <a:rPr lang="en-US" sz="2200" dirty="0" err="1">
                <a:latin typeface="Bookman Old Style" panose="02050604050505020204" pitchFamily="18" charset="0"/>
              </a:rPr>
              <a:t>favour</a:t>
            </a:r>
            <a:r>
              <a:rPr lang="en-US" sz="2200" dirty="0">
                <a:latin typeface="Bookman Old Style" panose="02050604050505020204" pitchFamily="18" charset="0"/>
              </a:rPr>
              <a:t> of assessees rendering the impugned orders invalid as if they have never been issued.</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DA40D66E-6A03-8CEB-FF57-E787841C97C7}"/>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B25E039-C6EC-AD20-EC29-A616E8DC335B}"/>
              </a:ext>
            </a:extLst>
          </p:cNvPr>
          <p:cNvSpPr>
            <a:spLocks noGrp="1"/>
          </p:cNvSpPr>
          <p:nvPr>
            <p:ph type="sldNum" sz="quarter" idx="12"/>
          </p:nvPr>
        </p:nvSpPr>
        <p:spPr/>
        <p:txBody>
          <a:bodyPr/>
          <a:lstStyle/>
          <a:p>
            <a:fld id="{3DCC1F5A-E4DD-477C-8EF4-30E1753F40E2}" type="slidenum">
              <a:rPr lang="en-US" smtClean="0"/>
              <a:pPr/>
              <a:t>81</a:t>
            </a:fld>
            <a:endParaRPr lang="en-US"/>
          </a:p>
        </p:txBody>
      </p:sp>
    </p:spTree>
    <p:extLst>
      <p:ext uri="{BB962C8B-B14F-4D97-AF65-F5344CB8AC3E}">
        <p14:creationId xmlns:p14="http://schemas.microsoft.com/office/powerpoint/2010/main" val="8796881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34C2C-098D-79E7-994C-54CB3B727D09}"/>
              </a:ext>
            </a:extLst>
          </p:cNvPr>
          <p:cNvSpPr>
            <a:spLocks noGrp="1"/>
          </p:cNvSpPr>
          <p:nvPr>
            <p:ph type="title"/>
          </p:nvPr>
        </p:nvSpPr>
        <p:spPr/>
        <p:txBody>
          <a:bodyPr>
            <a:normAutofit/>
          </a:bodyPr>
          <a:lstStyle/>
          <a:p>
            <a:r>
              <a:rPr lang="en-US" sz="2400" b="1" dirty="0">
                <a:latin typeface="Bookman Old Style" panose="02050604050505020204" pitchFamily="18" charset="0"/>
              </a:rPr>
              <a:t>Finesse International Design P. Ltd. vs. DCIT </a:t>
            </a:r>
            <a:br>
              <a:rPr lang="en-US" sz="2400" b="1" dirty="0">
                <a:latin typeface="Bookman Old Style" panose="02050604050505020204" pitchFamily="18" charset="0"/>
              </a:rPr>
            </a:br>
            <a:r>
              <a:rPr lang="en-US" sz="2400" b="1" dirty="0">
                <a:latin typeface="Bookman Old Style" panose="02050604050505020204" pitchFamily="18" charset="0"/>
              </a:rPr>
              <a:t>ITA No. 1298/Del/2021</a:t>
            </a:r>
            <a:endParaRPr lang="en-IN" sz="24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B043518-6F0C-FD0A-764E-0CE996A1AD74}"/>
              </a:ext>
            </a:extLst>
          </p:cNvPr>
          <p:cNvSpPr>
            <a:spLocks noGrp="1"/>
          </p:cNvSpPr>
          <p:nvPr>
            <p:ph idx="1"/>
          </p:nvPr>
        </p:nvSpPr>
        <p:spPr/>
        <p:txBody>
          <a:bodyPr>
            <a:noAutofit/>
          </a:bodyPr>
          <a:lstStyle/>
          <a:p>
            <a:pPr algn="just"/>
            <a:r>
              <a:rPr lang="en-IN" sz="2200" b="1" u="sng" dirty="0">
                <a:latin typeface="Bookman Old Style" panose="02050604050505020204" pitchFamily="18" charset="0"/>
              </a:rPr>
              <a:t>Facts:</a:t>
            </a:r>
            <a:endParaRPr lang="en-US" sz="2200" dirty="0">
              <a:latin typeface="Bookman Old Style" panose="02050604050505020204" pitchFamily="18" charset="0"/>
            </a:endParaRPr>
          </a:p>
          <a:p>
            <a:pPr algn="just"/>
            <a:r>
              <a:rPr lang="en-US" sz="2200" dirty="0">
                <a:latin typeface="Bookman Old Style" panose="02050604050505020204" pitchFamily="18" charset="0"/>
              </a:rPr>
              <a:t>Assessment order was passed u/s. 153A after taking approval u/s. 153D from Addl. CIT. However, neither the requisition letter of AO to Addl. CIT requesting for approval u/s. 153D nor the letter of Addl. CIT granting such approval bears DIN. Demand notice u/s. 156 was also issued without quoting DIN.</a:t>
            </a:r>
          </a:p>
          <a:p>
            <a:pPr marL="0" indent="0" algn="just">
              <a:buNone/>
            </a:pPr>
            <a:endParaRPr lang="en-US" sz="2200" dirty="0">
              <a:latin typeface="Bookman Old Style" panose="02050604050505020204" pitchFamily="18" charset="0"/>
            </a:endParaRPr>
          </a:p>
          <a:p>
            <a:pPr algn="just"/>
            <a:r>
              <a:rPr lang="en-US" sz="2200" b="1" u="sng" dirty="0">
                <a:latin typeface="Bookman Old Style" panose="02050604050505020204" pitchFamily="18" charset="0"/>
              </a:rPr>
              <a:t>Held:</a:t>
            </a:r>
          </a:p>
          <a:p>
            <a:pPr algn="just"/>
            <a:r>
              <a:rPr lang="en-IN" sz="2200" dirty="0">
                <a:latin typeface="Bookman Old Style" panose="02050604050505020204" pitchFamily="18" charset="0"/>
              </a:rPr>
              <a:t>On appeal, the Hon’ble ITAT held that the Circular No. 19/2019 dated 14.08.2019 is binding in nature. </a:t>
            </a:r>
          </a:p>
        </p:txBody>
      </p:sp>
      <p:sp>
        <p:nvSpPr>
          <p:cNvPr id="4" name="Footer Placeholder 3">
            <a:extLst>
              <a:ext uri="{FF2B5EF4-FFF2-40B4-BE49-F238E27FC236}">
                <a16:creationId xmlns:a16="http://schemas.microsoft.com/office/drawing/2014/main" id="{8B23A0B9-268A-3C85-DBC6-6027125EBF40}"/>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4F760C25-3556-F059-3C5F-7FD4C8419B54}"/>
              </a:ext>
            </a:extLst>
          </p:cNvPr>
          <p:cNvSpPr>
            <a:spLocks noGrp="1"/>
          </p:cNvSpPr>
          <p:nvPr>
            <p:ph type="sldNum" sz="quarter" idx="12"/>
          </p:nvPr>
        </p:nvSpPr>
        <p:spPr/>
        <p:txBody>
          <a:bodyPr/>
          <a:lstStyle/>
          <a:p>
            <a:fld id="{3DCC1F5A-E4DD-477C-8EF4-30E1753F40E2}" type="slidenum">
              <a:rPr lang="en-US" smtClean="0"/>
              <a:pPr/>
              <a:t>82</a:t>
            </a:fld>
            <a:endParaRPr lang="en-US"/>
          </a:p>
        </p:txBody>
      </p:sp>
    </p:spTree>
    <p:extLst>
      <p:ext uri="{BB962C8B-B14F-4D97-AF65-F5344CB8AC3E}">
        <p14:creationId xmlns:p14="http://schemas.microsoft.com/office/powerpoint/2010/main" val="5902792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3636A-20BA-4FB4-2F5B-47C8EBC6BBF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D2C6EB-B2DF-0EBC-E7B9-F0B698B926EA}"/>
              </a:ext>
            </a:extLst>
          </p:cNvPr>
          <p:cNvSpPr>
            <a:spLocks noGrp="1"/>
          </p:cNvSpPr>
          <p:nvPr>
            <p:ph idx="1"/>
          </p:nvPr>
        </p:nvSpPr>
        <p:spPr/>
        <p:txBody>
          <a:bodyPr>
            <a:normAutofit fontScale="92500"/>
          </a:bodyPr>
          <a:lstStyle/>
          <a:p>
            <a:pPr marL="358775" indent="-358775" algn="just">
              <a:tabLst>
                <a:tab pos="538163" algn="l"/>
              </a:tabLst>
            </a:pPr>
            <a:r>
              <a:rPr lang="en-IN" sz="2400" dirty="0">
                <a:latin typeface="Bookman Old Style" panose="02050604050505020204" pitchFamily="18" charset="0"/>
              </a:rPr>
              <a:t>Any communication issued by any income tax authority relating to assessment, appeals, orders, etc. to the assessee or any other person on or after 01.10.2019 shall have no standing in law unless a computerised DIN has been allotted &amp; is duly reflected in the body of such communication subject to exceptional circumstances referred to in para 3 of CBDT Circular.</a:t>
            </a:r>
          </a:p>
          <a:p>
            <a:pPr marL="358775" indent="-358775" algn="just">
              <a:tabLst>
                <a:tab pos="538163" algn="l"/>
              </a:tabLst>
            </a:pPr>
            <a:r>
              <a:rPr lang="en-IN" sz="2400" dirty="0">
                <a:latin typeface="Bookman Old Style" panose="02050604050505020204" pitchFamily="18" charset="0"/>
              </a:rPr>
              <a:t>ITAT relied on the judgements of Hon’ble Delhi High Court in the case of </a:t>
            </a:r>
            <a:r>
              <a:rPr lang="en-IN" sz="2400" i="1" dirty="0">
                <a:latin typeface="Bookman Old Style" panose="02050604050505020204" pitchFamily="18" charset="0"/>
              </a:rPr>
              <a:t>CIT vs. Brandix Mauritius Holdings Ltd. – 456 ITR 34 (Delhi)</a:t>
            </a:r>
            <a:r>
              <a:rPr lang="en-IN" sz="2400" dirty="0">
                <a:latin typeface="Bookman Old Style" panose="02050604050505020204" pitchFamily="18" charset="0"/>
              </a:rPr>
              <a:t> and Hon’ble Calcutta High Court in the case of </a:t>
            </a:r>
            <a:r>
              <a:rPr lang="en-IN" sz="2400" i="1" dirty="0">
                <a:latin typeface="Bookman Old Style" panose="02050604050505020204" pitchFamily="18" charset="0"/>
              </a:rPr>
              <a:t>PCIT vs. Tata Medical </a:t>
            </a:r>
            <a:r>
              <a:rPr lang="en-IN" sz="2400" i="1" dirty="0" err="1">
                <a:latin typeface="Bookman Old Style" panose="02050604050505020204" pitchFamily="18" charset="0"/>
              </a:rPr>
              <a:t>Center</a:t>
            </a:r>
            <a:r>
              <a:rPr lang="en-IN" sz="2400" i="1" dirty="0">
                <a:latin typeface="Bookman Old Style" panose="02050604050505020204" pitchFamily="18" charset="0"/>
              </a:rPr>
              <a:t> Trust [2023] 154 taxmann.com 600 (Cal.)</a:t>
            </a:r>
            <a:r>
              <a:rPr lang="en-IN" sz="2400" dirty="0">
                <a:latin typeface="Bookman Old Style" panose="02050604050505020204" pitchFamily="18" charset="0"/>
              </a:rPr>
              <a:t>.</a:t>
            </a:r>
          </a:p>
          <a:p>
            <a:endParaRPr lang="en-IN" dirty="0"/>
          </a:p>
        </p:txBody>
      </p:sp>
      <p:sp>
        <p:nvSpPr>
          <p:cNvPr id="4" name="Footer Placeholder 3">
            <a:extLst>
              <a:ext uri="{FF2B5EF4-FFF2-40B4-BE49-F238E27FC236}">
                <a16:creationId xmlns:a16="http://schemas.microsoft.com/office/drawing/2014/main" id="{8F290E6A-7EE9-CD25-03FB-F66F4E4BB88B}"/>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2804304-D40B-A069-5583-61CFFEA7232A}"/>
              </a:ext>
            </a:extLst>
          </p:cNvPr>
          <p:cNvSpPr>
            <a:spLocks noGrp="1"/>
          </p:cNvSpPr>
          <p:nvPr>
            <p:ph type="sldNum" sz="quarter" idx="12"/>
          </p:nvPr>
        </p:nvSpPr>
        <p:spPr/>
        <p:txBody>
          <a:bodyPr/>
          <a:lstStyle/>
          <a:p>
            <a:fld id="{3DCC1F5A-E4DD-477C-8EF4-30E1753F40E2}" type="slidenum">
              <a:rPr lang="en-US" smtClean="0"/>
              <a:pPr/>
              <a:t>83</a:t>
            </a:fld>
            <a:endParaRPr lang="en-US"/>
          </a:p>
        </p:txBody>
      </p:sp>
    </p:spTree>
    <p:extLst>
      <p:ext uri="{BB962C8B-B14F-4D97-AF65-F5344CB8AC3E}">
        <p14:creationId xmlns:p14="http://schemas.microsoft.com/office/powerpoint/2010/main" val="5151557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2D039-9146-DF5B-67EF-45D1E2AAF51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A781E95-52E5-7D09-64CD-01CB603CC84F}"/>
              </a:ext>
            </a:extLst>
          </p:cNvPr>
          <p:cNvSpPr>
            <a:spLocks noGrp="1"/>
          </p:cNvSpPr>
          <p:nvPr>
            <p:ph idx="1"/>
          </p:nvPr>
        </p:nvSpPr>
        <p:spPr/>
        <p:txBody>
          <a:bodyPr>
            <a:normAutofit/>
          </a:bodyPr>
          <a:lstStyle/>
          <a:p>
            <a:pPr algn="just"/>
            <a:r>
              <a:rPr lang="en-IN" sz="2200" b="0" u="none" strike="noStrike" baseline="0" dirty="0">
                <a:latin typeface="Bookman Old Style" panose="02050604050505020204" pitchFamily="18" charset="0"/>
              </a:rPr>
              <a:t>In the backdrop of </a:t>
            </a:r>
            <a:r>
              <a:rPr lang="en-US" sz="2200" b="0" u="none" strike="noStrike" baseline="0" dirty="0">
                <a:latin typeface="Bookman Old Style" panose="02050604050505020204" pitchFamily="18" charset="0"/>
              </a:rPr>
              <a:t>nuanced judicial view, the approval under section 153D which is the fulcrum for passing final assessment order dated 19.02.2021 in question is thus apparently non-</a:t>
            </a:r>
            <a:r>
              <a:rPr lang="en-US" sz="2200" b="0" u="none" strike="noStrike" baseline="0" dirty="0" err="1">
                <a:latin typeface="Bookman Old Style" panose="02050604050505020204" pitchFamily="18" charset="0"/>
              </a:rPr>
              <a:t>est</a:t>
            </a:r>
            <a:r>
              <a:rPr lang="en-US" sz="2200" dirty="0">
                <a:latin typeface="Bookman Old Style" panose="02050604050505020204" pitchFamily="18" charset="0"/>
              </a:rPr>
              <a:t> </a:t>
            </a:r>
            <a:r>
              <a:rPr lang="en-US" sz="2200" b="0" u="none" strike="noStrike" baseline="0" dirty="0">
                <a:latin typeface="Bookman Old Style" panose="02050604050505020204" pitchFamily="18" charset="0"/>
              </a:rPr>
              <a:t>in law in the absence of DIN allocated to such communication at all. The final assessment order so passed under s. 153A in question on the basis of such invalid and non-</a:t>
            </a:r>
            <a:r>
              <a:rPr lang="en-US" sz="2200" b="0" u="none" strike="noStrike" baseline="0" dirty="0" err="1">
                <a:latin typeface="Bookman Old Style" panose="02050604050505020204" pitchFamily="18" charset="0"/>
              </a:rPr>
              <a:t>est</a:t>
            </a:r>
            <a:r>
              <a:rPr lang="en-US" sz="2200" b="0" u="none" strike="noStrike" baseline="0" dirty="0">
                <a:latin typeface="Bookman Old Style" panose="02050604050505020204" pitchFamily="18" charset="0"/>
              </a:rPr>
              <a:t> approval under section 153D is thus without sanction of law. The assessment order dated 19.02.2021 passed under s. 153A is thus liable to be quashed at threshold. Similarly, notice of demand under s. 156 without DIN and on the basis of non-</a:t>
            </a:r>
            <a:r>
              <a:rPr lang="en-US" sz="2200" b="0" u="none" strike="noStrike" baseline="0" dirty="0" err="1">
                <a:latin typeface="Bookman Old Style" panose="02050604050505020204" pitchFamily="18" charset="0"/>
              </a:rPr>
              <a:t>est</a:t>
            </a:r>
            <a:r>
              <a:rPr lang="en-US" sz="2200" dirty="0">
                <a:latin typeface="Bookman Old Style" panose="02050604050505020204" pitchFamily="18" charset="0"/>
              </a:rPr>
              <a:t> </a:t>
            </a:r>
            <a:r>
              <a:rPr lang="en-US" sz="2200" b="0" u="none" strike="noStrike" baseline="0" dirty="0">
                <a:latin typeface="Bookman Old Style" panose="02050604050505020204" pitchFamily="18" charset="0"/>
              </a:rPr>
              <a:t>assessment order is also to be reckoned as a nullity.</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AF7C0428-9EF7-80A2-AC72-9A49D0DBC18E}"/>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99268E1B-AA0D-A793-69BA-F9E685E174B2}"/>
              </a:ext>
            </a:extLst>
          </p:cNvPr>
          <p:cNvSpPr>
            <a:spLocks noGrp="1"/>
          </p:cNvSpPr>
          <p:nvPr>
            <p:ph type="sldNum" sz="quarter" idx="12"/>
          </p:nvPr>
        </p:nvSpPr>
        <p:spPr/>
        <p:txBody>
          <a:bodyPr/>
          <a:lstStyle/>
          <a:p>
            <a:fld id="{3DCC1F5A-E4DD-477C-8EF4-30E1753F40E2}" type="slidenum">
              <a:rPr lang="en-US" smtClean="0"/>
              <a:pPr/>
              <a:t>84</a:t>
            </a:fld>
            <a:endParaRPr lang="en-US"/>
          </a:p>
        </p:txBody>
      </p:sp>
    </p:spTree>
    <p:extLst>
      <p:ext uri="{BB962C8B-B14F-4D97-AF65-F5344CB8AC3E}">
        <p14:creationId xmlns:p14="http://schemas.microsoft.com/office/powerpoint/2010/main" val="38368246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0FFF5-D858-38D6-7646-4544D334D464}"/>
              </a:ext>
            </a:extLst>
          </p:cNvPr>
          <p:cNvSpPr>
            <a:spLocks noGrp="1"/>
          </p:cNvSpPr>
          <p:nvPr>
            <p:ph type="title"/>
          </p:nvPr>
        </p:nvSpPr>
        <p:spPr/>
        <p:txBody>
          <a:bodyPr>
            <a:normAutofit/>
          </a:bodyPr>
          <a:lstStyle/>
          <a:p>
            <a:r>
              <a:rPr lang="en-US" sz="2200" b="1" dirty="0">
                <a:latin typeface="Bookman Old Style" panose="02050604050505020204" pitchFamily="18" charset="0"/>
              </a:rPr>
              <a:t>Sutherland Global Services Inc. &amp; </a:t>
            </a:r>
            <a:r>
              <a:rPr lang="en-US" sz="2200" b="1" dirty="0" err="1">
                <a:latin typeface="Bookman Old Style" panose="02050604050505020204" pitchFamily="18" charset="0"/>
              </a:rPr>
              <a:t>Ors</a:t>
            </a:r>
            <a:r>
              <a:rPr lang="en-US" sz="2200" b="1" dirty="0">
                <a:latin typeface="Bookman Old Style" panose="02050604050505020204" pitchFamily="18" charset="0"/>
              </a:rPr>
              <a:t>. vs. ACIT &amp; </a:t>
            </a:r>
            <a:r>
              <a:rPr lang="en-US" sz="2200" b="1" dirty="0" err="1">
                <a:latin typeface="Bookman Old Style" panose="02050604050505020204" pitchFamily="18" charset="0"/>
              </a:rPr>
              <a:t>Ors</a:t>
            </a:r>
            <a:r>
              <a:rPr lang="en-US" sz="2200" b="1" dirty="0">
                <a:latin typeface="Bookman Old Style" panose="02050604050505020204" pitchFamily="18" charset="0"/>
              </a:rPr>
              <a:t>.</a:t>
            </a:r>
            <a:r>
              <a:rPr lang="en-US" sz="2200" b="1" dirty="0"/>
              <a:t> </a:t>
            </a:r>
            <a:br>
              <a:rPr lang="en-US" sz="2000" b="1" dirty="0"/>
            </a:br>
            <a:r>
              <a:rPr lang="en-US" sz="2200" b="1" i="0" u="none" strike="noStrike" baseline="0" dirty="0">
                <a:latin typeface="Bookman Old Style" panose="02050604050505020204" pitchFamily="18" charset="0"/>
              </a:rPr>
              <a:t>IT(TP)A No.27/CHNY/2023</a:t>
            </a:r>
            <a:endParaRPr lang="en-IN" sz="2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5C62BBBB-61EB-C03E-FE23-9C5DBCEF1E61}"/>
              </a:ext>
            </a:extLst>
          </p:cNvPr>
          <p:cNvSpPr>
            <a:spLocks noGrp="1"/>
          </p:cNvSpPr>
          <p:nvPr>
            <p:ph idx="1"/>
          </p:nvPr>
        </p:nvSpPr>
        <p:spPr/>
        <p:txBody>
          <a:bodyPr>
            <a:noAutofit/>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Assessment order was passed after receiving instructions from DRP. However, such directions were issued by DRP without mentioning DIN therein.</a:t>
            </a:r>
          </a:p>
          <a:p>
            <a:pPr marL="0" indent="0" algn="just">
              <a:buNone/>
            </a:pPr>
            <a:endParaRPr lang="en-US" sz="2200" dirty="0">
              <a:latin typeface="Bookman Old Style" panose="02050604050505020204" pitchFamily="18" charset="0"/>
            </a:endParaRPr>
          </a:p>
          <a:p>
            <a:pPr algn="just"/>
            <a:r>
              <a:rPr lang="en-US" sz="2200" b="1" u="sng" dirty="0">
                <a:latin typeface="Bookman Old Style" panose="02050604050505020204" pitchFamily="18" charset="0"/>
              </a:rPr>
              <a:t>Held:</a:t>
            </a:r>
          </a:p>
          <a:p>
            <a:pPr algn="just"/>
            <a:r>
              <a:rPr lang="en-IN" sz="2200" dirty="0">
                <a:latin typeface="Bookman Old Style" panose="02050604050505020204" pitchFamily="18" charset="0"/>
              </a:rPr>
              <a:t>On appeal, Hon’ble Chennai ITAT held that every income tax authority is required to satisfy twin conditions viz. a) allot DIN and b) quote such DIN in the body of communication. </a:t>
            </a:r>
          </a:p>
          <a:p>
            <a:pPr algn="just"/>
            <a:r>
              <a:rPr lang="en-IN" sz="2200" dirty="0">
                <a:latin typeface="Bookman Old Style" panose="02050604050505020204" pitchFamily="18" charset="0"/>
              </a:rPr>
              <a:t>The requirement of Circular is to allot &amp; quote DIN in the body of communication but not generation &amp; communication of DIN by separate intimation.</a:t>
            </a:r>
          </a:p>
        </p:txBody>
      </p:sp>
      <p:sp>
        <p:nvSpPr>
          <p:cNvPr id="4" name="Footer Placeholder 3">
            <a:extLst>
              <a:ext uri="{FF2B5EF4-FFF2-40B4-BE49-F238E27FC236}">
                <a16:creationId xmlns:a16="http://schemas.microsoft.com/office/drawing/2014/main" id="{4FB76747-3798-DE23-3BFB-4F95C953952B}"/>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1FF62FC7-FF8A-79BE-2685-572111B3E7DE}"/>
              </a:ext>
            </a:extLst>
          </p:cNvPr>
          <p:cNvSpPr>
            <a:spLocks noGrp="1"/>
          </p:cNvSpPr>
          <p:nvPr>
            <p:ph type="sldNum" sz="quarter" idx="12"/>
          </p:nvPr>
        </p:nvSpPr>
        <p:spPr/>
        <p:txBody>
          <a:bodyPr/>
          <a:lstStyle/>
          <a:p>
            <a:fld id="{3DCC1F5A-E4DD-477C-8EF4-30E1753F40E2}" type="slidenum">
              <a:rPr lang="en-US" smtClean="0"/>
              <a:pPr/>
              <a:t>85</a:t>
            </a:fld>
            <a:endParaRPr lang="en-US"/>
          </a:p>
        </p:txBody>
      </p:sp>
    </p:spTree>
    <p:extLst>
      <p:ext uri="{BB962C8B-B14F-4D97-AF65-F5344CB8AC3E}">
        <p14:creationId xmlns:p14="http://schemas.microsoft.com/office/powerpoint/2010/main" val="34597739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4D28-9C57-662F-1156-1D862D5FAF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6DBE388-2072-B10D-229F-8596FBAC12C4}"/>
              </a:ext>
            </a:extLst>
          </p:cNvPr>
          <p:cNvSpPr>
            <a:spLocks noGrp="1"/>
          </p:cNvSpPr>
          <p:nvPr>
            <p:ph idx="1"/>
          </p:nvPr>
        </p:nvSpPr>
        <p:spPr/>
        <p:txBody>
          <a:bodyPr>
            <a:normAutofit lnSpcReduction="10000"/>
          </a:bodyPr>
          <a:lstStyle/>
          <a:p>
            <a:pPr algn="l"/>
            <a:r>
              <a:rPr lang="en-IN" sz="2200" b="0" u="none" strike="noStrike" baseline="0" dirty="0">
                <a:latin typeface="Bookman Old Style" panose="02050604050505020204" pitchFamily="18" charset="0"/>
              </a:rPr>
              <a:t>Subsequent </a:t>
            </a:r>
            <a:r>
              <a:rPr lang="en-US" sz="2200" b="0" u="none" strike="noStrike" baseline="0" dirty="0">
                <a:latin typeface="Bookman Old Style" panose="02050604050505020204" pitchFamily="18" charset="0"/>
              </a:rPr>
              <a:t>generation of DIN either on the same day or next day and intimated to the assessee or other person by way of separate communication does not satisfy the conditions of para 3 &amp; 4 of said circular.</a:t>
            </a:r>
          </a:p>
          <a:p>
            <a:pPr algn="just"/>
            <a:r>
              <a:rPr lang="en-US" sz="2200" dirty="0">
                <a:latin typeface="Bookman Old Style" panose="02050604050505020204" pitchFamily="18" charset="0"/>
              </a:rPr>
              <a:t>The ITAT rejected Revenue’s argument that DRP direction is an internal communication for the guidance of the AO, and observed that as per Section 144C(15), directions issued by DRP is an order/communication which is issued to the eligible assessee to enable it file rectification.</a:t>
            </a:r>
          </a:p>
          <a:p>
            <a:pPr algn="just"/>
            <a:r>
              <a:rPr lang="en-US" sz="2200" dirty="0">
                <a:latin typeface="Bookman Old Style" panose="02050604050505020204" pitchFamily="18" charset="0"/>
              </a:rPr>
              <a:t>The ITAT also rejected Revenue’s argument that DRP is not an income tax authority defined under the Act and hence, circular issued by CBDT is not applicable to DRP proceedings.</a:t>
            </a:r>
          </a:p>
          <a:p>
            <a:pPr algn="l"/>
            <a:endParaRPr lang="en-US" sz="2200" b="0" u="none" strike="noStrike" baseline="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63CA48D6-0295-E3AE-75ED-6CC4D8599302}"/>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288558DC-F3BB-DA6E-E03A-EEBE5CF90B62}"/>
              </a:ext>
            </a:extLst>
          </p:cNvPr>
          <p:cNvSpPr>
            <a:spLocks noGrp="1"/>
          </p:cNvSpPr>
          <p:nvPr>
            <p:ph type="sldNum" sz="quarter" idx="12"/>
          </p:nvPr>
        </p:nvSpPr>
        <p:spPr/>
        <p:txBody>
          <a:bodyPr/>
          <a:lstStyle/>
          <a:p>
            <a:fld id="{3DCC1F5A-E4DD-477C-8EF4-30E1753F40E2}" type="slidenum">
              <a:rPr lang="en-US" smtClean="0"/>
              <a:pPr/>
              <a:t>86</a:t>
            </a:fld>
            <a:endParaRPr lang="en-US"/>
          </a:p>
        </p:txBody>
      </p:sp>
    </p:spTree>
    <p:extLst>
      <p:ext uri="{BB962C8B-B14F-4D97-AF65-F5344CB8AC3E}">
        <p14:creationId xmlns:p14="http://schemas.microsoft.com/office/powerpoint/2010/main" val="37768850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0C0F-4DF0-1B39-BA66-EB42301F287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85374E-3A44-FDE2-B95D-A972E3ECB2F6}"/>
              </a:ext>
            </a:extLst>
          </p:cNvPr>
          <p:cNvSpPr>
            <a:spLocks noGrp="1"/>
          </p:cNvSpPr>
          <p:nvPr>
            <p:ph idx="1"/>
          </p:nvPr>
        </p:nvSpPr>
        <p:spPr/>
        <p:txBody>
          <a:bodyPr>
            <a:normAutofit/>
          </a:bodyPr>
          <a:lstStyle/>
          <a:p>
            <a:pPr algn="just"/>
            <a:r>
              <a:rPr lang="en-US" sz="2200" dirty="0">
                <a:latin typeface="Bookman Old Style" panose="02050604050505020204" pitchFamily="18" charset="0"/>
              </a:rPr>
              <a:t>Section 144C(15) defines DRP to mean a collegium comprising of three PCIT/CIT constituted by CBDT. From the dictionary meaning of ‘collegium’, it is clear that DRP is merely an association/group of three Commissioners, all of which are defined as income-tax authorities as per Section 116. Thus, DRP is an income-tax authority and consequently, panel would be bound to follow the circular issued by CBDT.</a:t>
            </a:r>
          </a:p>
          <a:p>
            <a:pPr algn="just"/>
            <a:r>
              <a:rPr lang="en-US" sz="2200" dirty="0">
                <a:latin typeface="Bookman Old Style" panose="02050604050505020204" pitchFamily="18" charset="0"/>
              </a:rPr>
              <a:t>The directions issued by CBDT without DIN were held to be invalid and the final assessment order in pursuance of such non-</a:t>
            </a:r>
            <a:r>
              <a:rPr lang="en-US" sz="2200" dirty="0" err="1">
                <a:latin typeface="Bookman Old Style" panose="02050604050505020204" pitchFamily="18" charset="0"/>
              </a:rPr>
              <a:t>est</a:t>
            </a:r>
            <a:r>
              <a:rPr lang="en-US" sz="2200" dirty="0">
                <a:latin typeface="Bookman Old Style" panose="02050604050505020204" pitchFamily="18" charset="0"/>
              </a:rPr>
              <a:t> DRP directions were held to be void-ab-initio.</a:t>
            </a:r>
          </a:p>
          <a:p>
            <a:pPr algn="just"/>
            <a:endParaRPr lang="en-US" sz="2200" dirty="0">
              <a:latin typeface="Bookman Old Style" panose="02050604050505020204" pitchFamily="18" charset="0"/>
            </a:endParaRPr>
          </a:p>
          <a:p>
            <a:pPr algn="just"/>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3ACE1109-9324-7E7A-78DE-3C5267C59D2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8B8E568-3233-9124-D756-D858634D72EE}"/>
              </a:ext>
            </a:extLst>
          </p:cNvPr>
          <p:cNvSpPr>
            <a:spLocks noGrp="1"/>
          </p:cNvSpPr>
          <p:nvPr>
            <p:ph type="sldNum" sz="quarter" idx="12"/>
          </p:nvPr>
        </p:nvSpPr>
        <p:spPr/>
        <p:txBody>
          <a:bodyPr/>
          <a:lstStyle/>
          <a:p>
            <a:fld id="{3DCC1F5A-E4DD-477C-8EF4-30E1753F40E2}" type="slidenum">
              <a:rPr lang="en-US" smtClean="0"/>
              <a:pPr/>
              <a:t>87</a:t>
            </a:fld>
            <a:endParaRPr lang="en-US"/>
          </a:p>
        </p:txBody>
      </p:sp>
    </p:spTree>
    <p:extLst>
      <p:ext uri="{BB962C8B-B14F-4D97-AF65-F5344CB8AC3E}">
        <p14:creationId xmlns:p14="http://schemas.microsoft.com/office/powerpoint/2010/main" val="36626945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528A3-5020-6A96-2715-580A2DAA6BB2}"/>
              </a:ext>
            </a:extLst>
          </p:cNvPr>
          <p:cNvSpPr>
            <a:spLocks noGrp="1"/>
          </p:cNvSpPr>
          <p:nvPr>
            <p:ph type="title"/>
          </p:nvPr>
        </p:nvSpPr>
        <p:spPr/>
        <p:txBody>
          <a:bodyPr>
            <a:normAutofit/>
          </a:bodyPr>
          <a:lstStyle/>
          <a:p>
            <a:r>
              <a:rPr lang="en-US" sz="3200" b="1" dirty="0">
                <a:latin typeface="Bookman Old Style" panose="02050604050505020204" pitchFamily="18" charset="0"/>
              </a:rPr>
              <a:t>SPS Structures Ltd. vs. DCIT</a:t>
            </a:r>
            <a:br>
              <a:rPr lang="en-US" sz="3200" b="1" dirty="0">
                <a:latin typeface="Bookman Old Style" panose="02050604050505020204" pitchFamily="18" charset="0"/>
              </a:rPr>
            </a:br>
            <a:r>
              <a:rPr lang="en-US" sz="3200" b="1" dirty="0">
                <a:latin typeface="Bookman Old Style" panose="02050604050505020204" pitchFamily="18" charset="0"/>
              </a:rPr>
              <a:t>ITA No. 130/</a:t>
            </a:r>
            <a:r>
              <a:rPr lang="en-US" sz="3200" b="1" dirty="0" err="1">
                <a:latin typeface="Bookman Old Style" panose="02050604050505020204" pitchFamily="18" charset="0"/>
              </a:rPr>
              <a:t>Chd</a:t>
            </a:r>
            <a:r>
              <a:rPr lang="en-US" sz="3200" b="1" dirty="0">
                <a:latin typeface="Bookman Old Style" panose="02050604050505020204" pitchFamily="18" charset="0"/>
              </a:rPr>
              <a:t>/2023</a:t>
            </a:r>
            <a:endParaRPr lang="en-IN" sz="3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0760C1CD-A83F-FFD7-5EDC-3BBB5B559093}"/>
              </a:ext>
            </a:extLst>
          </p:cNvPr>
          <p:cNvSpPr>
            <a:spLocks noGrp="1"/>
          </p:cNvSpPr>
          <p:nvPr>
            <p:ph idx="1"/>
          </p:nvPr>
        </p:nvSpPr>
        <p:spPr/>
        <p:txBody>
          <a:bodyPr>
            <a:normAutofit lnSpcReduction="10000"/>
          </a:bodyPr>
          <a:lstStyle/>
          <a:p>
            <a:r>
              <a:rPr lang="en-US" sz="2200" b="1" u="sng" dirty="0">
                <a:latin typeface="Bookman Old Style" panose="02050604050505020204" pitchFamily="18" charset="0"/>
              </a:rPr>
              <a:t>Facts:</a:t>
            </a:r>
          </a:p>
          <a:p>
            <a:r>
              <a:rPr lang="en-US" sz="2200" dirty="0">
                <a:latin typeface="Bookman Old Style" panose="02050604050505020204" pitchFamily="18" charset="0"/>
              </a:rPr>
              <a:t>Assessment order was passed without mentioning DIN, however, demand notice u/s. 156 issued along with the assessment order bears DIN.</a:t>
            </a:r>
          </a:p>
          <a:p>
            <a:pPr marL="0" indent="0">
              <a:buNone/>
            </a:pPr>
            <a:endParaRPr lang="en-US" sz="2200" dirty="0">
              <a:latin typeface="Bookman Old Style" panose="02050604050505020204" pitchFamily="18" charset="0"/>
            </a:endParaRPr>
          </a:p>
          <a:p>
            <a:r>
              <a:rPr lang="en-US" sz="2200" b="1" u="sng" dirty="0">
                <a:latin typeface="Bookman Old Style" panose="02050604050505020204" pitchFamily="18" charset="0"/>
              </a:rPr>
              <a:t>Held:</a:t>
            </a:r>
          </a:p>
          <a:p>
            <a:pPr algn="just"/>
            <a:r>
              <a:rPr lang="en-US" sz="2200" dirty="0">
                <a:latin typeface="Bookman Old Style" panose="02050604050505020204" pitchFamily="18" charset="0"/>
              </a:rPr>
              <a:t>On appeal to ITAT, the assessment order passed without mentioning DIN was set aside holding the same to be in contravention of the Circular No. 19/2019. Relying on various judicial precedents, it was held that such circular is binding in nature and non-mentioning of DIN on the body of the order is not a curable defect u/s. 292B.</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447F5DAB-6593-A213-075A-6B722DBEE3F8}"/>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BA51F03-96E2-6A59-32BA-E47FF6AD5CE1}"/>
              </a:ext>
            </a:extLst>
          </p:cNvPr>
          <p:cNvSpPr>
            <a:spLocks noGrp="1"/>
          </p:cNvSpPr>
          <p:nvPr>
            <p:ph type="sldNum" sz="quarter" idx="12"/>
          </p:nvPr>
        </p:nvSpPr>
        <p:spPr/>
        <p:txBody>
          <a:bodyPr/>
          <a:lstStyle/>
          <a:p>
            <a:fld id="{3DCC1F5A-E4DD-477C-8EF4-30E1753F40E2}" type="slidenum">
              <a:rPr lang="en-US" smtClean="0"/>
              <a:pPr/>
              <a:t>88</a:t>
            </a:fld>
            <a:endParaRPr lang="en-US"/>
          </a:p>
        </p:txBody>
      </p:sp>
    </p:spTree>
    <p:extLst>
      <p:ext uri="{BB962C8B-B14F-4D97-AF65-F5344CB8AC3E}">
        <p14:creationId xmlns:p14="http://schemas.microsoft.com/office/powerpoint/2010/main" val="515228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DE9E-7355-98E7-0154-2AFCB8E9E83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EBA5A00-93DB-2FD3-5D72-C72801E83140}"/>
              </a:ext>
            </a:extLst>
          </p:cNvPr>
          <p:cNvSpPr>
            <a:spLocks noGrp="1"/>
          </p:cNvSpPr>
          <p:nvPr>
            <p:ph idx="1"/>
          </p:nvPr>
        </p:nvSpPr>
        <p:spPr/>
        <p:txBody>
          <a:bodyPr>
            <a:normAutofit/>
          </a:bodyPr>
          <a:lstStyle/>
          <a:p>
            <a:pPr algn="just"/>
            <a:r>
              <a:rPr lang="en-US" sz="2200" dirty="0">
                <a:latin typeface="Bookman Old Style" panose="02050604050505020204" pitchFamily="18" charset="0"/>
              </a:rPr>
              <a:t>The ITAT rejected the Revenue’s contention that the assessment order is not invalid since the DIN was generated and mentioned on the demand notice which was issued simultaneously with the assessment order. Assessment order and demand notice are two separate communications qua the assessee and carry separate physical existence and identity, even though issued on the same date by the same AO pertaining to same assessment year. Quoting of DIN has to be qua each communication and just because there is simultaneous communication of assessment order and demand notice, the same wouldn’t satisfy the requirement as so laid down in the Circular. </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79B47ED0-9D0E-DA11-74F3-44AC046D1A72}"/>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5D75CD5-2E08-2968-9E1A-FEC717E54413}"/>
              </a:ext>
            </a:extLst>
          </p:cNvPr>
          <p:cNvSpPr>
            <a:spLocks noGrp="1"/>
          </p:cNvSpPr>
          <p:nvPr>
            <p:ph type="sldNum" sz="quarter" idx="12"/>
          </p:nvPr>
        </p:nvSpPr>
        <p:spPr/>
        <p:txBody>
          <a:bodyPr/>
          <a:lstStyle/>
          <a:p>
            <a:fld id="{3DCC1F5A-E4DD-477C-8EF4-30E1753F40E2}" type="slidenum">
              <a:rPr lang="en-US" smtClean="0"/>
              <a:pPr/>
              <a:t>89</a:t>
            </a:fld>
            <a:endParaRPr lang="en-US"/>
          </a:p>
        </p:txBody>
      </p:sp>
    </p:spTree>
    <p:extLst>
      <p:ext uri="{BB962C8B-B14F-4D97-AF65-F5344CB8AC3E}">
        <p14:creationId xmlns:p14="http://schemas.microsoft.com/office/powerpoint/2010/main" val="44327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8D96A-639A-F0C6-A987-6CE57F3BE632}"/>
              </a:ext>
            </a:extLst>
          </p:cNvPr>
          <p:cNvSpPr>
            <a:spLocks noGrp="1"/>
          </p:cNvSpPr>
          <p:nvPr>
            <p:ph type="title"/>
          </p:nvPr>
        </p:nvSpPr>
        <p:spPr/>
        <p:txBody>
          <a:bodyPr>
            <a:normAutofit/>
          </a:bodyPr>
          <a:lstStyle/>
          <a:p>
            <a:r>
              <a:rPr lang="en-US" sz="4000" b="1" dirty="0">
                <a:latin typeface="Bookman Old Style" panose="02050604050505020204" pitchFamily="18" charset="0"/>
              </a:rPr>
              <a:t>Percentage disallowance</a:t>
            </a:r>
            <a:endParaRPr lang="en-IN" sz="4000" b="1" dirty="0"/>
          </a:p>
        </p:txBody>
      </p:sp>
      <p:sp>
        <p:nvSpPr>
          <p:cNvPr id="3" name="Content Placeholder 2">
            <a:extLst>
              <a:ext uri="{FF2B5EF4-FFF2-40B4-BE49-F238E27FC236}">
                <a16:creationId xmlns:a16="http://schemas.microsoft.com/office/drawing/2014/main" id="{F098284F-8D43-A902-6195-1C9D7A9B53C8}"/>
              </a:ext>
            </a:extLst>
          </p:cNvPr>
          <p:cNvSpPr>
            <a:spLocks noGrp="1"/>
          </p:cNvSpPr>
          <p:nvPr>
            <p:ph idx="1"/>
          </p:nvPr>
        </p:nvSpPr>
        <p:spPr/>
        <p:txBody>
          <a:bodyPr>
            <a:noAutofit/>
          </a:bodyPr>
          <a:lstStyle/>
          <a:p>
            <a:pPr lvl="1" algn="just"/>
            <a:r>
              <a:rPr lang="en-US" sz="1900" dirty="0">
                <a:latin typeface="Bookman Old Style" panose="02050604050505020204" pitchFamily="18" charset="0"/>
              </a:rPr>
              <a:t>CIT vs La Medica 250 ITR 575 (Del) – 100%</a:t>
            </a:r>
          </a:p>
          <a:p>
            <a:pPr lvl="1" algn="just"/>
            <a:r>
              <a:rPr lang="en-US" sz="1900" dirty="0">
                <a:latin typeface="Bookman Old Style" panose="02050604050505020204" pitchFamily="18" charset="0"/>
              </a:rPr>
              <a:t>Sanjay Oil Cake Ind vs CIT 316 ITR 274 (Guj) – 25%</a:t>
            </a:r>
          </a:p>
          <a:p>
            <a:pPr lvl="1" algn="just"/>
            <a:r>
              <a:rPr lang="en-IN" sz="1900" dirty="0">
                <a:latin typeface="Bookman Old Style" panose="02050604050505020204" pitchFamily="18" charset="0"/>
              </a:rPr>
              <a:t>Pr. CIT v. Suraj Infrastructures (P.) Ltd </a:t>
            </a:r>
            <a:r>
              <a:rPr lang="pt-BR" sz="1900" dirty="0">
                <a:latin typeface="Bookman Old Style" panose="02050604050505020204" pitchFamily="18" charset="0"/>
              </a:rPr>
              <a:t>[2023] 156 taxmann.com 192 (Bombay) – 12.5%</a:t>
            </a:r>
          </a:p>
          <a:p>
            <a:pPr lvl="1" algn="just"/>
            <a:r>
              <a:rPr lang="en-IN" sz="1900" dirty="0">
                <a:latin typeface="Bookman Old Style" panose="02050604050505020204" pitchFamily="18" charset="0"/>
              </a:rPr>
              <a:t>Pr. CIT v. Rakesh </a:t>
            </a:r>
            <a:r>
              <a:rPr lang="en-IN" sz="1900" dirty="0" err="1">
                <a:latin typeface="Bookman Old Style" panose="02050604050505020204" pitchFamily="18" charset="0"/>
              </a:rPr>
              <a:t>Kailashchand</a:t>
            </a:r>
            <a:r>
              <a:rPr lang="en-IN" sz="1900" dirty="0">
                <a:latin typeface="Bookman Old Style" panose="02050604050505020204" pitchFamily="18" charset="0"/>
              </a:rPr>
              <a:t> Jain [2023] 156 taxmann.com 82 (Gujarat) – 6% </a:t>
            </a:r>
          </a:p>
          <a:p>
            <a:pPr lvl="1" algn="just"/>
            <a:r>
              <a:rPr lang="en-US" sz="1900" dirty="0">
                <a:latin typeface="Bookman Old Style" panose="02050604050505020204" pitchFamily="18" charset="0"/>
              </a:rPr>
              <a:t>CIT vs. Gujarat </a:t>
            </a:r>
            <a:r>
              <a:rPr lang="en-US" sz="1900" dirty="0" err="1">
                <a:latin typeface="Bookman Old Style" panose="02050604050505020204" pitchFamily="18" charset="0"/>
              </a:rPr>
              <a:t>Ambuja</a:t>
            </a:r>
            <a:r>
              <a:rPr lang="en-US" sz="1900" dirty="0">
                <a:latin typeface="Bookman Old Style" panose="02050604050505020204" pitchFamily="18" charset="0"/>
              </a:rPr>
              <a:t> Export Ltd. – </a:t>
            </a:r>
            <a:r>
              <a:rPr lang="en-IN" sz="1900" dirty="0">
                <a:latin typeface="Bookman Old Style" panose="02050604050505020204" pitchFamily="18" charset="0"/>
              </a:rPr>
              <a:t>[2014] 43 taxmann.com 244 (Gujarat) </a:t>
            </a:r>
            <a:r>
              <a:rPr lang="en-US" sz="1900" dirty="0">
                <a:latin typeface="Bookman Old Style" panose="02050604050505020204" pitchFamily="18" charset="0"/>
              </a:rPr>
              <a:t>– 5%</a:t>
            </a:r>
          </a:p>
        </p:txBody>
      </p:sp>
      <p:sp>
        <p:nvSpPr>
          <p:cNvPr id="4" name="Footer Placeholder 3">
            <a:extLst>
              <a:ext uri="{FF2B5EF4-FFF2-40B4-BE49-F238E27FC236}">
                <a16:creationId xmlns:a16="http://schemas.microsoft.com/office/drawing/2014/main" id="{80609FFB-2589-BF11-B8A2-FCCDF5610717}"/>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BAEE86F7-F99F-2F54-C03A-F236E2374E0E}"/>
              </a:ext>
            </a:extLst>
          </p:cNvPr>
          <p:cNvSpPr>
            <a:spLocks noGrp="1"/>
          </p:cNvSpPr>
          <p:nvPr>
            <p:ph type="sldNum" sz="quarter" idx="12"/>
          </p:nvPr>
        </p:nvSpPr>
        <p:spPr/>
        <p:txBody>
          <a:bodyPr/>
          <a:lstStyle/>
          <a:p>
            <a:fld id="{3DCC1F5A-E4DD-477C-8EF4-30E1753F40E2}" type="slidenum">
              <a:rPr lang="en-US" smtClean="0"/>
              <a:pPr/>
              <a:t>9</a:t>
            </a:fld>
            <a:endParaRPr lang="en-US"/>
          </a:p>
        </p:txBody>
      </p:sp>
    </p:spTree>
    <p:extLst>
      <p:ext uri="{BB962C8B-B14F-4D97-AF65-F5344CB8AC3E}">
        <p14:creationId xmlns:p14="http://schemas.microsoft.com/office/powerpoint/2010/main" val="38504975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D3AEB-9B90-AD22-272A-E24D3085E336}"/>
              </a:ext>
            </a:extLst>
          </p:cNvPr>
          <p:cNvSpPr>
            <a:spLocks noGrp="1"/>
          </p:cNvSpPr>
          <p:nvPr>
            <p:ph type="title"/>
          </p:nvPr>
        </p:nvSpPr>
        <p:spPr/>
        <p:txBody>
          <a:bodyPr>
            <a:normAutofit/>
          </a:bodyPr>
          <a:lstStyle/>
          <a:p>
            <a:r>
              <a:rPr lang="en-US" sz="4000" b="1" dirty="0">
                <a:latin typeface="Bookman Old Style" panose="02050604050505020204" pitchFamily="18" charset="0"/>
              </a:rPr>
              <a:t>SC Stay Order</a:t>
            </a:r>
            <a:endParaRPr lang="en-IN" sz="4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412DC458-F1CE-E59B-AF19-20011611E288}"/>
              </a:ext>
            </a:extLst>
          </p:cNvPr>
          <p:cNvSpPr>
            <a:spLocks noGrp="1"/>
          </p:cNvSpPr>
          <p:nvPr>
            <p:ph idx="1"/>
          </p:nvPr>
        </p:nvSpPr>
        <p:spPr/>
        <p:txBody>
          <a:bodyPr>
            <a:normAutofit/>
          </a:bodyPr>
          <a:lstStyle/>
          <a:p>
            <a:pPr marL="0" indent="0" algn="l">
              <a:buNone/>
            </a:pPr>
            <a:r>
              <a:rPr lang="en-IN" sz="2600" b="1" i="0" u="none" strike="noStrike" baseline="0" dirty="0">
                <a:solidFill>
                  <a:srgbClr val="00000A"/>
                </a:solidFill>
                <a:latin typeface="Bookman Old Style" panose="02050604050505020204" pitchFamily="18" charset="0"/>
              </a:rPr>
              <a:t>CIT vs Brandix Mauritius Holdings Ltd. </a:t>
            </a:r>
          </a:p>
          <a:p>
            <a:pPr marL="0" indent="0" algn="l">
              <a:buNone/>
            </a:pPr>
            <a:r>
              <a:rPr lang="en-IN" sz="2200" i="0" u="none" strike="noStrike" baseline="0" dirty="0">
                <a:solidFill>
                  <a:srgbClr val="00000A"/>
                </a:solidFill>
                <a:latin typeface="Bookman Old Style" panose="02050604050505020204" pitchFamily="18" charset="0"/>
              </a:rPr>
              <a:t>[SLP</a:t>
            </a:r>
            <a:r>
              <a:rPr lang="en-US" sz="2200" i="0" u="none" strike="noStrike" baseline="0" dirty="0">
                <a:solidFill>
                  <a:srgbClr val="00000A"/>
                </a:solidFill>
                <a:latin typeface="Bookman Old Style" panose="02050604050505020204" pitchFamily="18" charset="0"/>
              </a:rPr>
              <a:t> (C) Diary No(s). 46964/2023, dated 03/01/2024]</a:t>
            </a:r>
          </a:p>
          <a:p>
            <a:pPr marL="0" indent="0" algn="l">
              <a:buNone/>
            </a:pPr>
            <a:endParaRPr lang="en-US" sz="2600" dirty="0">
              <a:solidFill>
                <a:srgbClr val="00000A"/>
              </a:solidFill>
              <a:latin typeface="Bookman Old Style" panose="02050604050505020204" pitchFamily="18" charset="0"/>
            </a:endParaRPr>
          </a:p>
          <a:p>
            <a:pPr marL="0" indent="0" algn="just">
              <a:buNone/>
            </a:pPr>
            <a:r>
              <a:rPr lang="en-US" sz="2600" i="0" u="none" strike="noStrike" baseline="0" dirty="0">
                <a:solidFill>
                  <a:srgbClr val="00000A"/>
                </a:solidFill>
                <a:latin typeface="Bookman Old Style" panose="02050604050505020204" pitchFamily="18" charset="0"/>
              </a:rPr>
              <a:t>We have heard learned ASG for the petitioner and learned senior counsel for the respondent / caveator. </a:t>
            </a:r>
            <a:r>
              <a:rPr lang="en-US" sz="2600" b="1" i="0" u="sng" strike="noStrike" baseline="0" dirty="0">
                <a:solidFill>
                  <a:srgbClr val="00000A"/>
                </a:solidFill>
                <a:latin typeface="Bookman Old Style" panose="02050604050505020204" pitchFamily="18" charset="0"/>
              </a:rPr>
              <a:t>Interim stay of impugned order dated 20.03.2023 as well as order of the ITAT dated 19.09.2022, until further orders.</a:t>
            </a:r>
            <a:endParaRPr lang="en-IN" sz="2600" b="1" u="sng"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8FFADB71-D7FD-FD23-ADDB-9BA6BAE81AA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672DBCE4-FF92-0D0C-EFF6-5D350D6D8B84}"/>
              </a:ext>
            </a:extLst>
          </p:cNvPr>
          <p:cNvSpPr>
            <a:spLocks noGrp="1"/>
          </p:cNvSpPr>
          <p:nvPr>
            <p:ph type="sldNum" sz="quarter" idx="12"/>
          </p:nvPr>
        </p:nvSpPr>
        <p:spPr/>
        <p:txBody>
          <a:bodyPr/>
          <a:lstStyle/>
          <a:p>
            <a:fld id="{3DCC1F5A-E4DD-477C-8EF4-30E1753F40E2}" type="slidenum">
              <a:rPr lang="en-US" smtClean="0"/>
              <a:pPr/>
              <a:t>90</a:t>
            </a:fld>
            <a:endParaRPr lang="en-US"/>
          </a:p>
        </p:txBody>
      </p:sp>
    </p:spTree>
    <p:extLst>
      <p:ext uri="{BB962C8B-B14F-4D97-AF65-F5344CB8AC3E}">
        <p14:creationId xmlns:p14="http://schemas.microsoft.com/office/powerpoint/2010/main" val="9378541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2F8B-0861-8102-DC74-79010FF7C612}"/>
              </a:ext>
            </a:extLst>
          </p:cNvPr>
          <p:cNvSpPr>
            <a:spLocks noGrp="1"/>
          </p:cNvSpPr>
          <p:nvPr>
            <p:ph type="title"/>
          </p:nvPr>
        </p:nvSpPr>
        <p:spPr/>
        <p:txBody>
          <a:bodyPr>
            <a:normAutofit/>
          </a:bodyPr>
          <a:lstStyle/>
          <a:p>
            <a:r>
              <a:rPr lang="en-US" sz="3200" b="1" dirty="0">
                <a:latin typeface="Bookman Old Style" panose="02050604050505020204" pitchFamily="18" charset="0"/>
              </a:rPr>
              <a:t>Reuters Asia Pacific Ltd. vs. DCIT</a:t>
            </a:r>
            <a:br>
              <a:rPr lang="en-US" sz="3200" b="1" dirty="0">
                <a:latin typeface="Bookman Old Style" panose="02050604050505020204" pitchFamily="18" charset="0"/>
              </a:rPr>
            </a:br>
            <a:r>
              <a:rPr lang="en-US" sz="3200" b="1" dirty="0">
                <a:latin typeface="Bookman Old Style" panose="02050604050505020204" pitchFamily="18" charset="0"/>
              </a:rPr>
              <a:t>ITA No. 587/MUM/2021</a:t>
            </a:r>
            <a:endParaRPr lang="en-IN" sz="32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81970A20-0C06-623F-B304-F6DCA898108F}"/>
              </a:ext>
            </a:extLst>
          </p:cNvPr>
          <p:cNvSpPr>
            <a:spLocks noGrp="1"/>
          </p:cNvSpPr>
          <p:nvPr>
            <p:ph idx="1"/>
          </p:nvPr>
        </p:nvSpPr>
        <p:spPr/>
        <p:txBody>
          <a:bodyPr>
            <a:noAutofit/>
          </a:bodyPr>
          <a:lstStyle/>
          <a:p>
            <a:r>
              <a:rPr lang="en-US" sz="2200" b="1" u="sng" dirty="0">
                <a:latin typeface="Bookman Old Style" panose="02050604050505020204" pitchFamily="18" charset="0"/>
              </a:rPr>
              <a:t>Facts:</a:t>
            </a:r>
          </a:p>
          <a:p>
            <a:pPr algn="just"/>
            <a:r>
              <a:rPr lang="en-US" sz="2200" dirty="0">
                <a:latin typeface="Bookman Old Style" panose="02050604050505020204" pitchFamily="18" charset="0"/>
              </a:rPr>
              <a:t>An unsigned assessment order was served to the assessee on email. A note was given in the email that “-Signed copy may be sent separately if not already digitally signed”. However, no assessment order was ever served on assessee except the unsigned order served on email. </a:t>
            </a:r>
          </a:p>
          <a:p>
            <a:pPr marL="0" indent="0" algn="just">
              <a:buNone/>
            </a:pPr>
            <a:endParaRPr lang="en-US" sz="2200" dirty="0">
              <a:latin typeface="Bookman Old Style" panose="02050604050505020204" pitchFamily="18" charset="0"/>
            </a:endParaRPr>
          </a:p>
          <a:p>
            <a:pPr algn="just"/>
            <a:r>
              <a:rPr lang="en-US" sz="2200" b="1" u="sng" dirty="0">
                <a:latin typeface="Bookman Old Style" panose="02050604050505020204" pitchFamily="18" charset="0"/>
              </a:rPr>
              <a:t>Held:</a:t>
            </a:r>
          </a:p>
          <a:p>
            <a:pPr algn="just"/>
            <a:r>
              <a:rPr lang="en-US" sz="2200" dirty="0">
                <a:latin typeface="Bookman Old Style" panose="02050604050505020204" pitchFamily="18" charset="0"/>
              </a:rPr>
              <a:t>S.282A deals with authentication of notices &amp; other documents. The section mandates that any notice or other document to be issued by any IT authority must be signed before communicating to assessee.</a:t>
            </a:r>
          </a:p>
        </p:txBody>
      </p:sp>
      <p:sp>
        <p:nvSpPr>
          <p:cNvPr id="4" name="Footer Placeholder 3">
            <a:extLst>
              <a:ext uri="{FF2B5EF4-FFF2-40B4-BE49-F238E27FC236}">
                <a16:creationId xmlns:a16="http://schemas.microsoft.com/office/drawing/2014/main" id="{90D348C8-5451-A574-BB1A-A7DDD2DCA32A}"/>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B086A51-DB7F-FCFB-1760-46D07C9CA063}"/>
              </a:ext>
            </a:extLst>
          </p:cNvPr>
          <p:cNvSpPr>
            <a:spLocks noGrp="1"/>
          </p:cNvSpPr>
          <p:nvPr>
            <p:ph type="sldNum" sz="quarter" idx="12"/>
          </p:nvPr>
        </p:nvSpPr>
        <p:spPr/>
        <p:txBody>
          <a:bodyPr/>
          <a:lstStyle/>
          <a:p>
            <a:fld id="{3DCC1F5A-E4DD-477C-8EF4-30E1753F40E2}" type="slidenum">
              <a:rPr lang="en-US" smtClean="0"/>
              <a:pPr/>
              <a:t>91</a:t>
            </a:fld>
            <a:endParaRPr lang="en-US"/>
          </a:p>
        </p:txBody>
      </p:sp>
    </p:spTree>
    <p:extLst>
      <p:ext uri="{BB962C8B-B14F-4D97-AF65-F5344CB8AC3E}">
        <p14:creationId xmlns:p14="http://schemas.microsoft.com/office/powerpoint/2010/main" val="36201535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85E1-2802-1EB5-9617-F229FBF06E3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DB840A6-6746-BE01-D938-044C25D62261}"/>
              </a:ext>
            </a:extLst>
          </p:cNvPr>
          <p:cNvSpPr>
            <a:spLocks noGrp="1"/>
          </p:cNvSpPr>
          <p:nvPr>
            <p:ph idx="1"/>
          </p:nvPr>
        </p:nvSpPr>
        <p:spPr/>
        <p:txBody>
          <a:bodyPr>
            <a:normAutofit/>
          </a:bodyPr>
          <a:lstStyle/>
          <a:p>
            <a:pPr algn="just"/>
            <a:endParaRPr lang="en-US" sz="2200" dirty="0">
              <a:latin typeface="Bookman Old Style" panose="02050604050505020204" pitchFamily="18" charset="0"/>
            </a:endParaRPr>
          </a:p>
          <a:p>
            <a:pPr algn="just"/>
            <a:r>
              <a:rPr lang="en-US" sz="2200" dirty="0">
                <a:latin typeface="Bookman Old Style" panose="02050604050505020204" pitchFamily="18" charset="0"/>
              </a:rPr>
              <a:t>Notification No. 2/2016 dated 03.02.2016 was issued by CBDT when the Department was in process of migration from manual mode to E-assessment procedure. As per such Notification, AO shall pass the assessment order and attach the scanned copy of the order bearing his/her signature in PDF format to the email sent to the assessee.</a:t>
            </a:r>
          </a:p>
          <a:p>
            <a:pPr algn="just"/>
            <a:r>
              <a:rPr lang="en-US" sz="2200" dirty="0">
                <a:latin typeface="Bookman Old Style" panose="02050604050505020204" pitchFamily="18" charset="0"/>
              </a:rPr>
              <a:t>Instruction No. 1/2018 dated 12.02.2018 </a:t>
            </a:r>
            <a:r>
              <a:rPr lang="en-US" sz="2200" dirty="0" err="1">
                <a:latin typeface="Bookman Old Style" panose="02050604050505020204" pitchFamily="18" charset="0"/>
              </a:rPr>
              <a:t>w.r.t.</a:t>
            </a:r>
            <a:r>
              <a:rPr lang="en-US" sz="2200" dirty="0">
                <a:latin typeface="Bookman Old Style" panose="02050604050505020204" pitchFamily="18" charset="0"/>
              </a:rPr>
              <a:t> “E-proceedings” also specifies the requirement of digital signatures by AO on orders/notice/communications before they are issued to the assessee.	</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9067B2E1-A776-4E75-B383-913B3F1C0E6B}"/>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630FE947-4830-7278-05FE-795247A0B6C3}"/>
              </a:ext>
            </a:extLst>
          </p:cNvPr>
          <p:cNvSpPr>
            <a:spLocks noGrp="1"/>
          </p:cNvSpPr>
          <p:nvPr>
            <p:ph type="sldNum" sz="quarter" idx="12"/>
          </p:nvPr>
        </p:nvSpPr>
        <p:spPr/>
        <p:txBody>
          <a:bodyPr/>
          <a:lstStyle/>
          <a:p>
            <a:fld id="{3DCC1F5A-E4DD-477C-8EF4-30E1753F40E2}" type="slidenum">
              <a:rPr lang="en-US" smtClean="0"/>
              <a:pPr/>
              <a:t>92</a:t>
            </a:fld>
            <a:endParaRPr lang="en-US"/>
          </a:p>
        </p:txBody>
      </p:sp>
    </p:spTree>
    <p:extLst>
      <p:ext uri="{BB962C8B-B14F-4D97-AF65-F5344CB8AC3E}">
        <p14:creationId xmlns:p14="http://schemas.microsoft.com/office/powerpoint/2010/main" val="219840254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7F755-E8C7-C74D-F9B7-BD3646CFCFC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715D620-F15A-AF0E-036B-C7EE7DF7E93C}"/>
              </a:ext>
            </a:extLst>
          </p:cNvPr>
          <p:cNvSpPr>
            <a:spLocks noGrp="1"/>
          </p:cNvSpPr>
          <p:nvPr>
            <p:ph idx="1"/>
          </p:nvPr>
        </p:nvSpPr>
        <p:spPr/>
        <p:txBody>
          <a:bodyPr>
            <a:normAutofit fontScale="92500"/>
          </a:bodyPr>
          <a:lstStyle/>
          <a:p>
            <a:pPr algn="just"/>
            <a:r>
              <a:rPr lang="en-US" sz="2200" dirty="0">
                <a:latin typeface="Bookman Old Style" panose="02050604050505020204" pitchFamily="18" charset="0"/>
              </a:rPr>
              <a:t>Instruction No. 6 dated 03.10.2017 lists out entire process of passing assessment order under “E-Assessment”, wherein the fifth step is “Order Generation”. The signing of assessment order is an integrated process of “Order Generation” in E-assessment. The assessment proceedings conclude only after the order is digitally signed.</a:t>
            </a:r>
          </a:p>
          <a:p>
            <a:pPr algn="just"/>
            <a:r>
              <a:rPr lang="en-US" sz="2200" dirty="0">
                <a:latin typeface="Bookman Old Style" panose="02050604050505020204" pitchFamily="18" charset="0"/>
              </a:rPr>
              <a:t>Signing of an assessment order by AO is a mandatory requirement &amp; not merely a procedural formality that can be cured u/s. 292B. Unless, the order is signed it cannot be said to be complete. Once the order is signed digitally or manually, as required, the order is complete and the date of signature on the order shall be the date of passing of the order. </a:t>
            </a:r>
          </a:p>
          <a:p>
            <a:pPr algn="just"/>
            <a:r>
              <a:rPr lang="en-US" sz="2200" dirty="0">
                <a:latin typeface="Bookman Old Style" panose="02050604050505020204" pitchFamily="18" charset="0"/>
              </a:rPr>
              <a:t>The appeal of the assessee was allowed treating the unsigned assessment order as invalid.</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59020C02-9572-5092-D677-5796A9D06223}"/>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F44D8E30-EB9B-0C77-BFBE-A5428A8930C5}"/>
              </a:ext>
            </a:extLst>
          </p:cNvPr>
          <p:cNvSpPr>
            <a:spLocks noGrp="1"/>
          </p:cNvSpPr>
          <p:nvPr>
            <p:ph type="sldNum" sz="quarter" idx="12"/>
          </p:nvPr>
        </p:nvSpPr>
        <p:spPr/>
        <p:txBody>
          <a:bodyPr/>
          <a:lstStyle/>
          <a:p>
            <a:fld id="{3DCC1F5A-E4DD-477C-8EF4-30E1753F40E2}" type="slidenum">
              <a:rPr lang="en-US" smtClean="0"/>
              <a:pPr/>
              <a:t>93</a:t>
            </a:fld>
            <a:endParaRPr lang="en-US"/>
          </a:p>
        </p:txBody>
      </p:sp>
    </p:spTree>
    <p:extLst>
      <p:ext uri="{BB962C8B-B14F-4D97-AF65-F5344CB8AC3E}">
        <p14:creationId xmlns:p14="http://schemas.microsoft.com/office/powerpoint/2010/main" val="16061950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D2D6-68B9-222C-D83A-38C7DE7A6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4775FC6-2CC0-31D9-6C52-4E6853247F40}"/>
              </a:ext>
            </a:extLst>
          </p:cNvPr>
          <p:cNvSpPr>
            <a:spLocks noGrp="1"/>
          </p:cNvSpPr>
          <p:nvPr>
            <p:ph idx="1"/>
          </p:nvPr>
        </p:nvSpPr>
        <p:spPr/>
        <p:txBody>
          <a:bodyPr/>
          <a:lstStyle/>
          <a:p>
            <a:pPr marL="0" indent="0">
              <a:buNone/>
            </a:pPr>
            <a:endParaRPr lang="en-US" dirty="0"/>
          </a:p>
          <a:p>
            <a:pPr marL="0" indent="0" algn="ctr">
              <a:buNone/>
            </a:pPr>
            <a:r>
              <a:rPr lang="en-US" sz="4400" b="1" dirty="0">
                <a:latin typeface="Bookman Old Style" panose="02050604050505020204" pitchFamily="18" charset="0"/>
              </a:rPr>
              <a:t>153A &amp; 153C</a:t>
            </a:r>
          </a:p>
          <a:p>
            <a:endParaRPr lang="en-IN" dirty="0"/>
          </a:p>
        </p:txBody>
      </p:sp>
      <p:sp>
        <p:nvSpPr>
          <p:cNvPr id="4" name="Footer Placeholder 3">
            <a:extLst>
              <a:ext uri="{FF2B5EF4-FFF2-40B4-BE49-F238E27FC236}">
                <a16:creationId xmlns:a16="http://schemas.microsoft.com/office/drawing/2014/main" id="{28A3B357-2720-0AA8-DFD1-C8523407621A}"/>
              </a:ext>
            </a:extLst>
          </p:cNvPr>
          <p:cNvSpPr>
            <a:spLocks noGrp="1"/>
          </p:cNvSpPr>
          <p:nvPr>
            <p:ph type="ftr" sz="quarter" idx="11"/>
          </p:nvPr>
        </p:nvSpPr>
        <p:spPr/>
        <p:txBody>
          <a:bodyPr/>
          <a:lstStyle/>
          <a:p>
            <a:r>
              <a:rPr lang="en-US"/>
              <a:t>Tushar Hemani, Senior Advocate</a:t>
            </a:r>
            <a:endParaRPr lang="en-US" dirty="0"/>
          </a:p>
        </p:txBody>
      </p:sp>
      <p:sp>
        <p:nvSpPr>
          <p:cNvPr id="5" name="Slide Number Placeholder 4">
            <a:extLst>
              <a:ext uri="{FF2B5EF4-FFF2-40B4-BE49-F238E27FC236}">
                <a16:creationId xmlns:a16="http://schemas.microsoft.com/office/drawing/2014/main" id="{AFE4687A-DC0A-987C-99CF-3A37F4F791E0}"/>
              </a:ext>
            </a:extLst>
          </p:cNvPr>
          <p:cNvSpPr>
            <a:spLocks noGrp="1"/>
          </p:cNvSpPr>
          <p:nvPr>
            <p:ph type="sldNum" sz="quarter" idx="12"/>
          </p:nvPr>
        </p:nvSpPr>
        <p:spPr/>
        <p:txBody>
          <a:bodyPr/>
          <a:lstStyle/>
          <a:p>
            <a:fld id="{3DCC1F5A-E4DD-477C-8EF4-30E1753F40E2}" type="slidenum">
              <a:rPr lang="en-US" smtClean="0"/>
              <a:pPr/>
              <a:t>94</a:t>
            </a:fld>
            <a:endParaRPr lang="en-US"/>
          </a:p>
        </p:txBody>
      </p:sp>
    </p:spTree>
    <p:extLst>
      <p:ext uri="{BB962C8B-B14F-4D97-AF65-F5344CB8AC3E}">
        <p14:creationId xmlns:p14="http://schemas.microsoft.com/office/powerpoint/2010/main" val="36389777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anose="02050604050505020204" pitchFamily="18" charset="0"/>
              </a:rPr>
              <a:t>PCIT vs. </a:t>
            </a:r>
            <a:r>
              <a:rPr lang="en-US" sz="3200" b="1" dirty="0" err="1">
                <a:latin typeface="Bookman Old Style" panose="02050604050505020204" pitchFamily="18" charset="0"/>
              </a:rPr>
              <a:t>Abhisar</a:t>
            </a:r>
            <a:r>
              <a:rPr lang="en-US" sz="3200" b="1" dirty="0">
                <a:latin typeface="Bookman Old Style" panose="02050604050505020204" pitchFamily="18" charset="0"/>
              </a:rPr>
              <a:t> </a:t>
            </a:r>
            <a:r>
              <a:rPr lang="en-US" sz="3200" b="1" dirty="0" err="1">
                <a:latin typeface="Bookman Old Style" panose="02050604050505020204" pitchFamily="18" charset="0"/>
              </a:rPr>
              <a:t>Buildwell</a:t>
            </a:r>
            <a:r>
              <a:rPr lang="en-US" sz="3200" b="1" dirty="0">
                <a:latin typeface="Bookman Old Style" panose="02050604050505020204" pitchFamily="18" charset="0"/>
              </a:rPr>
              <a:t> Pvt. Ltd.</a:t>
            </a:r>
            <a:br>
              <a:rPr lang="en-US" sz="3200" b="1" dirty="0">
                <a:latin typeface="Bookman Old Style" panose="02050604050505020204" pitchFamily="18" charset="0"/>
              </a:rPr>
            </a:br>
            <a:r>
              <a:rPr lang="en-US" sz="3200" b="1" dirty="0">
                <a:latin typeface="Bookman Old Style" panose="02050604050505020204" pitchFamily="18" charset="0"/>
              </a:rPr>
              <a:t>[2023] 454 ITR 212 (SC)</a:t>
            </a:r>
          </a:p>
        </p:txBody>
      </p:sp>
      <p:sp>
        <p:nvSpPr>
          <p:cNvPr id="3" name="Content Placeholder 2"/>
          <p:cNvSpPr>
            <a:spLocks noGrp="1"/>
          </p:cNvSpPr>
          <p:nvPr>
            <p:ph idx="1"/>
          </p:nvPr>
        </p:nvSpPr>
        <p:spPr>
          <a:xfrm>
            <a:off x="457200" y="1600200"/>
            <a:ext cx="8229600" cy="4953000"/>
          </a:xfrm>
        </p:spPr>
        <p:txBody>
          <a:bodyPr>
            <a:normAutofit/>
          </a:bodyPr>
          <a:lstStyle/>
          <a:p>
            <a:pPr algn="just"/>
            <a:r>
              <a:rPr lang="en-US" sz="2200" b="1" u="sng" dirty="0">
                <a:latin typeface="Bookman Old Style" pitchFamily="18" charset="0"/>
              </a:rPr>
              <a:t>Facts:</a:t>
            </a:r>
          </a:p>
          <a:p>
            <a:pPr algn="just"/>
            <a:r>
              <a:rPr lang="en-US" sz="2200" b="0" i="0" u="none" strike="noStrike" baseline="0" dirty="0">
                <a:latin typeface="Bookman Old Style" panose="02050604050505020204" pitchFamily="18" charset="0"/>
              </a:rPr>
              <a:t>The core issue involved in the instant appeal filed by revenue was the scope of assessment under section 153A. According to the revenue, the Assessing Officer was competent to consider all the material that was available on record including that found during the search, and make an assessment </a:t>
            </a:r>
            <a:r>
              <a:rPr lang="en-IN" sz="2200" b="0" i="0" u="none" strike="noStrike" baseline="0" dirty="0">
                <a:latin typeface="Bookman Old Style" panose="02050604050505020204" pitchFamily="18" charset="0"/>
              </a:rPr>
              <a:t>of 'total income'.</a:t>
            </a:r>
          </a:p>
          <a:p>
            <a:pPr algn="just"/>
            <a:r>
              <a:rPr lang="en-US" sz="2200" b="0" i="0" u="none" strike="noStrike" baseline="0" dirty="0">
                <a:latin typeface="Bookman Old Style" panose="02050604050505020204" pitchFamily="18" charset="0"/>
              </a:rPr>
              <a:t>However, according to the assessee if no assessment proceeding was pending on the date of initiation of the search, the Assessing Officer might consider only the incriminating material found during the search and was precluded from considering any other material derived from any other source.</a:t>
            </a:r>
            <a:endParaRPr lang="en-US" sz="22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a:t>Tushar Hemani, Senior Advocate</a:t>
            </a:r>
          </a:p>
        </p:txBody>
      </p:sp>
      <p:sp>
        <p:nvSpPr>
          <p:cNvPr id="5" name="Slide Number Placeholder 4"/>
          <p:cNvSpPr>
            <a:spLocks noGrp="1"/>
          </p:cNvSpPr>
          <p:nvPr>
            <p:ph type="sldNum" sz="quarter" idx="12"/>
          </p:nvPr>
        </p:nvSpPr>
        <p:spPr/>
        <p:txBody>
          <a:bodyPr/>
          <a:lstStyle/>
          <a:p>
            <a:fld id="{3DCC1F5A-E4DD-477C-8EF4-30E1753F40E2}" type="slidenum">
              <a:rPr lang="en-US" smtClean="0"/>
              <a:pPr/>
              <a:t>95</a:t>
            </a:fld>
            <a:endParaRPr lang="en-US" dirty="0"/>
          </a:p>
        </p:txBody>
      </p:sp>
    </p:spTree>
    <p:extLst>
      <p:ext uri="{BB962C8B-B14F-4D97-AF65-F5344CB8AC3E}">
        <p14:creationId xmlns:p14="http://schemas.microsoft.com/office/powerpoint/2010/main" val="35882249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Autofit/>
          </a:bodyPr>
          <a:lstStyle/>
          <a:p>
            <a:endParaRPr lang="en-IN" sz="3600" dirty="0"/>
          </a:p>
        </p:txBody>
      </p:sp>
      <p:sp>
        <p:nvSpPr>
          <p:cNvPr id="31747" name="Content Placeholder 2"/>
          <p:cNvSpPr>
            <a:spLocks noGrp="1"/>
          </p:cNvSpPr>
          <p:nvPr>
            <p:ph idx="1"/>
          </p:nvPr>
        </p:nvSpPr>
        <p:spPr/>
        <p:txBody>
          <a:bodyPr>
            <a:normAutofit fontScale="92500" lnSpcReduction="20000"/>
          </a:bodyPr>
          <a:lstStyle/>
          <a:p>
            <a:pPr algn="just"/>
            <a:r>
              <a:rPr lang="en-IN" sz="2400" b="1" u="sng" dirty="0">
                <a:latin typeface="Bookman Old Style" pitchFamily="18" charset="0"/>
              </a:rPr>
              <a:t>Held:</a:t>
            </a:r>
          </a:p>
          <a:p>
            <a:pPr algn="just"/>
            <a:r>
              <a:rPr lang="en-IN" sz="2400" dirty="0">
                <a:latin typeface="Bookman Old Style" pitchFamily="18" charset="0"/>
              </a:rPr>
              <a:t>The observations of Hon’ble Supreme Court are as under:</a:t>
            </a:r>
          </a:p>
          <a:p>
            <a:pPr algn="just"/>
            <a:r>
              <a:rPr lang="en-US" sz="2400" dirty="0">
                <a:latin typeface="Bookman Old Style" panose="02050604050505020204" pitchFamily="18" charset="0"/>
              </a:rPr>
              <a:t>T</a:t>
            </a:r>
            <a:r>
              <a:rPr lang="en-US" sz="2400" b="0" i="0" u="none" strike="noStrike" baseline="0" dirty="0">
                <a:latin typeface="Bookman Old Style" panose="02050604050505020204" pitchFamily="18" charset="0"/>
              </a:rPr>
              <a:t>hat in case of search under section 132 or requisition under section 132A, the AO assumes the jurisdiction for block assessment under section 153A;</a:t>
            </a:r>
          </a:p>
          <a:p>
            <a:pPr algn="just"/>
            <a:r>
              <a:rPr lang="en-US" sz="2400" dirty="0">
                <a:latin typeface="Bookman Old Style" panose="02050604050505020204" pitchFamily="18" charset="0"/>
              </a:rPr>
              <a:t>A</a:t>
            </a:r>
            <a:r>
              <a:rPr lang="en-US" sz="2400" b="0" i="0" u="none" strike="noStrike" baseline="0" dirty="0">
                <a:latin typeface="Bookman Old Style" panose="02050604050505020204" pitchFamily="18" charset="0"/>
              </a:rPr>
              <a:t>ll pending assessments/reassessments shall stand abated;</a:t>
            </a:r>
            <a:endParaRPr lang="en-IN" sz="2400" dirty="0">
              <a:latin typeface="Bookman Old Style" panose="02050604050505020204" pitchFamily="18" charset="0"/>
            </a:endParaRPr>
          </a:p>
          <a:p>
            <a:pPr algn="just"/>
            <a:r>
              <a:rPr lang="en-US" sz="2400" dirty="0">
                <a:latin typeface="Bookman Old Style" panose="02050604050505020204" pitchFamily="18" charset="0"/>
              </a:rPr>
              <a:t>I</a:t>
            </a:r>
            <a:r>
              <a:rPr lang="en-US" sz="2400" b="0" i="0" u="none" strike="noStrike" baseline="0" dirty="0">
                <a:latin typeface="Bookman Old Style" panose="02050604050505020204" pitchFamily="18" charset="0"/>
              </a:rPr>
              <a:t>n case any incriminating material is found/unearthed, even, in case of unabated/completed assessments, the AO would assume the jurisdiction to assess or reassess the 'total income' taking into consideration the incriminating material unearthed during the search and the other material available with the AO including the income declared in the returns; and</a:t>
            </a:r>
            <a:endParaRPr lang="en-IN" sz="2400" dirty="0">
              <a:latin typeface="Bookman Old Style" panose="02050604050505020204" pitchFamily="18" charset="0"/>
            </a:endParaRPr>
          </a:p>
        </p:txBody>
      </p:sp>
      <p:sp>
        <p:nvSpPr>
          <p:cNvPr id="4" name="Footer Placeholder 3"/>
          <p:cNvSpPr>
            <a:spLocks noGrp="1"/>
          </p:cNvSpPr>
          <p:nvPr>
            <p:ph type="ftr" sz="quarter" idx="11"/>
          </p:nvPr>
        </p:nvSpPr>
        <p:spPr/>
        <p:txBody>
          <a:bodyPr/>
          <a:lstStyle/>
          <a:p>
            <a:pPr>
              <a:defRPr/>
            </a:pPr>
            <a:r>
              <a:rPr lang="en-IN"/>
              <a:t>Tushar Hemani, Senior Advocate</a:t>
            </a:r>
          </a:p>
        </p:txBody>
      </p:sp>
      <p:sp>
        <p:nvSpPr>
          <p:cNvPr id="5" name="Slide Number Placeholder 4"/>
          <p:cNvSpPr>
            <a:spLocks noGrp="1"/>
          </p:cNvSpPr>
          <p:nvPr>
            <p:ph type="sldNum" sz="quarter" idx="12"/>
          </p:nvPr>
        </p:nvSpPr>
        <p:spPr/>
        <p:txBody>
          <a:bodyPr/>
          <a:lstStyle/>
          <a:p>
            <a:pPr>
              <a:defRPr/>
            </a:pPr>
            <a:fld id="{783F7D53-1988-4D27-B8A1-B42C27C501DF}" type="slidenum">
              <a:rPr lang="en-IN" smtClean="0"/>
              <a:pPr>
                <a:defRPr/>
              </a:pPr>
              <a:t>96</a:t>
            </a:fld>
            <a:endParaRPr lang="en-IN"/>
          </a:p>
        </p:txBody>
      </p:sp>
    </p:spTree>
    <p:extLst>
      <p:ext uri="{BB962C8B-B14F-4D97-AF65-F5344CB8AC3E}">
        <p14:creationId xmlns:p14="http://schemas.microsoft.com/office/powerpoint/2010/main" val="24335661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30E4C-F0DD-7052-D8A4-163A4F20D3C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B0C6B0E-032F-4819-6D55-07917DC3231F}"/>
              </a:ext>
            </a:extLst>
          </p:cNvPr>
          <p:cNvSpPr>
            <a:spLocks noGrp="1"/>
          </p:cNvSpPr>
          <p:nvPr>
            <p:ph idx="1"/>
          </p:nvPr>
        </p:nvSpPr>
        <p:spPr/>
        <p:txBody>
          <a:bodyPr>
            <a:noAutofit/>
          </a:bodyPr>
          <a:lstStyle/>
          <a:p>
            <a:pPr algn="just"/>
            <a:r>
              <a:rPr lang="en-US" sz="2200" b="0" i="0" u="none" strike="noStrike" baseline="0" dirty="0">
                <a:latin typeface="Bookman Old Style" panose="02050604050505020204" pitchFamily="18" charset="0"/>
              </a:rPr>
              <a:t>In case no incriminating material is unearthed during the search, the AO cannot assess or reassess taking into consideration the other material in respect of completed assessments/unabated assessments. Meaning thereby, in respect of completed/unabated assessments, no addition can be made by the AO in absence of any incriminating material found during the course of search under section 132 or requisition under section 132A of the Act, 1961. However, the completed/unabated assessments can be re-opened by the AO in exercise of powers under sections 147/148 of the Act, subject to fulfilment of the conditions as envisaged/mentioned under sections 147/148 of the Act and those powers are saved.</a:t>
            </a:r>
            <a:endParaRPr lang="en-IN" sz="22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592D45E3-90F7-133A-88E1-0F6EA7CC29BE}"/>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38C74C52-5EB9-2E83-A7EC-55374F063EC0}"/>
              </a:ext>
            </a:extLst>
          </p:cNvPr>
          <p:cNvSpPr>
            <a:spLocks noGrp="1"/>
          </p:cNvSpPr>
          <p:nvPr>
            <p:ph type="sldNum" sz="quarter" idx="12"/>
          </p:nvPr>
        </p:nvSpPr>
        <p:spPr/>
        <p:txBody>
          <a:bodyPr/>
          <a:lstStyle/>
          <a:p>
            <a:fld id="{3DCC1F5A-E4DD-477C-8EF4-30E1753F40E2}" type="slidenum">
              <a:rPr lang="en-US" smtClean="0"/>
              <a:pPr/>
              <a:t>97</a:t>
            </a:fld>
            <a:endParaRPr lang="en-US"/>
          </a:p>
        </p:txBody>
      </p:sp>
    </p:spTree>
    <p:extLst>
      <p:ext uri="{BB962C8B-B14F-4D97-AF65-F5344CB8AC3E}">
        <p14:creationId xmlns:p14="http://schemas.microsoft.com/office/powerpoint/2010/main" val="27713867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871F-3914-EA5B-2DC9-0CD1369990FA}"/>
              </a:ext>
            </a:extLst>
          </p:cNvPr>
          <p:cNvSpPr>
            <a:spLocks noGrp="1"/>
          </p:cNvSpPr>
          <p:nvPr>
            <p:ph type="title"/>
          </p:nvPr>
        </p:nvSpPr>
        <p:spPr/>
        <p:txBody>
          <a:bodyPr>
            <a:noAutofit/>
          </a:bodyPr>
          <a:lstStyle/>
          <a:p>
            <a:r>
              <a:rPr lang="en-US" sz="3000" b="1" dirty="0">
                <a:latin typeface="Bookman Old Style" panose="02050604050505020204" pitchFamily="18" charset="0"/>
              </a:rPr>
              <a:t>PCIT vs. Oxygen Business Park P. Ltd.</a:t>
            </a:r>
            <a:br>
              <a:rPr lang="en-US" sz="3000" b="1" dirty="0">
                <a:latin typeface="Bookman Old Style" panose="02050604050505020204" pitchFamily="18" charset="0"/>
              </a:rPr>
            </a:br>
            <a:r>
              <a:rPr lang="en-US" sz="3000" b="1" dirty="0">
                <a:latin typeface="Bookman Old Style" panose="02050604050505020204" pitchFamily="18" charset="0"/>
              </a:rPr>
              <a:t>ITA 680/2023</a:t>
            </a:r>
            <a:endParaRPr lang="en-IN" sz="3000" b="1"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27D163EF-C7C9-D142-5B64-25588845C338}"/>
              </a:ext>
            </a:extLst>
          </p:cNvPr>
          <p:cNvSpPr>
            <a:spLocks noGrp="1"/>
          </p:cNvSpPr>
          <p:nvPr>
            <p:ph idx="1"/>
          </p:nvPr>
        </p:nvSpPr>
        <p:spPr/>
        <p:txBody>
          <a:bodyPr>
            <a:noAutofit/>
          </a:bodyPr>
          <a:lstStyle/>
          <a:p>
            <a:r>
              <a:rPr lang="en-US" sz="2100" b="1" u="sng" dirty="0">
                <a:latin typeface="Bookman Old Style" panose="02050604050505020204" pitchFamily="18" charset="0"/>
              </a:rPr>
              <a:t>Facts:</a:t>
            </a:r>
          </a:p>
          <a:p>
            <a:pPr algn="just"/>
            <a:r>
              <a:rPr lang="en-US" sz="2100" dirty="0">
                <a:latin typeface="Bookman Old Style" panose="02050604050505020204" pitchFamily="18" charset="0"/>
              </a:rPr>
              <a:t>Assessee was engaged in development of SEZ for IT enabled services, hence eligible for deduction u/s. 80IAB.</a:t>
            </a:r>
          </a:p>
          <a:p>
            <a:pPr algn="just"/>
            <a:r>
              <a:rPr lang="en-US" sz="2100" dirty="0">
                <a:latin typeface="Bookman Old Style" panose="02050604050505020204" pitchFamily="18" charset="0"/>
              </a:rPr>
              <a:t>Return of income for AY 2011-12 was filed on 30.09.2011 and the same was processed u/s. 143(1).</a:t>
            </a:r>
          </a:p>
          <a:p>
            <a:pPr algn="just"/>
            <a:r>
              <a:rPr lang="en-US" sz="2100" dirty="0">
                <a:latin typeface="Bookman Old Style" panose="02050604050505020204" pitchFamily="18" charset="0"/>
              </a:rPr>
              <a:t>On 29.10.2013, a search &amp; seizure was carried out at the premises of assessee and accordingly notice u/s. 153A was issued. Assessee requested the AO on 22.03.2016 to treat the original return of income as return of income filed in response to notice u/s. 153A.</a:t>
            </a:r>
          </a:p>
          <a:p>
            <a:pPr algn="just"/>
            <a:r>
              <a:rPr lang="en-US" sz="2100" dirty="0">
                <a:latin typeface="Bookman Old Style" panose="02050604050505020204" pitchFamily="18" charset="0"/>
              </a:rPr>
              <a:t>AO disallowed the deduction u/s. 80IAB on the basis of statement of a valuer Shri B. P. Singh recorded in post-search proceedings. </a:t>
            </a:r>
            <a:endParaRPr lang="en-IN" sz="2100" dirty="0">
              <a:latin typeface="Bookman Old Style" panose="02050604050505020204" pitchFamily="18" charset="0"/>
            </a:endParaRPr>
          </a:p>
        </p:txBody>
      </p:sp>
      <p:sp>
        <p:nvSpPr>
          <p:cNvPr id="4" name="Footer Placeholder 3">
            <a:extLst>
              <a:ext uri="{FF2B5EF4-FFF2-40B4-BE49-F238E27FC236}">
                <a16:creationId xmlns:a16="http://schemas.microsoft.com/office/drawing/2014/main" id="{FA735380-9E7D-24C2-5CA3-E0246C9AB23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685CC3B6-A8A4-D342-8854-F0C103349911}"/>
              </a:ext>
            </a:extLst>
          </p:cNvPr>
          <p:cNvSpPr>
            <a:spLocks noGrp="1"/>
          </p:cNvSpPr>
          <p:nvPr>
            <p:ph type="sldNum" sz="quarter" idx="12"/>
          </p:nvPr>
        </p:nvSpPr>
        <p:spPr/>
        <p:txBody>
          <a:bodyPr/>
          <a:lstStyle/>
          <a:p>
            <a:fld id="{3DCC1F5A-E4DD-477C-8EF4-30E1753F40E2}" type="slidenum">
              <a:rPr lang="en-US" smtClean="0"/>
              <a:pPr/>
              <a:t>98</a:t>
            </a:fld>
            <a:endParaRPr lang="en-US"/>
          </a:p>
        </p:txBody>
      </p:sp>
    </p:spTree>
    <p:extLst>
      <p:ext uri="{BB962C8B-B14F-4D97-AF65-F5344CB8AC3E}">
        <p14:creationId xmlns:p14="http://schemas.microsoft.com/office/powerpoint/2010/main" val="10190101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2D66-86EE-4D67-0720-31493B8F1F5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45348A3-B95E-E639-ED50-5D4C7FE4215F}"/>
              </a:ext>
            </a:extLst>
          </p:cNvPr>
          <p:cNvSpPr>
            <a:spLocks noGrp="1"/>
          </p:cNvSpPr>
          <p:nvPr>
            <p:ph idx="1"/>
          </p:nvPr>
        </p:nvSpPr>
        <p:spPr/>
        <p:txBody>
          <a:bodyPr>
            <a:normAutofit/>
          </a:bodyPr>
          <a:lstStyle/>
          <a:p>
            <a:pPr algn="just"/>
            <a:r>
              <a:rPr lang="en-US" sz="2200" dirty="0">
                <a:latin typeface="Bookman Old Style" panose="02050604050505020204" pitchFamily="18" charset="0"/>
              </a:rPr>
              <a:t>CIT(A) </a:t>
            </a:r>
            <a:r>
              <a:rPr lang="en-IN" sz="2200" dirty="0">
                <a:latin typeface="Bookman Old Style" panose="02050604050505020204" pitchFamily="18" charset="0"/>
              </a:rPr>
              <a:t>allowed the appeal of the assessee holding that invocation of Section 153A would not be sustainable in absence of incriminating material found during the search.</a:t>
            </a:r>
          </a:p>
          <a:p>
            <a:pPr algn="just"/>
            <a:r>
              <a:rPr lang="en-IN" sz="2200" dirty="0">
                <a:latin typeface="Bookman Old Style" panose="02050604050505020204" pitchFamily="18" charset="0"/>
              </a:rPr>
              <a:t>ITAT upheld the order of CIT(A).</a:t>
            </a:r>
          </a:p>
          <a:p>
            <a:pPr marL="0" indent="0" algn="just">
              <a:buNone/>
            </a:pPr>
            <a:endParaRPr lang="en-IN" sz="2200" b="1" u="sng" dirty="0">
              <a:latin typeface="Bookman Old Style" panose="02050604050505020204" pitchFamily="18" charset="0"/>
            </a:endParaRPr>
          </a:p>
          <a:p>
            <a:pPr algn="just"/>
            <a:r>
              <a:rPr lang="en-IN" sz="2200" b="1" u="sng" dirty="0">
                <a:latin typeface="Bookman Old Style" panose="02050604050505020204" pitchFamily="18" charset="0"/>
              </a:rPr>
              <a:t>Held:</a:t>
            </a:r>
          </a:p>
          <a:p>
            <a:pPr algn="just"/>
            <a:r>
              <a:rPr lang="en-IN" sz="2200" dirty="0">
                <a:latin typeface="Bookman Old Style" panose="02050604050505020204" pitchFamily="18" charset="0"/>
              </a:rPr>
              <a:t>On appeal by Revenue, the Hon’ble Delhi High Court held that no incriminating material was found during the search and the material in the form of statement of Shri B. P. Singh now sought to be relied upon by revenue was recorded subsequent to the search action.</a:t>
            </a:r>
          </a:p>
        </p:txBody>
      </p:sp>
      <p:sp>
        <p:nvSpPr>
          <p:cNvPr id="4" name="Footer Placeholder 3">
            <a:extLst>
              <a:ext uri="{FF2B5EF4-FFF2-40B4-BE49-F238E27FC236}">
                <a16:creationId xmlns:a16="http://schemas.microsoft.com/office/drawing/2014/main" id="{C1402D04-F916-5344-FFC6-61E7108AF445}"/>
              </a:ext>
            </a:extLst>
          </p:cNvPr>
          <p:cNvSpPr>
            <a:spLocks noGrp="1"/>
          </p:cNvSpPr>
          <p:nvPr>
            <p:ph type="ftr" sz="quarter" idx="11"/>
          </p:nvPr>
        </p:nvSpPr>
        <p:spPr/>
        <p:txBody>
          <a:bodyPr/>
          <a:lstStyle/>
          <a:p>
            <a:r>
              <a:rPr lang="en-US"/>
              <a:t>Tushar Hemani, Senior Advocate</a:t>
            </a:r>
          </a:p>
        </p:txBody>
      </p:sp>
      <p:sp>
        <p:nvSpPr>
          <p:cNvPr id="5" name="Slide Number Placeholder 4">
            <a:extLst>
              <a:ext uri="{FF2B5EF4-FFF2-40B4-BE49-F238E27FC236}">
                <a16:creationId xmlns:a16="http://schemas.microsoft.com/office/drawing/2014/main" id="{BF3F8B41-0CF3-E71F-0270-D8049637298B}"/>
              </a:ext>
            </a:extLst>
          </p:cNvPr>
          <p:cNvSpPr>
            <a:spLocks noGrp="1"/>
          </p:cNvSpPr>
          <p:nvPr>
            <p:ph type="sldNum" sz="quarter" idx="12"/>
          </p:nvPr>
        </p:nvSpPr>
        <p:spPr/>
        <p:txBody>
          <a:bodyPr/>
          <a:lstStyle/>
          <a:p>
            <a:fld id="{3DCC1F5A-E4DD-477C-8EF4-30E1753F40E2}" type="slidenum">
              <a:rPr lang="en-US" smtClean="0"/>
              <a:pPr/>
              <a:t>99</a:t>
            </a:fld>
            <a:endParaRPr lang="en-US"/>
          </a:p>
        </p:txBody>
      </p:sp>
    </p:spTree>
    <p:extLst>
      <p:ext uri="{BB962C8B-B14F-4D97-AF65-F5344CB8AC3E}">
        <p14:creationId xmlns:p14="http://schemas.microsoft.com/office/powerpoint/2010/main" val="369015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4624</TotalTime>
  <Words>17966</Words>
  <Application>Microsoft Office PowerPoint</Application>
  <PresentationFormat>On-screen Show (4:3)</PresentationFormat>
  <Paragraphs>888</Paragraphs>
  <Slides>156</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156</vt:i4>
      </vt:variant>
    </vt:vector>
  </HeadingPairs>
  <TitlesOfParts>
    <vt:vector size="167" baseType="lpstr">
      <vt:lpstr>Arial</vt:lpstr>
      <vt:lpstr>Bookman Old Style</vt:lpstr>
      <vt:lpstr>BookmanOldStyle</vt:lpstr>
      <vt:lpstr>Calibri</vt:lpstr>
      <vt:lpstr>Courier New</vt:lpstr>
      <vt:lpstr>Monotype Corsiva</vt:lpstr>
      <vt:lpstr>Symbol</vt:lpstr>
      <vt:lpstr>Times New Roman</vt:lpstr>
      <vt:lpstr>TimesNewRomanPSMT</vt:lpstr>
      <vt:lpstr>Wingdings</vt:lpstr>
      <vt:lpstr>Office Theme</vt:lpstr>
      <vt:lpstr> Controversial issues under the Income Tax Act, 1961  </vt:lpstr>
      <vt:lpstr>PowerPoint Presentation</vt:lpstr>
      <vt:lpstr>Fake Invoice - IT</vt:lpstr>
      <vt:lpstr>PowerPoint Presentation</vt:lpstr>
      <vt:lpstr>Quantify Details </vt:lpstr>
      <vt:lpstr>Burden of Proof</vt:lpstr>
      <vt:lpstr>Natural Justice </vt:lpstr>
      <vt:lpstr>Sales – whether accepted?</vt:lpstr>
      <vt:lpstr>Percentage disallowance</vt:lpstr>
      <vt:lpstr>Other Approaches </vt:lpstr>
      <vt:lpstr>Other Issues </vt:lpstr>
      <vt:lpstr>Curious case of N K Ind Ltd [2016] 72 taxmann.com 289 (Gujarat)</vt:lpstr>
      <vt:lpstr>PowerPoint Presentation</vt:lpstr>
      <vt:lpstr>PowerPoint Presentation</vt:lpstr>
      <vt:lpstr>Bogus Billing – GST vs IT</vt:lpstr>
      <vt:lpstr>PowerPoint Presentation</vt:lpstr>
      <vt:lpstr>PowerPoint Presentation</vt:lpstr>
      <vt:lpstr>PowerPoint Presentation</vt:lpstr>
      <vt:lpstr>Tata Steel Ltd. vs. DCIT W.P.(C) 13188/2018</vt:lpstr>
      <vt:lpstr>PowerPoint Presentation</vt:lpstr>
      <vt:lpstr>PowerPoint Presentation</vt:lpstr>
      <vt:lpstr>PowerPoint Presentation</vt:lpstr>
      <vt:lpstr>PowerPoint Presentation</vt:lpstr>
      <vt:lpstr>PowerPoint Presentation</vt:lpstr>
      <vt:lpstr>Rishi Ganga Power Corporation Ltd. vs. ACIT W.P.(C) 3167/2020</vt:lpstr>
      <vt:lpstr>PowerPoint Presentation</vt:lpstr>
      <vt:lpstr>PowerPoint Presentation</vt:lpstr>
      <vt:lpstr>PowerPoint Presentation</vt:lpstr>
      <vt:lpstr>PowerPoint Presentation</vt:lpstr>
      <vt:lpstr>PowerPoint Presentation</vt:lpstr>
      <vt:lpstr>TUF Metallurgical P. Ltd. &amp; ors. vs. UOI &amp; ANR W.P.(C) 10528/2022</vt:lpstr>
      <vt:lpstr>PowerPoint Presentation</vt:lpstr>
      <vt:lpstr>PowerPoint Presentation</vt:lpstr>
      <vt:lpstr>PowerPoint Presentation</vt:lpstr>
      <vt:lpstr>PowerPoint Presentation</vt:lpstr>
      <vt:lpstr>Ganesh Dass Khanna vs ITO  [WP(c) 11527/2022, dated 10/11/2023] </vt:lpstr>
      <vt:lpstr>PowerPoint Presentation</vt:lpstr>
      <vt:lpstr>PowerPoint Presentation</vt:lpstr>
      <vt:lpstr>PowerPoint Presentation</vt:lpstr>
      <vt:lpstr>Kankanala Ravindra Reddy vs. ITO  [2023] 156 taxmann.com 178 (Telangana)</vt:lpstr>
      <vt:lpstr>PowerPoint Presentation</vt:lpstr>
      <vt:lpstr>PowerPoint Presentation</vt:lpstr>
      <vt:lpstr>PowerPoint Presentation</vt:lpstr>
      <vt:lpstr>PowerPoint Presentation</vt:lpstr>
      <vt:lpstr>PowerPoint Presentation</vt:lpstr>
      <vt:lpstr>PowerPoint Presentation</vt:lpstr>
      <vt:lpstr>NSE Ltd. vs. DCIT ITA No. 732/Mum/2023</vt:lpstr>
      <vt:lpstr>PowerPoint Presentation</vt:lpstr>
      <vt:lpstr>PowerPoint Presentation</vt:lpstr>
      <vt:lpstr>ST Engineering Electronics Ltd. vs. ACIT ITA No. 755/Chny/2022  </vt:lpstr>
      <vt:lpstr>PowerPoint Presentation</vt:lpstr>
      <vt:lpstr>PowerPoint Presentation</vt:lpstr>
      <vt:lpstr>Shreyansh Retail Pvt Ltd vs. DCIT W.P.(C) 11877/2023</vt:lpstr>
      <vt:lpstr>PowerPoint Presentation</vt:lpstr>
      <vt:lpstr>PowerPoint Presentation</vt:lpstr>
      <vt:lpstr>PowerPoint Presentation</vt:lpstr>
      <vt:lpstr>Bitkuber Investments P. Ltd. &amp; others vs. DCIT W.P. No. 11565 of 2023</vt:lpstr>
      <vt:lpstr>PowerPoint Presentation</vt:lpstr>
      <vt:lpstr>PowerPoint Presentation</vt:lpstr>
      <vt:lpstr>PowerPoint Presentation</vt:lpstr>
      <vt:lpstr>PowerPoint Presentation</vt:lpstr>
      <vt:lpstr>PowerPoint Presentation</vt:lpstr>
      <vt:lpstr>Kotak Mahindra Bank Ltd. v. CIT  [2023] 458 ITR 113 (SC)</vt:lpstr>
      <vt:lpstr>PowerPoint Presentation</vt:lpstr>
      <vt:lpstr>PowerPoint Presentation</vt:lpstr>
      <vt:lpstr>PowerPoint Presentation</vt:lpstr>
      <vt:lpstr>Jain Metal Rolling Mills &amp; others vs. UOI &amp; others W.P. No. 13455 of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Sharda Devi Bajaj &amp; Others vs. DCIT ITA No. 3006, 3008, 3009/Del/2022</vt:lpstr>
      <vt:lpstr>PowerPoint Presentation</vt:lpstr>
      <vt:lpstr>PowerPoint Presentation</vt:lpstr>
      <vt:lpstr>PowerPoint Presentation</vt:lpstr>
      <vt:lpstr>PowerPoint Presentation</vt:lpstr>
      <vt:lpstr>Gupta Domestic Fuels (Nagpur) Ltd.&amp; Others vs. ACIT ITA No. 61/NAG/2022 &amp; others</vt:lpstr>
      <vt:lpstr>PowerPoint Presentation</vt:lpstr>
      <vt:lpstr>Finesse International Design P. Ltd. vs. DCIT  ITA No. 1298/Del/2021</vt:lpstr>
      <vt:lpstr>PowerPoint Presentation</vt:lpstr>
      <vt:lpstr>PowerPoint Presentation</vt:lpstr>
      <vt:lpstr>Sutherland Global Services Inc. &amp; Ors. vs. ACIT &amp; Ors.  IT(TP)A No.27/CHNY/2023</vt:lpstr>
      <vt:lpstr>PowerPoint Presentation</vt:lpstr>
      <vt:lpstr>PowerPoint Presentation</vt:lpstr>
      <vt:lpstr>SPS Structures Ltd. vs. DCIT ITA No. 130/Chd/2023</vt:lpstr>
      <vt:lpstr>PowerPoint Presentation</vt:lpstr>
      <vt:lpstr>SC Stay Order</vt:lpstr>
      <vt:lpstr>Reuters Asia Pacific Ltd. vs. DCIT ITA No. 587/MUM/2021</vt:lpstr>
      <vt:lpstr>PowerPoint Presentation</vt:lpstr>
      <vt:lpstr>PowerPoint Presentation</vt:lpstr>
      <vt:lpstr>PowerPoint Presentation</vt:lpstr>
      <vt:lpstr>PCIT vs. Abhisar Buildwell Pvt. Ltd. [2023] 454 ITR 212 (SC)</vt:lpstr>
      <vt:lpstr>PowerPoint Presentation</vt:lpstr>
      <vt:lpstr>PowerPoint Presentation</vt:lpstr>
      <vt:lpstr>PCIT vs. Oxygen Business Park P. Ltd. ITA 680/2023</vt:lpstr>
      <vt:lpstr>PowerPoint Presentation</vt:lpstr>
      <vt:lpstr>PowerPoint Presentation</vt:lpstr>
      <vt:lpstr>CIT vs. Jasjit Singh [2023] 458 ITR 437 (SC)</vt:lpstr>
      <vt:lpstr>PowerPoint Presentation</vt:lpstr>
      <vt:lpstr>PowerPoint Presentation</vt:lpstr>
      <vt:lpstr>PowerPoint Presentation</vt:lpstr>
      <vt:lpstr>Bikram Singh vs. PCIT [2023] 154 taxmann.com 80 (SC)</vt:lpstr>
      <vt:lpstr>PowerPoint Presentation</vt:lpstr>
      <vt:lpstr>PowerPoint Presentation</vt:lpstr>
      <vt:lpstr>PowerPoint Presentation</vt:lpstr>
      <vt:lpstr>PowerPoint Presentation</vt:lpstr>
      <vt:lpstr>PowerPoint Presentation</vt:lpstr>
      <vt:lpstr>PCIT vs. KGY Glass Industries P. Ltd. R/Tax Appeal No. 722 of 2023</vt:lpstr>
      <vt:lpstr>PowerPoint Presentation</vt:lpstr>
      <vt:lpstr>PCIT vs. Jigar Jashwantlal Shah R/Tax Appeal No. 80 &amp; 96 of 2023</vt:lpstr>
      <vt:lpstr>PowerPoint Presentation</vt:lpstr>
      <vt:lpstr>PowerPoint Presentation</vt:lpstr>
      <vt:lpstr>PowerPoint Presentation</vt:lpstr>
      <vt:lpstr>PowerPoint Presentation</vt:lpstr>
      <vt:lpstr>PowerPoint Presentation</vt:lpstr>
      <vt:lpstr>PCIT vs. Weilburger Coatings (India) Pvt. Ltd. IA NO: GA/1/2023, GA/2/2023 – Calcutta HC</vt:lpstr>
      <vt:lpstr>PowerPoint Presentation</vt:lpstr>
      <vt:lpstr>PowerPoint Presentation</vt:lpstr>
      <vt:lpstr>PowerPoint Presentation</vt:lpstr>
      <vt:lpstr>PCIT vs. Montecarlo Construction Ltd. Tax Appeal No.786 of 2023  Dated 19/12/2023 - Gujarat HC</vt:lpstr>
      <vt:lpstr>PowerPoint Presentation</vt:lpstr>
      <vt:lpstr>PowerPoint Presentation</vt:lpstr>
      <vt:lpstr>PowerPoint Presentation</vt:lpstr>
      <vt:lpstr>Secundrabad Club etc. vs. CIT [2023] 457 ITR 263 (SC)</vt:lpstr>
      <vt:lpstr>PowerPoint Presentation</vt:lpstr>
      <vt:lpstr>PowerPoint Presentation</vt:lpstr>
      <vt:lpstr>PowerPoint Presentation</vt:lpstr>
      <vt:lpstr>PowerPoint Presentation</vt:lpstr>
      <vt:lpstr>PowerPoint Presentation</vt:lpstr>
      <vt:lpstr>Tirumala Tirupati Constructions P. Ltd. vs. ADIT Criminal Petition No. 2684 of 2022</vt:lpstr>
      <vt:lpstr>PowerPoint Presentation</vt:lpstr>
      <vt:lpstr>PowerPoint Presentation</vt:lpstr>
      <vt:lpstr>Anish Modi vs. UOI &amp; Ors. Criminal W.P. No. 3962 of 2022</vt:lpstr>
      <vt:lpstr>PowerPoint Presentation</vt:lpstr>
      <vt:lpstr>PowerPoint Presentation</vt:lpstr>
      <vt:lpstr>PowerPoint Presentation</vt:lpstr>
      <vt:lpstr>PowerPoint Presentation</vt:lpstr>
      <vt:lpstr>PowerPoint Presentation</vt:lpstr>
      <vt:lpstr>PowerPoint Presentation</vt:lpstr>
      <vt:lpstr>Pr. CIT vs Hitesh Ashok Vaswani  (SCA No. 198 of 2023, dated 02/11/2023)</vt:lpstr>
      <vt:lpstr>PowerPoint Presentation</vt:lpstr>
      <vt:lpstr>PowerPoint Presentation</vt:lpstr>
      <vt:lpstr>PowerPoint Presentation</vt:lpstr>
      <vt:lpstr>ITO vs. Sahana Jewellery Exports P. Ltd. ITA No. 999/Chny/2022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Issues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decisions w.r.t. S. 14A r.w. Rule 8D</dc:title>
  <dc:creator>windows</dc:creator>
  <cp:lastModifiedBy>Tushar Hemani</cp:lastModifiedBy>
  <cp:revision>1343</cp:revision>
  <cp:lastPrinted>2012-11-01T10:45:36Z</cp:lastPrinted>
  <dcterms:created xsi:type="dcterms:W3CDTF">2012-10-04T04:53:22Z</dcterms:created>
  <dcterms:modified xsi:type="dcterms:W3CDTF">2024-01-05T08:37:04Z</dcterms:modified>
</cp:coreProperties>
</file>