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4"/>
  </p:notesMasterIdLst>
  <p:handoutMasterIdLst>
    <p:handoutMasterId r:id="rId75"/>
  </p:handoutMasterIdLst>
  <p:sldIdLst>
    <p:sldId id="256" r:id="rId5"/>
    <p:sldId id="4197" r:id="rId6"/>
    <p:sldId id="262" r:id="rId7"/>
    <p:sldId id="4198" r:id="rId8"/>
    <p:sldId id="4196" r:id="rId9"/>
    <p:sldId id="4162" r:id="rId10"/>
    <p:sldId id="4199" r:id="rId11"/>
    <p:sldId id="4189" r:id="rId12"/>
    <p:sldId id="4172" r:id="rId13"/>
    <p:sldId id="4188" r:id="rId14"/>
    <p:sldId id="4110" r:id="rId15"/>
    <p:sldId id="4176" r:id="rId16"/>
    <p:sldId id="4205" r:id="rId17"/>
    <p:sldId id="4099" r:id="rId18"/>
    <p:sldId id="4101" r:id="rId19"/>
    <p:sldId id="268" r:id="rId20"/>
    <p:sldId id="4193" r:id="rId21"/>
    <p:sldId id="309" r:id="rId22"/>
    <p:sldId id="310" r:id="rId23"/>
    <p:sldId id="312" r:id="rId24"/>
    <p:sldId id="4168" r:id="rId25"/>
    <p:sldId id="266" r:id="rId26"/>
    <p:sldId id="4127" r:id="rId27"/>
    <p:sldId id="311" r:id="rId28"/>
    <p:sldId id="279" r:id="rId29"/>
    <p:sldId id="4208" r:id="rId30"/>
    <p:sldId id="4209" r:id="rId31"/>
    <p:sldId id="4167" r:id="rId32"/>
    <p:sldId id="4195" r:id="rId33"/>
    <p:sldId id="277" r:id="rId34"/>
    <p:sldId id="4201" r:id="rId35"/>
    <p:sldId id="4202" r:id="rId36"/>
    <p:sldId id="278" r:id="rId37"/>
    <p:sldId id="280" r:id="rId38"/>
    <p:sldId id="313" r:id="rId39"/>
    <p:sldId id="281" r:id="rId40"/>
    <p:sldId id="4200" r:id="rId41"/>
    <p:sldId id="282" r:id="rId42"/>
    <p:sldId id="285" r:id="rId43"/>
    <p:sldId id="287" r:id="rId44"/>
    <p:sldId id="315" r:id="rId45"/>
    <p:sldId id="4169" r:id="rId46"/>
    <p:sldId id="294" r:id="rId47"/>
    <p:sldId id="317" r:id="rId48"/>
    <p:sldId id="295" r:id="rId49"/>
    <p:sldId id="4206" r:id="rId50"/>
    <p:sldId id="296" r:id="rId51"/>
    <p:sldId id="4211" r:id="rId52"/>
    <p:sldId id="298" r:id="rId53"/>
    <p:sldId id="4212" r:id="rId54"/>
    <p:sldId id="299" r:id="rId55"/>
    <p:sldId id="300" r:id="rId56"/>
    <p:sldId id="4207" r:id="rId57"/>
    <p:sldId id="318" r:id="rId58"/>
    <p:sldId id="4210" r:id="rId59"/>
    <p:sldId id="305" r:id="rId60"/>
    <p:sldId id="4194" r:id="rId61"/>
    <p:sldId id="269" r:id="rId62"/>
    <p:sldId id="270" r:id="rId63"/>
    <p:sldId id="271" r:id="rId64"/>
    <p:sldId id="272" r:id="rId65"/>
    <p:sldId id="273" r:id="rId66"/>
    <p:sldId id="283" r:id="rId67"/>
    <p:sldId id="274" r:id="rId68"/>
    <p:sldId id="314" r:id="rId69"/>
    <p:sldId id="316" r:id="rId70"/>
    <p:sldId id="292" r:id="rId71"/>
    <p:sldId id="4192" r:id="rId72"/>
    <p:sldId id="259" r:id="rId73"/>
  </p:sldIdLst>
  <p:sldSz cx="12192000" cy="6858000"/>
  <p:notesSz cx="7010400" cy="9296400"/>
  <p:embeddedFontLst>
    <p:embeddedFont>
      <p:font typeface="Lora" panose="02000503000000020004" pitchFamily="2" charset="0"/>
      <p:regular r:id="rId76"/>
      <p:bold r:id="rId77"/>
      <p:italic r:id="rId78"/>
      <p:boldItalic r:id="rId79"/>
    </p:embeddedFont>
    <p:embeddedFont>
      <p:font typeface="Poppins" panose="00000500000000000000" pitchFamily="2" charset="0"/>
      <p:regular r:id="rId80"/>
      <p:bold r:id="rId81"/>
      <p:italic r:id="rId82"/>
      <p:boldItalic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B3CAC5-BC58-773B-29C8-9E3378CB8B9A}" name="kritika shah" initials="ks" userId="815c0beafc4d933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66D"/>
    <a:srgbClr val="184A72"/>
    <a:srgbClr val="E73A51"/>
    <a:srgbClr val="F9841B"/>
    <a:srgbClr val="13A04E"/>
    <a:srgbClr val="00A0E3"/>
    <a:srgbClr val="00A3D4"/>
    <a:srgbClr val="00A6D9"/>
    <a:srgbClr val="E11E31"/>
    <a:srgbClr val="8AC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2EB59-B354-48F1-831F-BF6A0CD60A01}" v="276" dt="2026-03-07T08:27:43.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p:normalViewPr>
  <p:slideViewPr>
    <p:cSldViewPr snapToGrid="0">
      <p:cViewPr varScale="1">
        <p:scale>
          <a:sx n="70" d="100"/>
          <a:sy n="70" d="100"/>
        </p:scale>
        <p:origin x="256" y="60"/>
      </p:cViewPr>
      <p:guideLst/>
    </p:cSldViewPr>
  </p:slideViewPr>
  <p:notesTextViewPr>
    <p:cViewPr>
      <p:scale>
        <a:sx n="1" d="1"/>
        <a:sy n="1" d="1"/>
      </p:scale>
      <p:origin x="0" y="0"/>
    </p:cViewPr>
  </p:notesTextViewPr>
  <p:sorterViewPr>
    <p:cViewPr>
      <p:scale>
        <a:sx n="100" d="100"/>
        <a:sy n="100" d="100"/>
      </p:scale>
      <p:origin x="0" y="-1219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1.xml"/><Relationship Id="rId90" Type="http://schemas.microsoft.com/office/2018/10/relationships/authors" Target="author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5.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fntdata"/><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font" Target="fonts/font7.fntdata"/><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ta, Parshva (KCM - Vadodara)" userId="c92a21d8-4e96-4a82-842a-745699aa2ce6" providerId="ADAL" clId="{5F12EB59-B354-48F1-831F-BF6A0CD60A01}"/>
    <pc:docChg chg="undo redo custSel addSld delSld modSld sldOrd modNotesMaster modHandout">
      <pc:chgData name="Mehta, Parshva (KCM - Vadodara)" userId="c92a21d8-4e96-4a82-842a-745699aa2ce6" providerId="ADAL" clId="{5F12EB59-B354-48F1-831F-BF6A0CD60A01}" dt="2026-03-07T08:27:43.769" v="11970"/>
      <pc:docMkLst>
        <pc:docMk/>
      </pc:docMkLst>
      <pc:sldChg chg="modSp add del mod setBg">
        <pc:chgData name="Mehta, Parshva (KCM - Vadodara)" userId="c92a21d8-4e96-4a82-842a-745699aa2ce6" providerId="ADAL" clId="{5F12EB59-B354-48F1-831F-BF6A0CD60A01}" dt="2026-03-06T13:11:28.003" v="5055" actId="47"/>
        <pc:sldMkLst>
          <pc:docMk/>
          <pc:sldMk cId="0" sldId="258"/>
        </pc:sldMkLst>
        <pc:spChg chg="mod">
          <ac:chgData name="Mehta, Parshva (KCM - Vadodara)" userId="c92a21d8-4e96-4a82-842a-745699aa2ce6" providerId="ADAL" clId="{5F12EB59-B354-48F1-831F-BF6A0CD60A01}" dt="2026-03-06T13:11:18.577" v="5054" actId="21"/>
          <ac:spMkLst>
            <pc:docMk/>
            <pc:sldMk cId="0" sldId="258"/>
            <ac:spMk id="3" creationId="{00000000-0000-0000-0000-000000000000}"/>
          </ac:spMkLst>
        </pc:spChg>
      </pc:sldChg>
      <pc:sldChg chg="addSp modSp">
        <pc:chgData name="Mehta, Parshva (KCM - Vadodara)" userId="c92a21d8-4e96-4a82-842a-745699aa2ce6" providerId="ADAL" clId="{5F12EB59-B354-48F1-831F-BF6A0CD60A01}" dt="2026-03-07T08:27:43.769" v="11970"/>
        <pc:sldMkLst>
          <pc:docMk/>
          <pc:sldMk cId="1839037589" sldId="259"/>
        </pc:sldMkLst>
        <pc:spChg chg="add mod">
          <ac:chgData name="Mehta, Parshva (KCM - Vadodara)" userId="c92a21d8-4e96-4a82-842a-745699aa2ce6" providerId="ADAL" clId="{5F12EB59-B354-48F1-831F-BF6A0CD60A01}" dt="2026-03-07T08:27:43.769" v="11970"/>
          <ac:spMkLst>
            <pc:docMk/>
            <pc:sldMk cId="1839037589" sldId="259"/>
            <ac:spMk id="2" creationId="{650B8357-2C2F-761C-F4CF-42955A65E250}"/>
          </ac:spMkLst>
        </pc:spChg>
      </pc:sldChg>
      <pc:sldChg chg="addSp modSp add mod ord">
        <pc:chgData name="Mehta, Parshva (KCM - Vadodara)" userId="c92a21d8-4e96-4a82-842a-745699aa2ce6" providerId="ADAL" clId="{5F12EB59-B354-48F1-831F-BF6A0CD60A01}" dt="2026-03-07T06:46:50.699" v="11416" actId="1036"/>
        <pc:sldMkLst>
          <pc:docMk/>
          <pc:sldMk cId="3614800572" sldId="262"/>
        </pc:sldMkLst>
        <pc:spChg chg="mod">
          <ac:chgData name="Mehta, Parshva (KCM - Vadodara)" userId="c92a21d8-4e96-4a82-842a-745699aa2ce6" providerId="ADAL" clId="{5F12EB59-B354-48F1-831F-BF6A0CD60A01}" dt="2026-03-06T14:59:00.222" v="5222" actId="20577"/>
          <ac:spMkLst>
            <pc:docMk/>
            <pc:sldMk cId="3614800572" sldId="262"/>
            <ac:spMk id="2" creationId="{A856600E-37E1-072A-99D6-CA0C7984E9F2}"/>
          </ac:spMkLst>
        </pc:spChg>
        <pc:spChg chg="mod">
          <ac:chgData name="Mehta, Parshva (KCM - Vadodara)" userId="c92a21d8-4e96-4a82-842a-745699aa2ce6" providerId="ADAL" clId="{5F12EB59-B354-48F1-831F-BF6A0CD60A01}" dt="2026-03-06T14:59:15.665" v="5262" actId="20577"/>
          <ac:spMkLst>
            <pc:docMk/>
            <pc:sldMk cId="3614800572" sldId="262"/>
            <ac:spMk id="3" creationId="{DD189679-1796-5C05-B14B-1325E5E1FCC9}"/>
          </ac:spMkLst>
        </pc:spChg>
        <pc:spChg chg="add mod">
          <ac:chgData name="Mehta, Parshva (KCM - Vadodara)" userId="c92a21d8-4e96-4a82-842a-745699aa2ce6" providerId="ADAL" clId="{5F12EB59-B354-48F1-831F-BF6A0CD60A01}" dt="2026-03-07T06:46:50.699" v="11416" actId="1036"/>
          <ac:spMkLst>
            <pc:docMk/>
            <pc:sldMk cId="3614800572" sldId="262"/>
            <ac:spMk id="4" creationId="{0E7744F2-9822-8747-5849-F930583E2819}"/>
          </ac:spMkLst>
        </pc:spChg>
      </pc:sldChg>
      <pc:sldChg chg="add del">
        <pc:chgData name="Mehta, Parshva (KCM - Vadodara)" userId="c92a21d8-4e96-4a82-842a-745699aa2ce6" providerId="ADAL" clId="{5F12EB59-B354-48F1-831F-BF6A0CD60A01}" dt="2026-03-06T15:04:52.559" v="5482" actId="47"/>
        <pc:sldMkLst>
          <pc:docMk/>
          <pc:sldMk cId="4133278133" sldId="263"/>
        </pc:sldMkLst>
      </pc:sldChg>
      <pc:sldChg chg="modSp mod">
        <pc:chgData name="Mehta, Parshva (KCM - Vadodara)" userId="c92a21d8-4e96-4a82-842a-745699aa2ce6" providerId="ADAL" clId="{5F12EB59-B354-48F1-831F-BF6A0CD60A01}" dt="2026-03-06T15:56:13.200" v="6453" actId="20577"/>
        <pc:sldMkLst>
          <pc:docMk/>
          <pc:sldMk cId="0" sldId="266"/>
        </pc:sldMkLst>
        <pc:spChg chg="mod">
          <ac:chgData name="Mehta, Parshva (KCM - Vadodara)" userId="c92a21d8-4e96-4a82-842a-745699aa2ce6" providerId="ADAL" clId="{5F12EB59-B354-48F1-831F-BF6A0CD60A01}" dt="2026-03-05T17:46:23.617" v="174" actId="255"/>
          <ac:spMkLst>
            <pc:docMk/>
            <pc:sldMk cId="0" sldId="266"/>
            <ac:spMk id="2" creationId="{00000000-0000-0000-0000-000000000000}"/>
          </ac:spMkLst>
        </pc:spChg>
        <pc:spChg chg="mod">
          <ac:chgData name="Mehta, Parshva (KCM - Vadodara)" userId="c92a21d8-4e96-4a82-842a-745699aa2ce6" providerId="ADAL" clId="{5F12EB59-B354-48F1-831F-BF6A0CD60A01}" dt="2026-03-06T15:56:13.200" v="6453" actId="20577"/>
          <ac:spMkLst>
            <pc:docMk/>
            <pc:sldMk cId="0" sldId="266"/>
            <ac:spMk id="3" creationId="{00000000-0000-0000-0000-000000000000}"/>
          </ac:spMkLst>
        </pc:spChg>
        <pc:spChg chg="mod">
          <ac:chgData name="Mehta, Parshva (KCM - Vadodara)" userId="c92a21d8-4e96-4a82-842a-745699aa2ce6" providerId="ADAL" clId="{5F12EB59-B354-48F1-831F-BF6A0CD60A01}" dt="2026-03-05T17:46:22.018" v="173" actId="255"/>
          <ac:spMkLst>
            <pc:docMk/>
            <pc:sldMk cId="0" sldId="266"/>
            <ac:spMk id="4" creationId="{57C4B17F-339C-211C-4728-E0AEE02C0986}"/>
          </ac:spMkLst>
        </pc:spChg>
        <pc:spChg chg="mod">
          <ac:chgData name="Mehta, Parshva (KCM - Vadodara)" userId="c92a21d8-4e96-4a82-842a-745699aa2ce6" providerId="ADAL" clId="{5F12EB59-B354-48F1-831F-BF6A0CD60A01}" dt="2026-03-05T17:46:23.617" v="174" actId="255"/>
          <ac:spMkLst>
            <pc:docMk/>
            <pc:sldMk cId="0" sldId="266"/>
            <ac:spMk id="5" creationId="{1F7AF6D4-0A43-2DDE-3EF0-2D9210432343}"/>
          </ac:spMkLst>
        </pc:spChg>
        <pc:spChg chg="mod">
          <ac:chgData name="Mehta, Parshva (KCM - Vadodara)" userId="c92a21d8-4e96-4a82-842a-745699aa2ce6" providerId="ADAL" clId="{5F12EB59-B354-48F1-831F-BF6A0CD60A01}" dt="2026-03-05T17:46:22.018" v="173" actId="255"/>
          <ac:spMkLst>
            <pc:docMk/>
            <pc:sldMk cId="0" sldId="266"/>
            <ac:spMk id="16" creationId="{4DECA6B6-1943-76F2-6BB0-B858ED2ADDCD}"/>
          </ac:spMkLst>
        </pc:spChg>
        <pc:spChg chg="mod">
          <ac:chgData name="Mehta, Parshva (KCM - Vadodara)" userId="c92a21d8-4e96-4a82-842a-745699aa2ce6" providerId="ADAL" clId="{5F12EB59-B354-48F1-831F-BF6A0CD60A01}" dt="2026-03-05T17:46:40.657" v="175" actId="14100"/>
          <ac:spMkLst>
            <pc:docMk/>
            <pc:sldMk cId="0" sldId="266"/>
            <ac:spMk id="17" creationId="{27F79D97-FB4B-3F5F-D214-D9693BEA907A}"/>
          </ac:spMkLst>
        </pc:spChg>
        <pc:spChg chg="mod">
          <ac:chgData name="Mehta, Parshva (KCM - Vadodara)" userId="c92a21d8-4e96-4a82-842a-745699aa2ce6" providerId="ADAL" clId="{5F12EB59-B354-48F1-831F-BF6A0CD60A01}" dt="2026-03-05T17:46:53.964" v="177" actId="14100"/>
          <ac:spMkLst>
            <pc:docMk/>
            <pc:sldMk cId="0" sldId="266"/>
            <ac:spMk id="19" creationId="{D9F785B2-2394-2FC8-D9E8-EFC6D88BA943}"/>
          </ac:spMkLst>
        </pc:spChg>
        <pc:spChg chg="mod">
          <ac:chgData name="Mehta, Parshva (KCM - Vadodara)" userId="c92a21d8-4e96-4a82-842a-745699aa2ce6" providerId="ADAL" clId="{5F12EB59-B354-48F1-831F-BF6A0CD60A01}" dt="2026-03-05T17:46:22.018" v="173" actId="255"/>
          <ac:spMkLst>
            <pc:docMk/>
            <pc:sldMk cId="0" sldId="266"/>
            <ac:spMk id="21" creationId="{9473DBF0-49AA-7361-976A-2FB1D8A3B31B}"/>
          </ac:spMkLst>
        </pc:spChg>
        <pc:spChg chg="mod">
          <ac:chgData name="Mehta, Parshva (KCM - Vadodara)" userId="c92a21d8-4e96-4a82-842a-745699aa2ce6" providerId="ADAL" clId="{5F12EB59-B354-48F1-831F-BF6A0CD60A01}" dt="2026-03-05T17:47:04.030" v="178" actId="14100"/>
          <ac:spMkLst>
            <pc:docMk/>
            <pc:sldMk cId="0" sldId="266"/>
            <ac:spMk id="22" creationId="{5AC16F70-D4AF-43BA-88E5-C21787FEBD92}"/>
          </ac:spMkLst>
        </pc:spChg>
        <pc:cxnChg chg="mod">
          <ac:chgData name="Mehta, Parshva (KCM - Vadodara)" userId="c92a21d8-4e96-4a82-842a-745699aa2ce6" providerId="ADAL" clId="{5F12EB59-B354-48F1-831F-BF6A0CD60A01}" dt="2026-03-05T17:46:08.076" v="172" actId="2711"/>
          <ac:cxnSpMkLst>
            <pc:docMk/>
            <pc:sldMk cId="0" sldId="266"/>
            <ac:cxnSpMk id="7" creationId="{04DE9A3F-55D8-3DB5-AEB9-6EC6EAAD34A3}"/>
          </ac:cxnSpMkLst>
        </pc:cxnChg>
        <pc:cxnChg chg="mod">
          <ac:chgData name="Mehta, Parshva (KCM - Vadodara)" userId="c92a21d8-4e96-4a82-842a-745699aa2ce6" providerId="ADAL" clId="{5F12EB59-B354-48F1-831F-BF6A0CD60A01}" dt="2026-03-05T17:46:40.657" v="175" actId="14100"/>
          <ac:cxnSpMkLst>
            <pc:docMk/>
            <pc:sldMk cId="0" sldId="266"/>
            <ac:cxnSpMk id="24" creationId="{3D6D4C53-6F36-EE98-3E11-DE2994AF267C}"/>
          </ac:cxnSpMkLst>
        </pc:cxnChg>
        <pc:cxnChg chg="mod">
          <ac:chgData name="Mehta, Parshva (KCM - Vadodara)" userId="c92a21d8-4e96-4a82-842a-745699aa2ce6" providerId="ADAL" clId="{5F12EB59-B354-48F1-831F-BF6A0CD60A01}" dt="2026-03-05T17:46:53.964" v="177" actId="14100"/>
          <ac:cxnSpMkLst>
            <pc:docMk/>
            <pc:sldMk cId="0" sldId="266"/>
            <ac:cxnSpMk id="26" creationId="{4597A24D-4438-84E8-E007-7F3F702BB490}"/>
          </ac:cxnSpMkLst>
        </pc:cxnChg>
        <pc:cxnChg chg="mod">
          <ac:chgData name="Mehta, Parshva (KCM - Vadodara)" userId="c92a21d8-4e96-4a82-842a-745699aa2ce6" providerId="ADAL" clId="{5F12EB59-B354-48F1-831F-BF6A0CD60A01}" dt="2026-03-05T17:47:04.030" v="178" actId="14100"/>
          <ac:cxnSpMkLst>
            <pc:docMk/>
            <pc:sldMk cId="0" sldId="266"/>
            <ac:cxnSpMk id="30" creationId="{BCFBD81A-782F-9F30-7DC4-F580AD243C29}"/>
          </ac:cxnSpMkLst>
        </pc:cxnChg>
      </pc:sldChg>
      <pc:sldChg chg="addSp modSp del mod ord">
        <pc:chgData name="Mehta, Parshva (KCM - Vadodara)" userId="c92a21d8-4e96-4a82-842a-745699aa2ce6" providerId="ADAL" clId="{5F12EB59-B354-48F1-831F-BF6A0CD60A01}" dt="2026-03-06T16:09:37.376" v="6701" actId="47"/>
        <pc:sldMkLst>
          <pc:docMk/>
          <pc:sldMk cId="0" sldId="267"/>
        </pc:sldMkLst>
        <pc:spChg chg="mod">
          <ac:chgData name="Mehta, Parshva (KCM - Vadodara)" userId="c92a21d8-4e96-4a82-842a-745699aa2ce6" providerId="ADAL" clId="{5F12EB59-B354-48F1-831F-BF6A0CD60A01}" dt="2026-03-06T15:58:53.603" v="6516" actId="1076"/>
          <ac:spMkLst>
            <pc:docMk/>
            <pc:sldMk cId="0" sldId="267"/>
            <ac:spMk id="2" creationId="{03C8B1B6-D9EB-5BB5-B080-10DEB3E4F162}"/>
          </ac:spMkLst>
        </pc:spChg>
        <pc:spChg chg="mod">
          <ac:chgData name="Mehta, Parshva (KCM - Vadodara)" userId="c92a21d8-4e96-4a82-842a-745699aa2ce6" providerId="ADAL" clId="{5F12EB59-B354-48F1-831F-BF6A0CD60A01}" dt="2026-03-06T16:02:07.529" v="6667" actId="20577"/>
          <ac:spMkLst>
            <pc:docMk/>
            <pc:sldMk cId="0" sldId="267"/>
            <ac:spMk id="3" creationId="{00000000-0000-0000-0000-000000000000}"/>
          </ac:spMkLst>
        </pc:spChg>
        <pc:spChg chg="add mod">
          <ac:chgData name="Mehta, Parshva (KCM - Vadodara)" userId="c92a21d8-4e96-4a82-842a-745699aa2ce6" providerId="ADAL" clId="{5F12EB59-B354-48F1-831F-BF6A0CD60A01}" dt="2026-03-06T15:59:41.792" v="6525"/>
          <ac:spMkLst>
            <pc:docMk/>
            <pc:sldMk cId="0" sldId="267"/>
            <ac:spMk id="5" creationId="{3684CA82-C3A5-586D-538A-47E01ED4AA53}"/>
          </ac:spMkLst>
        </pc:spChg>
        <pc:spChg chg="mod">
          <ac:chgData name="Mehta, Parshva (KCM - Vadodara)" userId="c92a21d8-4e96-4a82-842a-745699aa2ce6" providerId="ADAL" clId="{5F12EB59-B354-48F1-831F-BF6A0CD60A01}" dt="2026-03-06T15:58:53.603" v="6516" actId="1076"/>
          <ac:spMkLst>
            <pc:docMk/>
            <pc:sldMk cId="0" sldId="267"/>
            <ac:spMk id="6" creationId="{F709BA2E-0A1F-CB90-8AD4-79D8AAEDA613}"/>
          </ac:spMkLst>
        </pc:spChg>
        <pc:spChg chg="mod">
          <ac:chgData name="Mehta, Parshva (KCM - Vadodara)" userId="c92a21d8-4e96-4a82-842a-745699aa2ce6" providerId="ADAL" clId="{5F12EB59-B354-48F1-831F-BF6A0CD60A01}" dt="2026-03-06T16:01:32.152" v="6630" actId="313"/>
          <ac:spMkLst>
            <pc:docMk/>
            <pc:sldMk cId="0" sldId="267"/>
            <ac:spMk id="11" creationId="{4F1A0908-8D0B-91BE-6660-88DE680C9047}"/>
          </ac:spMkLst>
        </pc:spChg>
        <pc:spChg chg="mod">
          <ac:chgData name="Mehta, Parshva (KCM - Vadodara)" userId="c92a21d8-4e96-4a82-842a-745699aa2ce6" providerId="ADAL" clId="{5F12EB59-B354-48F1-831F-BF6A0CD60A01}" dt="2026-03-06T15:58:53.603" v="6516" actId="1076"/>
          <ac:spMkLst>
            <pc:docMk/>
            <pc:sldMk cId="0" sldId="267"/>
            <ac:spMk id="13" creationId="{6FF94C31-0BCC-A484-4818-2C9ACCEFF031}"/>
          </ac:spMkLst>
        </pc:spChg>
        <pc:spChg chg="mod">
          <ac:chgData name="Mehta, Parshva (KCM - Vadodara)" userId="c92a21d8-4e96-4a82-842a-745699aa2ce6" providerId="ADAL" clId="{5F12EB59-B354-48F1-831F-BF6A0CD60A01}" dt="2026-03-06T15:58:53.603" v="6516" actId="1076"/>
          <ac:spMkLst>
            <pc:docMk/>
            <pc:sldMk cId="0" sldId="267"/>
            <ac:spMk id="14" creationId="{EA96F20A-D2FD-0312-9C19-7C0162161199}"/>
          </ac:spMkLst>
        </pc:spChg>
        <pc:spChg chg="mod">
          <ac:chgData name="Mehta, Parshva (KCM - Vadodara)" userId="c92a21d8-4e96-4a82-842a-745699aa2ce6" providerId="ADAL" clId="{5F12EB59-B354-48F1-831F-BF6A0CD60A01}" dt="2026-03-06T15:58:53.603" v="6516" actId="1076"/>
          <ac:spMkLst>
            <pc:docMk/>
            <pc:sldMk cId="0" sldId="267"/>
            <ac:spMk id="15" creationId="{D8E7673F-4733-B557-10A6-ED216DBBA252}"/>
          </ac:spMkLst>
        </pc:spChg>
        <pc:spChg chg="mod">
          <ac:chgData name="Mehta, Parshva (KCM - Vadodara)" userId="c92a21d8-4e96-4a82-842a-745699aa2ce6" providerId="ADAL" clId="{5F12EB59-B354-48F1-831F-BF6A0CD60A01}" dt="2026-03-06T15:59:28.478" v="6521" actId="14100"/>
          <ac:spMkLst>
            <pc:docMk/>
            <pc:sldMk cId="0" sldId="267"/>
            <ac:spMk id="17" creationId="{0B47B29A-5151-82CC-E862-4953A76589F6}"/>
          </ac:spMkLst>
        </pc:spChg>
        <pc:spChg chg="mod">
          <ac:chgData name="Mehta, Parshva (KCM - Vadodara)" userId="c92a21d8-4e96-4a82-842a-745699aa2ce6" providerId="ADAL" clId="{5F12EB59-B354-48F1-831F-BF6A0CD60A01}" dt="2026-03-06T15:58:53.603" v="6516" actId="1076"/>
          <ac:spMkLst>
            <pc:docMk/>
            <pc:sldMk cId="0" sldId="267"/>
            <ac:spMk id="19" creationId="{0281F795-A80D-53F8-24B3-A8C54561B03C}"/>
          </ac:spMkLst>
        </pc:spChg>
        <pc:spChg chg="mod">
          <ac:chgData name="Mehta, Parshva (KCM - Vadodara)" userId="c92a21d8-4e96-4a82-842a-745699aa2ce6" providerId="ADAL" clId="{5F12EB59-B354-48F1-831F-BF6A0CD60A01}" dt="2026-03-06T15:58:53.603" v="6516" actId="1076"/>
          <ac:spMkLst>
            <pc:docMk/>
            <pc:sldMk cId="0" sldId="267"/>
            <ac:spMk id="20" creationId="{E90B0C82-D25A-425F-FF68-6B782A5C8E1A}"/>
          </ac:spMkLst>
        </pc:spChg>
        <pc:spChg chg="mod">
          <ac:chgData name="Mehta, Parshva (KCM - Vadodara)" userId="c92a21d8-4e96-4a82-842a-745699aa2ce6" providerId="ADAL" clId="{5F12EB59-B354-48F1-831F-BF6A0CD60A01}" dt="2026-03-06T15:58:53.603" v="6516" actId="1076"/>
          <ac:spMkLst>
            <pc:docMk/>
            <pc:sldMk cId="0" sldId="267"/>
            <ac:spMk id="21" creationId="{7C1A4A0C-EF64-F7E3-EF3E-37C1E6BE2EB8}"/>
          </ac:spMkLst>
        </pc:spChg>
        <pc:spChg chg="mod">
          <ac:chgData name="Mehta, Parshva (KCM - Vadodara)" userId="c92a21d8-4e96-4a82-842a-745699aa2ce6" providerId="ADAL" clId="{5F12EB59-B354-48F1-831F-BF6A0CD60A01}" dt="2026-03-06T15:59:24.435" v="6520" actId="14100"/>
          <ac:spMkLst>
            <pc:docMk/>
            <pc:sldMk cId="0" sldId="267"/>
            <ac:spMk id="22" creationId="{A75AC65E-AA87-B76C-5F26-AA589CF9B5B2}"/>
          </ac:spMkLst>
        </pc:spChg>
      </pc:sldChg>
      <pc:sldChg chg="modSp add del mod setBg">
        <pc:chgData name="Mehta, Parshva (KCM - Vadodara)" userId="c92a21d8-4e96-4a82-842a-745699aa2ce6" providerId="ADAL" clId="{5F12EB59-B354-48F1-831F-BF6A0CD60A01}" dt="2026-03-06T13:11:28.936" v="5056" actId="47"/>
        <pc:sldMkLst>
          <pc:docMk/>
          <pc:sldMk cId="0" sldId="268"/>
        </pc:sldMkLst>
        <pc:spChg chg="mod">
          <ac:chgData name="Mehta, Parshva (KCM - Vadodara)" userId="c92a21d8-4e96-4a82-842a-745699aa2ce6" providerId="ADAL" clId="{5F12EB59-B354-48F1-831F-BF6A0CD60A01}" dt="2026-03-06T13:11:07.723" v="5053" actId="21"/>
          <ac:spMkLst>
            <pc:docMk/>
            <pc:sldMk cId="0" sldId="268"/>
            <ac:spMk id="3" creationId="{00000000-0000-0000-0000-000000000000}"/>
          </ac:spMkLst>
        </pc:spChg>
      </pc:sldChg>
      <pc:sldChg chg="addSp modSp add mod">
        <pc:chgData name="Mehta, Parshva (KCM - Vadodara)" userId="c92a21d8-4e96-4a82-842a-745699aa2ce6" providerId="ADAL" clId="{5F12EB59-B354-48F1-831F-BF6A0CD60A01}" dt="2026-03-07T06:47:14.358" v="11429"/>
        <pc:sldMkLst>
          <pc:docMk/>
          <pc:sldMk cId="2497024006" sldId="268"/>
        </pc:sldMkLst>
        <pc:spChg chg="mod">
          <ac:chgData name="Mehta, Parshva (KCM - Vadodara)" userId="c92a21d8-4e96-4a82-842a-745699aa2ce6" providerId="ADAL" clId="{5F12EB59-B354-48F1-831F-BF6A0CD60A01}" dt="2026-03-06T15:01:12.596" v="5412" actId="20577"/>
          <ac:spMkLst>
            <pc:docMk/>
            <pc:sldMk cId="2497024006" sldId="268"/>
            <ac:spMk id="2" creationId="{88CED601-7984-1AF8-FE1B-C7BF81DB6D17}"/>
          </ac:spMkLst>
        </pc:spChg>
        <pc:spChg chg="mod">
          <ac:chgData name="Mehta, Parshva (KCM - Vadodara)" userId="c92a21d8-4e96-4a82-842a-745699aa2ce6" providerId="ADAL" clId="{5F12EB59-B354-48F1-831F-BF6A0CD60A01}" dt="2026-03-06T15:01:20.198" v="5431" actId="20577"/>
          <ac:spMkLst>
            <pc:docMk/>
            <pc:sldMk cId="2497024006" sldId="268"/>
            <ac:spMk id="3" creationId="{5E5BFAFD-A92C-EB09-1DF5-F63485D0B53B}"/>
          </ac:spMkLst>
        </pc:spChg>
        <pc:spChg chg="add mod">
          <ac:chgData name="Mehta, Parshva (KCM - Vadodara)" userId="c92a21d8-4e96-4a82-842a-745699aa2ce6" providerId="ADAL" clId="{5F12EB59-B354-48F1-831F-BF6A0CD60A01}" dt="2026-03-07T06:47:14.358" v="11429"/>
          <ac:spMkLst>
            <pc:docMk/>
            <pc:sldMk cId="2497024006" sldId="268"/>
            <ac:spMk id="4" creationId="{BA245A0F-D242-38E3-15CB-5A46B5AFFE52}"/>
          </ac:spMkLst>
        </pc:spChg>
      </pc:sldChg>
      <pc:sldChg chg="modSp del mod">
        <pc:chgData name="Mehta, Parshva (KCM - Vadodara)" userId="c92a21d8-4e96-4a82-842a-745699aa2ce6" providerId="ADAL" clId="{5F12EB59-B354-48F1-831F-BF6A0CD60A01}" dt="2026-03-07T03:55:45.442" v="8559" actId="2696"/>
        <pc:sldMkLst>
          <pc:docMk/>
          <pc:sldMk cId="0" sldId="269"/>
        </pc:sldMkLst>
      </pc:sldChg>
      <pc:sldChg chg="addSp modSp add">
        <pc:chgData name="Mehta, Parshva (KCM - Vadodara)" userId="c92a21d8-4e96-4a82-842a-745699aa2ce6" providerId="ADAL" clId="{5F12EB59-B354-48F1-831F-BF6A0CD60A01}" dt="2026-03-07T08:27:19.131" v="11953"/>
        <pc:sldMkLst>
          <pc:docMk/>
          <pc:sldMk cId="1695678016" sldId="269"/>
        </pc:sldMkLst>
        <pc:spChg chg="add mod">
          <ac:chgData name="Mehta, Parshva (KCM - Vadodara)" userId="c92a21d8-4e96-4a82-842a-745699aa2ce6" providerId="ADAL" clId="{5F12EB59-B354-48F1-831F-BF6A0CD60A01}" dt="2026-03-07T08:27:19.131" v="11953"/>
          <ac:spMkLst>
            <pc:docMk/>
            <pc:sldMk cId="1695678016" sldId="269"/>
            <ac:spMk id="4" creationId="{5E7BEC68-096F-FA06-36AE-13AA6DC2D134}"/>
          </ac:spMkLst>
        </pc:spChg>
      </pc:sldChg>
      <pc:sldChg chg="modSp del mod">
        <pc:chgData name="Mehta, Parshva (KCM - Vadodara)" userId="c92a21d8-4e96-4a82-842a-745699aa2ce6" providerId="ADAL" clId="{5F12EB59-B354-48F1-831F-BF6A0CD60A01}" dt="2026-03-07T03:55:45.442" v="8559" actId="2696"/>
        <pc:sldMkLst>
          <pc:docMk/>
          <pc:sldMk cId="0" sldId="270"/>
        </pc:sldMkLst>
        <pc:spChg chg="mod">
          <ac:chgData name="Mehta, Parshva (KCM - Vadodara)" userId="c92a21d8-4e96-4a82-842a-745699aa2ce6" providerId="ADAL" clId="{5F12EB59-B354-48F1-831F-BF6A0CD60A01}" dt="2026-03-06T10:55:36.068" v="553" actId="13926"/>
          <ac:spMkLst>
            <pc:docMk/>
            <pc:sldMk cId="0" sldId="270"/>
            <ac:spMk id="2" creationId="{00000000-0000-0000-0000-000000000000}"/>
          </ac:spMkLst>
        </pc:spChg>
      </pc:sldChg>
      <pc:sldChg chg="addSp modSp add mod">
        <pc:chgData name="Mehta, Parshva (KCM - Vadodara)" userId="c92a21d8-4e96-4a82-842a-745699aa2ce6" providerId="ADAL" clId="{5F12EB59-B354-48F1-831F-BF6A0CD60A01}" dt="2026-03-07T08:27:27.918" v="11956"/>
        <pc:sldMkLst>
          <pc:docMk/>
          <pc:sldMk cId="4027390852" sldId="270"/>
        </pc:sldMkLst>
        <pc:spChg chg="mod">
          <ac:chgData name="Mehta, Parshva (KCM - Vadodara)" userId="c92a21d8-4e96-4a82-842a-745699aa2ce6" providerId="ADAL" clId="{5F12EB59-B354-48F1-831F-BF6A0CD60A01}" dt="2026-03-07T05:15:40.116" v="9544" actId="13926"/>
          <ac:spMkLst>
            <pc:docMk/>
            <pc:sldMk cId="4027390852" sldId="270"/>
            <ac:spMk id="2" creationId="{00000000-0000-0000-0000-000000000000}"/>
          </ac:spMkLst>
        </pc:spChg>
        <pc:spChg chg="add mod">
          <ac:chgData name="Mehta, Parshva (KCM - Vadodara)" userId="c92a21d8-4e96-4a82-842a-745699aa2ce6" providerId="ADAL" clId="{5F12EB59-B354-48F1-831F-BF6A0CD60A01}" dt="2026-03-07T08:27:27.918" v="11956"/>
          <ac:spMkLst>
            <pc:docMk/>
            <pc:sldMk cId="4027390852" sldId="270"/>
            <ac:spMk id="5" creationId="{DBD8391D-E9AD-B707-362B-EA601DEC5A2A}"/>
          </ac:spMkLst>
        </pc:spChg>
      </pc:sldChg>
      <pc:sldChg chg="modSp del mod">
        <pc:chgData name="Mehta, Parshva (KCM - Vadodara)" userId="c92a21d8-4e96-4a82-842a-745699aa2ce6" providerId="ADAL" clId="{5F12EB59-B354-48F1-831F-BF6A0CD60A01}" dt="2026-03-07T03:55:45.442" v="8559" actId="2696"/>
        <pc:sldMkLst>
          <pc:docMk/>
          <pc:sldMk cId="0" sldId="271"/>
        </pc:sldMkLst>
      </pc:sldChg>
      <pc:sldChg chg="addSp modSp add">
        <pc:chgData name="Mehta, Parshva (KCM - Vadodara)" userId="c92a21d8-4e96-4a82-842a-745699aa2ce6" providerId="ADAL" clId="{5F12EB59-B354-48F1-831F-BF6A0CD60A01}" dt="2026-03-07T08:27:29.412" v="11957"/>
        <pc:sldMkLst>
          <pc:docMk/>
          <pc:sldMk cId="4281596711" sldId="271"/>
        </pc:sldMkLst>
        <pc:spChg chg="add mod">
          <ac:chgData name="Mehta, Parshva (KCM - Vadodara)" userId="c92a21d8-4e96-4a82-842a-745699aa2ce6" providerId="ADAL" clId="{5F12EB59-B354-48F1-831F-BF6A0CD60A01}" dt="2026-03-07T08:27:29.412" v="11957"/>
          <ac:spMkLst>
            <pc:docMk/>
            <pc:sldMk cId="4281596711" sldId="271"/>
            <ac:spMk id="5" creationId="{BC907424-4344-4DE7-154A-6961A3BE1617}"/>
          </ac:spMkLst>
        </pc:spChg>
      </pc:sldChg>
      <pc:sldChg chg="modSp del mod">
        <pc:chgData name="Mehta, Parshva (KCM - Vadodara)" userId="c92a21d8-4e96-4a82-842a-745699aa2ce6" providerId="ADAL" clId="{5F12EB59-B354-48F1-831F-BF6A0CD60A01}" dt="2026-03-07T03:55:45.442" v="8559" actId="2696"/>
        <pc:sldMkLst>
          <pc:docMk/>
          <pc:sldMk cId="0" sldId="272"/>
        </pc:sldMkLst>
      </pc:sldChg>
      <pc:sldChg chg="addSp modSp add mod">
        <pc:chgData name="Mehta, Parshva (KCM - Vadodara)" userId="c92a21d8-4e96-4a82-842a-745699aa2ce6" providerId="ADAL" clId="{5F12EB59-B354-48F1-831F-BF6A0CD60A01}" dt="2026-03-07T08:27:32.256" v="11960" actId="1036"/>
        <pc:sldMkLst>
          <pc:docMk/>
          <pc:sldMk cId="922308522" sldId="272"/>
        </pc:sldMkLst>
        <pc:spChg chg="add mod">
          <ac:chgData name="Mehta, Parshva (KCM - Vadodara)" userId="c92a21d8-4e96-4a82-842a-745699aa2ce6" providerId="ADAL" clId="{5F12EB59-B354-48F1-831F-BF6A0CD60A01}" dt="2026-03-07T08:27:32.256" v="11960" actId="1036"/>
          <ac:spMkLst>
            <pc:docMk/>
            <pc:sldMk cId="922308522" sldId="272"/>
            <ac:spMk id="4" creationId="{E4D8EA5B-3418-B769-783C-83A8D9933BA6}"/>
          </ac:spMkLst>
        </pc:spChg>
      </pc:sldChg>
      <pc:sldChg chg="modSp del mod">
        <pc:chgData name="Mehta, Parshva (KCM - Vadodara)" userId="c92a21d8-4e96-4a82-842a-745699aa2ce6" providerId="ADAL" clId="{5F12EB59-B354-48F1-831F-BF6A0CD60A01}" dt="2026-03-07T03:55:45.442" v="8559" actId="2696"/>
        <pc:sldMkLst>
          <pc:docMk/>
          <pc:sldMk cId="0" sldId="273"/>
        </pc:sldMkLst>
      </pc:sldChg>
      <pc:sldChg chg="addSp modSp add mod">
        <pc:chgData name="Mehta, Parshva (KCM - Vadodara)" userId="c92a21d8-4e96-4a82-842a-745699aa2ce6" providerId="ADAL" clId="{5F12EB59-B354-48F1-831F-BF6A0CD60A01}" dt="2026-03-07T08:27:33.575" v="11962" actId="1036"/>
        <pc:sldMkLst>
          <pc:docMk/>
          <pc:sldMk cId="155298201" sldId="273"/>
        </pc:sldMkLst>
        <pc:spChg chg="add mod">
          <ac:chgData name="Mehta, Parshva (KCM - Vadodara)" userId="c92a21d8-4e96-4a82-842a-745699aa2ce6" providerId="ADAL" clId="{5F12EB59-B354-48F1-831F-BF6A0CD60A01}" dt="2026-03-07T08:27:33.575" v="11962" actId="1036"/>
          <ac:spMkLst>
            <pc:docMk/>
            <pc:sldMk cId="155298201" sldId="273"/>
            <ac:spMk id="4" creationId="{DF18D9A0-3929-B102-4E0D-EA8CA08FF1CF}"/>
          </ac:spMkLst>
        </pc:spChg>
      </pc:sldChg>
      <pc:sldChg chg="modSp del mod">
        <pc:chgData name="Mehta, Parshva (KCM - Vadodara)" userId="c92a21d8-4e96-4a82-842a-745699aa2ce6" providerId="ADAL" clId="{5F12EB59-B354-48F1-831F-BF6A0CD60A01}" dt="2026-03-07T03:55:45.442" v="8559" actId="2696"/>
        <pc:sldMkLst>
          <pc:docMk/>
          <pc:sldMk cId="0" sldId="274"/>
        </pc:sldMkLst>
        <pc:spChg chg="mod">
          <ac:chgData name="Mehta, Parshva (KCM - Vadodara)" userId="c92a21d8-4e96-4a82-842a-745699aa2ce6" providerId="ADAL" clId="{5F12EB59-B354-48F1-831F-BF6A0CD60A01}" dt="2026-03-06T10:57:47.132" v="563" actId="20577"/>
          <ac:spMkLst>
            <pc:docMk/>
            <pc:sldMk cId="0" sldId="274"/>
            <ac:spMk id="2" creationId="{00000000-0000-0000-0000-000000000000}"/>
          </ac:spMkLst>
        </pc:spChg>
      </pc:sldChg>
      <pc:sldChg chg="addSp modSp add mod">
        <pc:chgData name="Mehta, Parshva (KCM - Vadodara)" userId="c92a21d8-4e96-4a82-842a-745699aa2ce6" providerId="ADAL" clId="{5F12EB59-B354-48F1-831F-BF6A0CD60A01}" dt="2026-03-07T08:27:35.894" v="11964"/>
        <pc:sldMkLst>
          <pc:docMk/>
          <pc:sldMk cId="2588775353" sldId="274"/>
        </pc:sldMkLst>
        <pc:spChg chg="mod">
          <ac:chgData name="Mehta, Parshva (KCM - Vadodara)" userId="c92a21d8-4e96-4a82-842a-745699aa2ce6" providerId="ADAL" clId="{5F12EB59-B354-48F1-831F-BF6A0CD60A01}" dt="2026-03-07T06:22:31.004" v="10654" actId="255"/>
          <ac:spMkLst>
            <pc:docMk/>
            <pc:sldMk cId="2588775353" sldId="274"/>
            <ac:spMk id="3" creationId="{00000000-0000-0000-0000-000000000000}"/>
          </ac:spMkLst>
        </pc:spChg>
        <pc:spChg chg="add mod">
          <ac:chgData name="Mehta, Parshva (KCM - Vadodara)" userId="c92a21d8-4e96-4a82-842a-745699aa2ce6" providerId="ADAL" clId="{5F12EB59-B354-48F1-831F-BF6A0CD60A01}" dt="2026-03-07T08:27:35.894" v="11964"/>
          <ac:spMkLst>
            <pc:docMk/>
            <pc:sldMk cId="2588775353" sldId="274"/>
            <ac:spMk id="4" creationId="{BCE01F92-ABEB-EF90-EEB9-E22B6787E2F3}"/>
          </ac:spMkLst>
        </pc:spChg>
      </pc:sldChg>
      <pc:sldChg chg="addSp modSp mod modTransition">
        <pc:chgData name="Mehta, Parshva (KCM - Vadodara)" userId="c92a21d8-4e96-4a82-842a-745699aa2ce6" providerId="ADAL" clId="{5F12EB59-B354-48F1-831F-BF6A0CD60A01}" dt="2026-03-07T06:47:49.782" v="11445" actId="1036"/>
        <pc:sldMkLst>
          <pc:docMk/>
          <pc:sldMk cId="0" sldId="277"/>
        </pc:sldMkLst>
        <pc:spChg chg="mod">
          <ac:chgData name="Mehta, Parshva (KCM - Vadodara)" userId="c92a21d8-4e96-4a82-842a-745699aa2ce6" providerId="ADAL" clId="{5F12EB59-B354-48F1-831F-BF6A0CD60A01}" dt="2026-03-05T17:50:57.666" v="220" actId="255"/>
          <ac:spMkLst>
            <pc:docMk/>
            <pc:sldMk cId="0" sldId="277"/>
            <ac:spMk id="2" creationId="{00000000-0000-0000-0000-000000000000}"/>
          </ac:spMkLst>
        </pc:spChg>
        <pc:spChg chg="mod">
          <ac:chgData name="Mehta, Parshva (KCM - Vadodara)" userId="c92a21d8-4e96-4a82-842a-745699aa2ce6" providerId="ADAL" clId="{5F12EB59-B354-48F1-831F-BF6A0CD60A01}" dt="2026-03-05T17:50:51.001" v="217" actId="2711"/>
          <ac:spMkLst>
            <pc:docMk/>
            <pc:sldMk cId="0" sldId="277"/>
            <ac:spMk id="3" creationId="{00000000-0000-0000-0000-000000000000}"/>
          </ac:spMkLst>
        </pc:spChg>
        <pc:spChg chg="add mod">
          <ac:chgData name="Mehta, Parshva (KCM - Vadodara)" userId="c92a21d8-4e96-4a82-842a-745699aa2ce6" providerId="ADAL" clId="{5F12EB59-B354-48F1-831F-BF6A0CD60A01}" dt="2026-03-07T06:47:49.782" v="11445" actId="1036"/>
          <ac:spMkLst>
            <pc:docMk/>
            <pc:sldMk cId="0" sldId="277"/>
            <ac:spMk id="4" creationId="{4DCD51BB-7B1E-BFCB-D261-04406C5DB69B}"/>
          </ac:spMkLst>
        </pc:spChg>
      </pc:sldChg>
      <pc:sldChg chg="addSp modSp mod">
        <pc:chgData name="Mehta, Parshva (KCM - Vadodara)" userId="c92a21d8-4e96-4a82-842a-745699aa2ce6" providerId="ADAL" clId="{5F12EB59-B354-48F1-831F-BF6A0CD60A01}" dt="2026-03-07T06:47:54.422" v="11449"/>
        <pc:sldMkLst>
          <pc:docMk/>
          <pc:sldMk cId="0" sldId="278"/>
        </pc:sldMkLst>
        <pc:spChg chg="add mod">
          <ac:chgData name="Mehta, Parshva (KCM - Vadodara)" userId="c92a21d8-4e96-4a82-842a-745699aa2ce6" providerId="ADAL" clId="{5F12EB59-B354-48F1-831F-BF6A0CD60A01}" dt="2026-03-07T06:47:54.422" v="11449"/>
          <ac:spMkLst>
            <pc:docMk/>
            <pc:sldMk cId="0" sldId="278"/>
            <ac:spMk id="2" creationId="{10B8A7A7-5F53-2398-4487-B760CAEBFFDF}"/>
          </ac:spMkLst>
        </pc:spChg>
        <pc:spChg chg="mod">
          <ac:chgData name="Mehta, Parshva (KCM - Vadodara)" userId="c92a21d8-4e96-4a82-842a-745699aa2ce6" providerId="ADAL" clId="{5F12EB59-B354-48F1-831F-BF6A0CD60A01}" dt="2026-03-05T17:51:18.195" v="221" actId="2711"/>
          <ac:spMkLst>
            <pc:docMk/>
            <pc:sldMk cId="0" sldId="278"/>
            <ac:spMk id="3" creationId="{00000000-0000-0000-0000-000000000000}"/>
          </ac:spMkLst>
        </pc:spChg>
        <pc:spChg chg="mod">
          <ac:chgData name="Mehta, Parshva (KCM - Vadodara)" userId="c92a21d8-4e96-4a82-842a-745699aa2ce6" providerId="ADAL" clId="{5F12EB59-B354-48F1-831F-BF6A0CD60A01}" dt="2026-03-07T03:59:42.902" v="8586" actId="20577"/>
          <ac:spMkLst>
            <pc:docMk/>
            <pc:sldMk cId="0" sldId="278"/>
            <ac:spMk id="5" creationId="{A38041C0-D560-0F8B-67E8-DDFEC70D534C}"/>
          </ac:spMkLst>
        </pc:spChg>
        <pc:graphicFrameChg chg="mod modGraphic">
          <ac:chgData name="Mehta, Parshva (KCM - Vadodara)" userId="c92a21d8-4e96-4a82-842a-745699aa2ce6" providerId="ADAL" clId="{5F12EB59-B354-48F1-831F-BF6A0CD60A01}" dt="2026-03-07T04:00:09.003" v="8649" actId="20577"/>
          <ac:graphicFrameMkLst>
            <pc:docMk/>
            <pc:sldMk cId="0" sldId="278"/>
            <ac:graphicFrameMk id="4" creationId="{7810C014-9E02-22FE-A146-A346E6311065}"/>
          </ac:graphicFrameMkLst>
        </pc:graphicFrameChg>
      </pc:sldChg>
      <pc:sldChg chg="modSp del mod ord">
        <pc:chgData name="Mehta, Parshva (KCM - Vadodara)" userId="c92a21d8-4e96-4a82-842a-745699aa2ce6" providerId="ADAL" clId="{5F12EB59-B354-48F1-831F-BF6A0CD60A01}" dt="2026-03-06T11:10:43.194" v="1341" actId="2696"/>
        <pc:sldMkLst>
          <pc:docMk/>
          <pc:sldMk cId="0" sldId="279"/>
        </pc:sldMkLst>
        <pc:spChg chg="mod">
          <ac:chgData name="Mehta, Parshva (KCM - Vadodara)" userId="c92a21d8-4e96-4a82-842a-745699aa2ce6" providerId="ADAL" clId="{5F12EB59-B354-48F1-831F-BF6A0CD60A01}" dt="2026-03-06T11:10:06.022" v="1338" actId="27636"/>
          <ac:spMkLst>
            <pc:docMk/>
            <pc:sldMk cId="0" sldId="279"/>
            <ac:spMk id="2" creationId="{00000000-0000-0000-0000-000000000000}"/>
          </ac:spMkLst>
        </pc:spChg>
        <pc:spChg chg="mod">
          <ac:chgData name="Mehta, Parshva (KCM - Vadodara)" userId="c92a21d8-4e96-4a82-842a-745699aa2ce6" providerId="ADAL" clId="{5F12EB59-B354-48F1-831F-BF6A0CD60A01}" dt="2026-03-06T11:01:29.388" v="750" actId="20577"/>
          <ac:spMkLst>
            <pc:docMk/>
            <pc:sldMk cId="0" sldId="279"/>
            <ac:spMk id="3" creationId="{00000000-0000-0000-0000-000000000000}"/>
          </ac:spMkLst>
        </pc:spChg>
      </pc:sldChg>
      <pc:sldChg chg="addSp modSp add mod ord">
        <pc:chgData name="Mehta, Parshva (KCM - Vadodara)" userId="c92a21d8-4e96-4a82-842a-745699aa2ce6" providerId="ADAL" clId="{5F12EB59-B354-48F1-831F-BF6A0CD60A01}" dt="2026-03-07T06:47:28.020" v="11434" actId="1035"/>
        <pc:sldMkLst>
          <pc:docMk/>
          <pc:sldMk cId="2625987156" sldId="279"/>
        </pc:sldMkLst>
        <pc:spChg chg="mod">
          <ac:chgData name="Mehta, Parshva (KCM - Vadodara)" userId="c92a21d8-4e96-4a82-842a-745699aa2ce6" providerId="ADAL" clId="{5F12EB59-B354-48F1-831F-BF6A0CD60A01}" dt="2026-03-07T03:52:40.049" v="8492" actId="20577"/>
          <ac:spMkLst>
            <pc:docMk/>
            <pc:sldMk cId="2625987156" sldId="279"/>
            <ac:spMk id="2" creationId="{00000000-0000-0000-0000-000000000000}"/>
          </ac:spMkLst>
        </pc:spChg>
        <pc:spChg chg="mod">
          <ac:chgData name="Mehta, Parshva (KCM - Vadodara)" userId="c92a21d8-4e96-4a82-842a-745699aa2ce6" providerId="ADAL" clId="{5F12EB59-B354-48F1-831F-BF6A0CD60A01}" dt="2026-03-07T06:33:20.414" v="10700" actId="255"/>
          <ac:spMkLst>
            <pc:docMk/>
            <pc:sldMk cId="2625987156" sldId="279"/>
            <ac:spMk id="3" creationId="{00000000-0000-0000-0000-000000000000}"/>
          </ac:spMkLst>
        </pc:spChg>
        <pc:spChg chg="add mod">
          <ac:chgData name="Mehta, Parshva (KCM - Vadodara)" userId="c92a21d8-4e96-4a82-842a-745699aa2ce6" providerId="ADAL" clId="{5F12EB59-B354-48F1-831F-BF6A0CD60A01}" dt="2026-03-07T06:47:28.020" v="11434" actId="1035"/>
          <ac:spMkLst>
            <pc:docMk/>
            <pc:sldMk cId="2625987156" sldId="279"/>
            <ac:spMk id="4" creationId="{DE457810-5D2A-143E-01DF-0C7F7D60CDAE}"/>
          </ac:spMkLst>
        </pc:spChg>
      </pc:sldChg>
      <pc:sldChg chg="addSp modSp mod">
        <pc:chgData name="Mehta, Parshva (KCM - Vadodara)" userId="c92a21d8-4e96-4a82-842a-745699aa2ce6" providerId="ADAL" clId="{5F12EB59-B354-48F1-831F-BF6A0CD60A01}" dt="2026-03-07T06:47:56.134" v="11450"/>
        <pc:sldMkLst>
          <pc:docMk/>
          <pc:sldMk cId="0" sldId="280"/>
        </pc:sldMkLst>
        <pc:spChg chg="mod">
          <ac:chgData name="Mehta, Parshva (KCM - Vadodara)" userId="c92a21d8-4e96-4a82-842a-745699aa2ce6" providerId="ADAL" clId="{5F12EB59-B354-48F1-831F-BF6A0CD60A01}" dt="2026-03-05T17:52:19.651" v="229" actId="2711"/>
          <ac:spMkLst>
            <pc:docMk/>
            <pc:sldMk cId="0" sldId="280"/>
            <ac:spMk id="2" creationId="{00000000-0000-0000-0000-000000000000}"/>
          </ac:spMkLst>
        </pc:spChg>
        <pc:spChg chg="mod">
          <ac:chgData name="Mehta, Parshva (KCM - Vadodara)" userId="c92a21d8-4e96-4a82-842a-745699aa2ce6" providerId="ADAL" clId="{5F12EB59-B354-48F1-831F-BF6A0CD60A01}" dt="2026-03-05T17:52:24.442" v="230" actId="2711"/>
          <ac:spMkLst>
            <pc:docMk/>
            <pc:sldMk cId="0" sldId="280"/>
            <ac:spMk id="3" creationId="{00000000-0000-0000-0000-000000000000}"/>
          </ac:spMkLst>
        </pc:spChg>
        <pc:spChg chg="add mod">
          <ac:chgData name="Mehta, Parshva (KCM - Vadodara)" userId="c92a21d8-4e96-4a82-842a-745699aa2ce6" providerId="ADAL" clId="{5F12EB59-B354-48F1-831F-BF6A0CD60A01}" dt="2026-03-07T06:47:56.134" v="11450"/>
          <ac:spMkLst>
            <pc:docMk/>
            <pc:sldMk cId="0" sldId="280"/>
            <ac:spMk id="4" creationId="{FC0BB903-F43B-CC80-D6CC-5DB261581621}"/>
          </ac:spMkLst>
        </pc:spChg>
      </pc:sldChg>
      <pc:sldChg chg="addSp modSp mod">
        <pc:chgData name="Mehta, Parshva (KCM - Vadodara)" userId="c92a21d8-4e96-4a82-842a-745699aa2ce6" providerId="ADAL" clId="{5F12EB59-B354-48F1-831F-BF6A0CD60A01}" dt="2026-03-07T06:47:59.511" v="11452"/>
        <pc:sldMkLst>
          <pc:docMk/>
          <pc:sldMk cId="0" sldId="281"/>
        </pc:sldMkLst>
        <pc:spChg chg="mod">
          <ac:chgData name="Mehta, Parshva (KCM - Vadodara)" userId="c92a21d8-4e96-4a82-842a-745699aa2ce6" providerId="ADAL" clId="{5F12EB59-B354-48F1-831F-BF6A0CD60A01}" dt="2026-03-07T04:18:35.245" v="8903" actId="20577"/>
          <ac:spMkLst>
            <pc:docMk/>
            <pc:sldMk cId="0" sldId="281"/>
            <ac:spMk id="2" creationId="{00000000-0000-0000-0000-000000000000}"/>
          </ac:spMkLst>
        </pc:spChg>
        <pc:spChg chg="mod">
          <ac:chgData name="Mehta, Parshva (KCM - Vadodara)" userId="c92a21d8-4e96-4a82-842a-745699aa2ce6" providerId="ADAL" clId="{5F12EB59-B354-48F1-831F-BF6A0CD60A01}" dt="2026-03-05T17:52:51.649" v="235" actId="2711"/>
          <ac:spMkLst>
            <pc:docMk/>
            <pc:sldMk cId="0" sldId="281"/>
            <ac:spMk id="3" creationId="{00000000-0000-0000-0000-000000000000}"/>
          </ac:spMkLst>
        </pc:spChg>
        <pc:spChg chg="add mod">
          <ac:chgData name="Mehta, Parshva (KCM - Vadodara)" userId="c92a21d8-4e96-4a82-842a-745699aa2ce6" providerId="ADAL" clId="{5F12EB59-B354-48F1-831F-BF6A0CD60A01}" dt="2026-03-07T06:47:59.511" v="11452"/>
          <ac:spMkLst>
            <pc:docMk/>
            <pc:sldMk cId="0" sldId="281"/>
            <ac:spMk id="4" creationId="{5C54DB2F-F72E-0937-80F2-B1E619200C0E}"/>
          </ac:spMkLst>
        </pc:spChg>
      </pc:sldChg>
      <pc:sldChg chg="addSp modSp mod">
        <pc:chgData name="Mehta, Parshva (KCM - Vadodara)" userId="c92a21d8-4e96-4a82-842a-745699aa2ce6" providerId="ADAL" clId="{5F12EB59-B354-48F1-831F-BF6A0CD60A01}" dt="2026-03-07T06:48:04.470" v="11454"/>
        <pc:sldMkLst>
          <pc:docMk/>
          <pc:sldMk cId="0" sldId="282"/>
        </pc:sldMkLst>
        <pc:spChg chg="mod">
          <ac:chgData name="Mehta, Parshva (KCM - Vadodara)" userId="c92a21d8-4e96-4a82-842a-745699aa2ce6" providerId="ADAL" clId="{5F12EB59-B354-48F1-831F-BF6A0CD60A01}" dt="2026-03-07T04:21:07.897" v="8919" actId="20577"/>
          <ac:spMkLst>
            <pc:docMk/>
            <pc:sldMk cId="0" sldId="282"/>
            <ac:spMk id="2" creationId="{00000000-0000-0000-0000-000000000000}"/>
          </ac:spMkLst>
        </pc:spChg>
        <pc:spChg chg="mod">
          <ac:chgData name="Mehta, Parshva (KCM - Vadodara)" userId="c92a21d8-4e96-4a82-842a-745699aa2ce6" providerId="ADAL" clId="{5F12EB59-B354-48F1-831F-BF6A0CD60A01}" dt="2026-03-05T17:53:07.046" v="238" actId="2711"/>
          <ac:spMkLst>
            <pc:docMk/>
            <pc:sldMk cId="0" sldId="282"/>
            <ac:spMk id="3" creationId="{00000000-0000-0000-0000-000000000000}"/>
          </ac:spMkLst>
        </pc:spChg>
        <pc:spChg chg="add mod">
          <ac:chgData name="Mehta, Parshva (KCM - Vadodara)" userId="c92a21d8-4e96-4a82-842a-745699aa2ce6" providerId="ADAL" clId="{5F12EB59-B354-48F1-831F-BF6A0CD60A01}" dt="2026-03-07T06:41:06.806" v="11047" actId="1035"/>
          <ac:spMkLst>
            <pc:docMk/>
            <pc:sldMk cId="0" sldId="282"/>
            <ac:spMk id="4" creationId="{245848B3-07FA-7833-6EA2-79C178FC5ACA}"/>
          </ac:spMkLst>
        </pc:spChg>
        <pc:spChg chg="add mod">
          <ac:chgData name="Mehta, Parshva (KCM - Vadodara)" userId="c92a21d8-4e96-4a82-842a-745699aa2ce6" providerId="ADAL" clId="{5F12EB59-B354-48F1-831F-BF6A0CD60A01}" dt="2026-03-07T06:48:04.470" v="11454"/>
          <ac:spMkLst>
            <pc:docMk/>
            <pc:sldMk cId="0" sldId="282"/>
            <ac:spMk id="5" creationId="{487DA1E7-8EC8-4BB8-F9D9-A38FC8430F52}"/>
          </ac:spMkLst>
        </pc:spChg>
      </pc:sldChg>
      <pc:sldChg chg="modSp del mod ord">
        <pc:chgData name="Mehta, Parshva (KCM - Vadodara)" userId="c92a21d8-4e96-4a82-842a-745699aa2ce6" providerId="ADAL" clId="{5F12EB59-B354-48F1-831F-BF6A0CD60A01}" dt="2026-03-07T03:55:45.442" v="8559" actId="2696"/>
        <pc:sldMkLst>
          <pc:docMk/>
          <pc:sldMk cId="0" sldId="283"/>
        </pc:sldMkLst>
        <pc:spChg chg="mod">
          <ac:chgData name="Mehta, Parshva (KCM - Vadodara)" userId="c92a21d8-4e96-4a82-842a-745699aa2ce6" providerId="ADAL" clId="{5F12EB59-B354-48F1-831F-BF6A0CD60A01}" dt="2026-03-06T11:15:23.562" v="1425" actId="20577"/>
          <ac:spMkLst>
            <pc:docMk/>
            <pc:sldMk cId="0" sldId="283"/>
            <ac:spMk id="2" creationId="{00000000-0000-0000-0000-000000000000}"/>
          </ac:spMkLst>
        </pc:spChg>
      </pc:sldChg>
      <pc:sldChg chg="addSp modSp add mod">
        <pc:chgData name="Mehta, Parshva (KCM - Vadodara)" userId="c92a21d8-4e96-4a82-842a-745699aa2ce6" providerId="ADAL" clId="{5F12EB59-B354-48F1-831F-BF6A0CD60A01}" dt="2026-03-07T08:27:34.597" v="11963"/>
        <pc:sldMkLst>
          <pc:docMk/>
          <pc:sldMk cId="3030709308" sldId="283"/>
        </pc:sldMkLst>
        <pc:spChg chg="mod">
          <ac:chgData name="Mehta, Parshva (KCM - Vadodara)" userId="c92a21d8-4e96-4a82-842a-745699aa2ce6" providerId="ADAL" clId="{5F12EB59-B354-48F1-831F-BF6A0CD60A01}" dt="2026-03-07T06:35:30.243" v="10756" actId="1035"/>
          <ac:spMkLst>
            <pc:docMk/>
            <pc:sldMk cId="3030709308" sldId="283"/>
            <ac:spMk id="3" creationId="{00000000-0000-0000-0000-000000000000}"/>
          </ac:spMkLst>
        </pc:spChg>
        <pc:spChg chg="add mod">
          <ac:chgData name="Mehta, Parshva (KCM - Vadodara)" userId="c92a21d8-4e96-4a82-842a-745699aa2ce6" providerId="ADAL" clId="{5F12EB59-B354-48F1-831F-BF6A0CD60A01}" dt="2026-03-07T08:27:34.597" v="11963"/>
          <ac:spMkLst>
            <pc:docMk/>
            <pc:sldMk cId="3030709308" sldId="283"/>
            <ac:spMk id="4" creationId="{2BB9E18F-580B-F80E-4EF2-EE191A6D642A}"/>
          </ac:spMkLst>
        </pc:spChg>
      </pc:sldChg>
      <pc:sldChg chg="addSp delSp modSp add del mod">
        <pc:chgData name="Mehta, Parshva (KCM - Vadodara)" userId="c92a21d8-4e96-4a82-842a-745699aa2ce6" providerId="ADAL" clId="{5F12EB59-B354-48F1-831F-BF6A0CD60A01}" dt="2026-03-06T15:43:33.282" v="6224" actId="47"/>
        <pc:sldMkLst>
          <pc:docMk/>
          <pc:sldMk cId="2713593132" sldId="284"/>
        </pc:sldMkLst>
        <pc:spChg chg="add mod">
          <ac:chgData name="Mehta, Parshva (KCM - Vadodara)" userId="c92a21d8-4e96-4a82-842a-745699aa2ce6" providerId="ADAL" clId="{5F12EB59-B354-48F1-831F-BF6A0CD60A01}" dt="2026-03-06T15:42:22.866" v="6217" actId="1076"/>
          <ac:spMkLst>
            <pc:docMk/>
            <pc:sldMk cId="2713593132" sldId="284"/>
            <ac:spMk id="4" creationId="{FE5CC5A4-8DBE-F24D-95DA-3186D07FA510}"/>
          </ac:spMkLst>
        </pc:spChg>
        <pc:spChg chg="mod">
          <ac:chgData name="Mehta, Parshva (KCM - Vadodara)" userId="c92a21d8-4e96-4a82-842a-745699aa2ce6" providerId="ADAL" clId="{5F12EB59-B354-48F1-831F-BF6A0CD60A01}" dt="2026-03-06T15:43:15.081" v="6219" actId="21"/>
          <ac:spMkLst>
            <pc:docMk/>
            <pc:sldMk cId="2713593132" sldId="284"/>
            <ac:spMk id="7" creationId="{25FF39BF-6551-BB9E-4520-44B14037357F}"/>
          </ac:spMkLst>
        </pc:spChg>
      </pc:sldChg>
      <pc:sldChg chg="addSp modSp mod">
        <pc:chgData name="Mehta, Parshva (KCM - Vadodara)" userId="c92a21d8-4e96-4a82-842a-745699aa2ce6" providerId="ADAL" clId="{5F12EB59-B354-48F1-831F-BF6A0CD60A01}" dt="2026-03-07T06:48:06.487" v="11455"/>
        <pc:sldMkLst>
          <pc:docMk/>
          <pc:sldMk cId="0" sldId="285"/>
        </pc:sldMkLst>
        <pc:spChg chg="mod">
          <ac:chgData name="Mehta, Parshva (KCM - Vadodara)" userId="c92a21d8-4e96-4a82-842a-745699aa2ce6" providerId="ADAL" clId="{5F12EB59-B354-48F1-831F-BF6A0CD60A01}" dt="2026-03-06T11:31:42.009" v="2382" actId="20577"/>
          <ac:spMkLst>
            <pc:docMk/>
            <pc:sldMk cId="0" sldId="285"/>
            <ac:spMk id="2" creationId="{00000000-0000-0000-0000-000000000000}"/>
          </ac:spMkLst>
        </pc:spChg>
        <pc:spChg chg="mod">
          <ac:chgData name="Mehta, Parshva (KCM - Vadodara)" userId="c92a21d8-4e96-4a82-842a-745699aa2ce6" providerId="ADAL" clId="{5F12EB59-B354-48F1-831F-BF6A0CD60A01}" dt="2026-03-06T11:31:13.502" v="2233" actId="20577"/>
          <ac:spMkLst>
            <pc:docMk/>
            <pc:sldMk cId="0" sldId="285"/>
            <ac:spMk id="3" creationId="{00000000-0000-0000-0000-000000000000}"/>
          </ac:spMkLst>
        </pc:spChg>
        <pc:spChg chg="add mod">
          <ac:chgData name="Mehta, Parshva (KCM - Vadodara)" userId="c92a21d8-4e96-4a82-842a-745699aa2ce6" providerId="ADAL" clId="{5F12EB59-B354-48F1-831F-BF6A0CD60A01}" dt="2026-03-07T06:48:06.487" v="11455"/>
          <ac:spMkLst>
            <pc:docMk/>
            <pc:sldMk cId="0" sldId="285"/>
            <ac:spMk id="4" creationId="{95ADE602-BB92-81E8-BCDC-E97B728A8BB1}"/>
          </ac:spMkLst>
        </pc:spChg>
      </pc:sldChg>
      <pc:sldChg chg="addSp modSp mod">
        <pc:chgData name="Mehta, Parshva (KCM - Vadodara)" userId="c92a21d8-4e96-4a82-842a-745699aa2ce6" providerId="ADAL" clId="{5F12EB59-B354-48F1-831F-BF6A0CD60A01}" dt="2026-03-07T06:48:09.579" v="11457" actId="1036"/>
        <pc:sldMkLst>
          <pc:docMk/>
          <pc:sldMk cId="0" sldId="287"/>
        </pc:sldMkLst>
        <pc:spChg chg="mod">
          <ac:chgData name="Mehta, Parshva (KCM - Vadodara)" userId="c92a21d8-4e96-4a82-842a-745699aa2ce6" providerId="ADAL" clId="{5F12EB59-B354-48F1-831F-BF6A0CD60A01}" dt="2026-03-07T04:42:05.729" v="9366" actId="20577"/>
          <ac:spMkLst>
            <pc:docMk/>
            <pc:sldMk cId="0" sldId="287"/>
            <ac:spMk id="2" creationId="{00000000-0000-0000-0000-000000000000}"/>
          </ac:spMkLst>
        </pc:spChg>
        <pc:spChg chg="mod">
          <ac:chgData name="Mehta, Parshva (KCM - Vadodara)" userId="c92a21d8-4e96-4a82-842a-745699aa2ce6" providerId="ADAL" clId="{5F12EB59-B354-48F1-831F-BF6A0CD60A01}" dt="2026-03-05T17:54:13.492" v="244" actId="2711"/>
          <ac:spMkLst>
            <pc:docMk/>
            <pc:sldMk cId="0" sldId="287"/>
            <ac:spMk id="3" creationId="{00000000-0000-0000-0000-000000000000}"/>
          </ac:spMkLst>
        </pc:spChg>
        <pc:spChg chg="add mod">
          <ac:chgData name="Mehta, Parshva (KCM - Vadodara)" userId="c92a21d8-4e96-4a82-842a-745699aa2ce6" providerId="ADAL" clId="{5F12EB59-B354-48F1-831F-BF6A0CD60A01}" dt="2026-03-07T06:48:09.579" v="11457" actId="1036"/>
          <ac:spMkLst>
            <pc:docMk/>
            <pc:sldMk cId="0" sldId="287"/>
            <ac:spMk id="4" creationId="{5D36830E-1EE0-FC65-D26E-E2CECDF6F0C1}"/>
          </ac:spMkLst>
        </pc:spChg>
      </pc:sldChg>
      <pc:sldChg chg="modSp del mod">
        <pc:chgData name="Mehta, Parshva (KCM - Vadodara)" userId="c92a21d8-4e96-4a82-842a-745699aa2ce6" providerId="ADAL" clId="{5F12EB59-B354-48F1-831F-BF6A0CD60A01}" dt="2026-03-07T04:49:13.502" v="9525" actId="2696"/>
        <pc:sldMkLst>
          <pc:docMk/>
          <pc:sldMk cId="0" sldId="292"/>
        </pc:sldMkLst>
      </pc:sldChg>
      <pc:sldChg chg="addSp modSp add">
        <pc:chgData name="Mehta, Parshva (KCM - Vadodara)" userId="c92a21d8-4e96-4a82-842a-745699aa2ce6" providerId="ADAL" clId="{5F12EB59-B354-48F1-831F-BF6A0CD60A01}" dt="2026-03-07T08:27:40.778" v="11968"/>
        <pc:sldMkLst>
          <pc:docMk/>
          <pc:sldMk cId="3093867852" sldId="292"/>
        </pc:sldMkLst>
        <pc:spChg chg="add mod">
          <ac:chgData name="Mehta, Parshva (KCM - Vadodara)" userId="c92a21d8-4e96-4a82-842a-745699aa2ce6" providerId="ADAL" clId="{5F12EB59-B354-48F1-831F-BF6A0CD60A01}" dt="2026-03-07T08:27:40.778" v="11968"/>
          <ac:spMkLst>
            <pc:docMk/>
            <pc:sldMk cId="3093867852" sldId="292"/>
            <ac:spMk id="4" creationId="{CC4C553C-9DDD-4DAE-009E-A309B1050274}"/>
          </ac:spMkLst>
        </pc:spChg>
      </pc:sldChg>
      <pc:sldChg chg="addSp modSp mod">
        <pc:chgData name="Mehta, Parshva (KCM - Vadodara)" userId="c92a21d8-4e96-4a82-842a-745699aa2ce6" providerId="ADAL" clId="{5F12EB59-B354-48F1-831F-BF6A0CD60A01}" dt="2026-03-07T08:26:55.297" v="11937"/>
        <pc:sldMkLst>
          <pc:docMk/>
          <pc:sldMk cId="0" sldId="294"/>
        </pc:sldMkLst>
        <pc:spChg chg="mod">
          <ac:chgData name="Mehta, Parshva (KCM - Vadodara)" userId="c92a21d8-4e96-4a82-842a-745699aa2ce6" providerId="ADAL" clId="{5F12EB59-B354-48F1-831F-BF6A0CD60A01}" dt="2026-03-05T17:55:42.941" v="262" actId="27636"/>
          <ac:spMkLst>
            <pc:docMk/>
            <pc:sldMk cId="0" sldId="294"/>
            <ac:spMk id="2" creationId="{00000000-0000-0000-0000-000000000000}"/>
          </ac:spMkLst>
        </pc:spChg>
        <pc:spChg chg="mod">
          <ac:chgData name="Mehta, Parshva (KCM - Vadodara)" userId="c92a21d8-4e96-4a82-842a-745699aa2ce6" providerId="ADAL" clId="{5F12EB59-B354-48F1-831F-BF6A0CD60A01}" dt="2026-03-05T17:55:45.919" v="263" actId="2711"/>
          <ac:spMkLst>
            <pc:docMk/>
            <pc:sldMk cId="0" sldId="294"/>
            <ac:spMk id="3" creationId="{00000000-0000-0000-0000-000000000000}"/>
          </ac:spMkLst>
        </pc:spChg>
        <pc:spChg chg="add mod">
          <ac:chgData name="Mehta, Parshva (KCM - Vadodara)" userId="c92a21d8-4e96-4a82-842a-745699aa2ce6" providerId="ADAL" clId="{5F12EB59-B354-48F1-831F-BF6A0CD60A01}" dt="2026-03-07T08:26:55.297" v="11937"/>
          <ac:spMkLst>
            <pc:docMk/>
            <pc:sldMk cId="0" sldId="294"/>
            <ac:spMk id="4" creationId="{12F1032E-3566-1BB6-1A8C-1C42E509E5EF}"/>
          </ac:spMkLst>
        </pc:spChg>
      </pc:sldChg>
      <pc:sldChg chg="addSp delSp modSp mod">
        <pc:chgData name="Mehta, Parshva (KCM - Vadodara)" userId="c92a21d8-4e96-4a82-842a-745699aa2ce6" providerId="ADAL" clId="{5F12EB59-B354-48F1-831F-BF6A0CD60A01}" dt="2026-03-07T08:26:58.058" v="11940" actId="1036"/>
        <pc:sldMkLst>
          <pc:docMk/>
          <pc:sldMk cId="0" sldId="295"/>
        </pc:sldMkLst>
        <pc:spChg chg="mod">
          <ac:chgData name="Mehta, Parshva (KCM - Vadodara)" userId="c92a21d8-4e96-4a82-842a-745699aa2ce6" providerId="ADAL" clId="{5F12EB59-B354-48F1-831F-BF6A0CD60A01}" dt="2026-03-07T06:13:27.123" v="10549" actId="27636"/>
          <ac:spMkLst>
            <pc:docMk/>
            <pc:sldMk cId="0" sldId="295"/>
            <ac:spMk id="2" creationId="{00000000-0000-0000-0000-000000000000}"/>
          </ac:spMkLst>
        </pc:spChg>
        <pc:spChg chg="mod">
          <ac:chgData name="Mehta, Parshva (KCM - Vadodara)" userId="c92a21d8-4e96-4a82-842a-745699aa2ce6" providerId="ADAL" clId="{5F12EB59-B354-48F1-831F-BF6A0CD60A01}" dt="2026-03-07T06:03:53.101" v="10140" actId="1037"/>
          <ac:spMkLst>
            <pc:docMk/>
            <pc:sldMk cId="0" sldId="295"/>
            <ac:spMk id="3" creationId="{00000000-0000-0000-0000-000000000000}"/>
          </ac:spMkLst>
        </pc:spChg>
        <pc:spChg chg="add mod">
          <ac:chgData name="Mehta, Parshva (KCM - Vadodara)" userId="c92a21d8-4e96-4a82-842a-745699aa2ce6" providerId="ADAL" clId="{5F12EB59-B354-48F1-831F-BF6A0CD60A01}" dt="2026-03-07T08:26:58.058" v="11940" actId="1036"/>
          <ac:spMkLst>
            <pc:docMk/>
            <pc:sldMk cId="0" sldId="295"/>
            <ac:spMk id="4" creationId="{373FDD60-BDCA-4F0F-9547-30172C435053}"/>
          </ac:spMkLst>
        </pc:spChg>
        <pc:spChg chg="add del mod">
          <ac:chgData name="Mehta, Parshva (KCM - Vadodara)" userId="c92a21d8-4e96-4a82-842a-745699aa2ce6" providerId="ADAL" clId="{5F12EB59-B354-48F1-831F-BF6A0CD60A01}" dt="2026-03-07T08:12:12.016" v="11461" actId="478"/>
          <ac:spMkLst>
            <pc:docMk/>
            <pc:sldMk cId="0" sldId="295"/>
            <ac:spMk id="5" creationId="{EF01E8F5-28F7-C4FA-78A0-4296D2B5C921}"/>
          </ac:spMkLst>
        </pc:spChg>
        <pc:graphicFrameChg chg="add del mod modGraphic">
          <ac:chgData name="Mehta, Parshva (KCM - Vadodara)" userId="c92a21d8-4e96-4a82-842a-745699aa2ce6" providerId="ADAL" clId="{5F12EB59-B354-48F1-831F-BF6A0CD60A01}" dt="2026-03-07T05:21:21.123" v="9609" actId="478"/>
          <ac:graphicFrameMkLst>
            <pc:docMk/>
            <pc:sldMk cId="0" sldId="295"/>
            <ac:graphicFrameMk id="4" creationId="{76B51A20-6F3A-3E1C-2615-5EA19D5E81F9}"/>
          </ac:graphicFrameMkLst>
        </pc:graphicFrameChg>
        <pc:graphicFrameChg chg="add mod">
          <ac:chgData name="Mehta, Parshva (KCM - Vadodara)" userId="c92a21d8-4e96-4a82-842a-745699aa2ce6" providerId="ADAL" clId="{5F12EB59-B354-48F1-831F-BF6A0CD60A01}" dt="2026-03-07T06:03:48.103" v="10139"/>
          <ac:graphicFrameMkLst>
            <pc:docMk/>
            <pc:sldMk cId="0" sldId="295"/>
            <ac:graphicFrameMk id="6" creationId="{044254A9-7976-3727-5BCB-13BB3C6504DE}"/>
          </ac:graphicFrameMkLst>
        </pc:graphicFrameChg>
        <pc:graphicFrameChg chg="add mod">
          <ac:chgData name="Mehta, Parshva (KCM - Vadodara)" userId="c92a21d8-4e96-4a82-842a-745699aa2ce6" providerId="ADAL" clId="{5F12EB59-B354-48F1-831F-BF6A0CD60A01}" dt="2026-03-07T06:04:06.874" v="10141"/>
          <ac:graphicFrameMkLst>
            <pc:docMk/>
            <pc:sldMk cId="0" sldId="295"/>
            <ac:graphicFrameMk id="7" creationId="{3C9BF730-2A25-BC6C-D9F8-0C4D648FFB74}"/>
          </ac:graphicFrameMkLst>
        </pc:graphicFrameChg>
      </pc:sldChg>
      <pc:sldChg chg="addSp modSp mod">
        <pc:chgData name="Mehta, Parshva (KCM - Vadodara)" userId="c92a21d8-4e96-4a82-842a-745699aa2ce6" providerId="ADAL" clId="{5F12EB59-B354-48F1-831F-BF6A0CD60A01}" dt="2026-03-07T08:27:01.360" v="11943"/>
        <pc:sldMkLst>
          <pc:docMk/>
          <pc:sldMk cId="0" sldId="296"/>
        </pc:sldMkLst>
        <pc:spChg chg="mod">
          <ac:chgData name="Mehta, Parshva (KCM - Vadodara)" userId="c92a21d8-4e96-4a82-842a-745699aa2ce6" providerId="ADAL" clId="{5F12EB59-B354-48F1-831F-BF6A0CD60A01}" dt="2026-03-05T18:02:05.775" v="279" actId="27636"/>
          <ac:spMkLst>
            <pc:docMk/>
            <pc:sldMk cId="0" sldId="296"/>
            <ac:spMk id="2" creationId="{00000000-0000-0000-0000-000000000000}"/>
          </ac:spMkLst>
        </pc:spChg>
        <pc:spChg chg="mod">
          <ac:chgData name="Mehta, Parshva (KCM - Vadodara)" userId="c92a21d8-4e96-4a82-842a-745699aa2ce6" providerId="ADAL" clId="{5F12EB59-B354-48F1-831F-BF6A0CD60A01}" dt="2026-03-05T18:02:16.238" v="280" actId="2711"/>
          <ac:spMkLst>
            <pc:docMk/>
            <pc:sldMk cId="0" sldId="296"/>
            <ac:spMk id="3" creationId="{00000000-0000-0000-0000-000000000000}"/>
          </ac:spMkLst>
        </pc:spChg>
        <pc:spChg chg="add mod">
          <ac:chgData name="Mehta, Parshva (KCM - Vadodara)" userId="c92a21d8-4e96-4a82-842a-745699aa2ce6" providerId="ADAL" clId="{5F12EB59-B354-48F1-831F-BF6A0CD60A01}" dt="2026-03-07T08:27:01.360" v="11943"/>
          <ac:spMkLst>
            <pc:docMk/>
            <pc:sldMk cId="0" sldId="296"/>
            <ac:spMk id="4" creationId="{21BFEAF2-DC5D-2A07-AC58-AC6783683902}"/>
          </ac:spMkLst>
        </pc:spChg>
      </pc:sldChg>
      <pc:sldChg chg="addSp modSp mod">
        <pc:chgData name="Mehta, Parshva (KCM - Vadodara)" userId="c92a21d8-4e96-4a82-842a-745699aa2ce6" providerId="ADAL" clId="{5F12EB59-B354-48F1-831F-BF6A0CD60A01}" dt="2026-03-07T08:27:03.993" v="11945"/>
        <pc:sldMkLst>
          <pc:docMk/>
          <pc:sldMk cId="0" sldId="298"/>
        </pc:sldMkLst>
        <pc:spChg chg="mod">
          <ac:chgData name="Mehta, Parshva (KCM - Vadodara)" userId="c92a21d8-4e96-4a82-842a-745699aa2ce6" providerId="ADAL" clId="{5F12EB59-B354-48F1-831F-BF6A0CD60A01}" dt="2026-03-05T18:01:33.001" v="273" actId="2711"/>
          <ac:spMkLst>
            <pc:docMk/>
            <pc:sldMk cId="0" sldId="298"/>
            <ac:spMk id="2" creationId="{00000000-0000-0000-0000-000000000000}"/>
          </ac:spMkLst>
        </pc:spChg>
        <pc:spChg chg="mod">
          <ac:chgData name="Mehta, Parshva (KCM - Vadodara)" userId="c92a21d8-4e96-4a82-842a-745699aa2ce6" providerId="ADAL" clId="{5F12EB59-B354-48F1-831F-BF6A0CD60A01}" dt="2026-03-05T18:01:33.001" v="273" actId="2711"/>
          <ac:spMkLst>
            <pc:docMk/>
            <pc:sldMk cId="0" sldId="298"/>
            <ac:spMk id="3" creationId="{00000000-0000-0000-0000-000000000000}"/>
          </ac:spMkLst>
        </pc:spChg>
        <pc:spChg chg="add mod">
          <ac:chgData name="Mehta, Parshva (KCM - Vadodara)" userId="c92a21d8-4e96-4a82-842a-745699aa2ce6" providerId="ADAL" clId="{5F12EB59-B354-48F1-831F-BF6A0CD60A01}" dt="2026-03-06T12:08:14.854" v="3536" actId="1036"/>
          <ac:spMkLst>
            <pc:docMk/>
            <pc:sldMk cId="0" sldId="298"/>
            <ac:spMk id="4" creationId="{9074F05B-E372-56E8-AD37-BF6E1F76F817}"/>
          </ac:spMkLst>
        </pc:spChg>
        <pc:spChg chg="add mod">
          <ac:chgData name="Mehta, Parshva (KCM - Vadodara)" userId="c92a21d8-4e96-4a82-842a-745699aa2ce6" providerId="ADAL" clId="{5F12EB59-B354-48F1-831F-BF6A0CD60A01}" dt="2026-03-07T08:27:03.993" v="11945"/>
          <ac:spMkLst>
            <pc:docMk/>
            <pc:sldMk cId="0" sldId="298"/>
            <ac:spMk id="6" creationId="{FCBCFE80-6B4D-286C-EE8C-0BB2E2F9A8F4}"/>
          </ac:spMkLst>
        </pc:spChg>
        <pc:graphicFrameChg chg="modGraphic">
          <ac:chgData name="Mehta, Parshva (KCM - Vadodara)" userId="c92a21d8-4e96-4a82-842a-745699aa2ce6" providerId="ADAL" clId="{5F12EB59-B354-48F1-831F-BF6A0CD60A01}" dt="2026-03-06T12:06:39.371" v="3534" actId="14100"/>
          <ac:graphicFrameMkLst>
            <pc:docMk/>
            <pc:sldMk cId="0" sldId="298"/>
            <ac:graphicFrameMk id="5" creationId="{1439AC0A-C95D-0855-A972-19908327CBC3}"/>
          </ac:graphicFrameMkLst>
        </pc:graphicFrameChg>
      </pc:sldChg>
      <pc:sldChg chg="addSp modSp mod">
        <pc:chgData name="Mehta, Parshva (KCM - Vadodara)" userId="c92a21d8-4e96-4a82-842a-745699aa2ce6" providerId="ADAL" clId="{5F12EB59-B354-48F1-831F-BF6A0CD60A01}" dt="2026-03-07T08:27:07.435" v="11947"/>
        <pc:sldMkLst>
          <pc:docMk/>
          <pc:sldMk cId="0" sldId="299"/>
        </pc:sldMkLst>
        <pc:spChg chg="mod">
          <ac:chgData name="Mehta, Parshva (KCM - Vadodara)" userId="c92a21d8-4e96-4a82-842a-745699aa2ce6" providerId="ADAL" clId="{5F12EB59-B354-48F1-831F-BF6A0CD60A01}" dt="2026-03-05T17:56:40.611" v="271" actId="2711"/>
          <ac:spMkLst>
            <pc:docMk/>
            <pc:sldMk cId="0" sldId="299"/>
            <ac:spMk id="2" creationId="{00000000-0000-0000-0000-000000000000}"/>
          </ac:spMkLst>
        </pc:spChg>
        <pc:spChg chg="mod">
          <ac:chgData name="Mehta, Parshva (KCM - Vadodara)" userId="c92a21d8-4e96-4a82-842a-745699aa2ce6" providerId="ADAL" clId="{5F12EB59-B354-48F1-831F-BF6A0CD60A01}" dt="2026-03-05T17:56:44.727" v="272" actId="2711"/>
          <ac:spMkLst>
            <pc:docMk/>
            <pc:sldMk cId="0" sldId="299"/>
            <ac:spMk id="3" creationId="{00000000-0000-0000-0000-000000000000}"/>
          </ac:spMkLst>
        </pc:spChg>
        <pc:spChg chg="add mod">
          <ac:chgData name="Mehta, Parshva (KCM - Vadodara)" userId="c92a21d8-4e96-4a82-842a-745699aa2ce6" providerId="ADAL" clId="{5F12EB59-B354-48F1-831F-BF6A0CD60A01}" dt="2026-03-07T08:27:07.435" v="11947"/>
          <ac:spMkLst>
            <pc:docMk/>
            <pc:sldMk cId="0" sldId="299"/>
            <ac:spMk id="4" creationId="{416DA565-08E6-7AFA-11A2-E9666E453E42}"/>
          </ac:spMkLst>
        </pc:spChg>
      </pc:sldChg>
      <pc:sldChg chg="addSp modSp mod">
        <pc:chgData name="Mehta, Parshva (KCM - Vadodara)" userId="c92a21d8-4e96-4a82-842a-745699aa2ce6" providerId="ADAL" clId="{5F12EB59-B354-48F1-831F-BF6A0CD60A01}" dt="2026-03-07T08:27:08.726" v="11948"/>
        <pc:sldMkLst>
          <pc:docMk/>
          <pc:sldMk cId="0" sldId="300"/>
        </pc:sldMkLst>
        <pc:spChg chg="mod">
          <ac:chgData name="Mehta, Parshva (KCM - Vadodara)" userId="c92a21d8-4e96-4a82-842a-745699aa2ce6" providerId="ADAL" clId="{5F12EB59-B354-48F1-831F-BF6A0CD60A01}" dt="2026-03-07T06:17:24.355" v="10579" actId="21"/>
          <ac:spMkLst>
            <pc:docMk/>
            <pc:sldMk cId="0" sldId="300"/>
            <ac:spMk id="2" creationId="{00000000-0000-0000-0000-000000000000}"/>
          </ac:spMkLst>
        </pc:spChg>
        <pc:spChg chg="mod">
          <ac:chgData name="Mehta, Parshva (KCM - Vadodara)" userId="c92a21d8-4e96-4a82-842a-745699aa2ce6" providerId="ADAL" clId="{5F12EB59-B354-48F1-831F-BF6A0CD60A01}" dt="2026-03-07T06:17:38.988" v="10589" actId="20577"/>
          <ac:spMkLst>
            <pc:docMk/>
            <pc:sldMk cId="0" sldId="300"/>
            <ac:spMk id="3" creationId="{00000000-0000-0000-0000-000000000000}"/>
          </ac:spMkLst>
        </pc:spChg>
        <pc:spChg chg="add mod">
          <ac:chgData name="Mehta, Parshva (KCM - Vadodara)" userId="c92a21d8-4e96-4a82-842a-745699aa2ce6" providerId="ADAL" clId="{5F12EB59-B354-48F1-831F-BF6A0CD60A01}" dt="2026-03-07T08:27:08.726" v="11948"/>
          <ac:spMkLst>
            <pc:docMk/>
            <pc:sldMk cId="0" sldId="300"/>
            <ac:spMk id="5" creationId="{5FD9491D-A702-8947-8752-34D15408DEF3}"/>
          </ac:spMkLst>
        </pc:spChg>
        <pc:graphicFrameChg chg="add mod modGraphic">
          <ac:chgData name="Mehta, Parshva (KCM - Vadodara)" userId="c92a21d8-4e96-4a82-842a-745699aa2ce6" providerId="ADAL" clId="{5F12EB59-B354-48F1-831F-BF6A0CD60A01}" dt="2026-03-07T06:17:47.046" v="10591" actId="1076"/>
          <ac:graphicFrameMkLst>
            <pc:docMk/>
            <pc:sldMk cId="0" sldId="300"/>
            <ac:graphicFrameMk id="4" creationId="{7841BDCA-1983-E358-3C9B-2EF97E56BB19}"/>
          </ac:graphicFrameMkLst>
        </pc:graphicFrameChg>
      </pc:sldChg>
      <pc:sldChg chg="addSp modSp mod">
        <pc:chgData name="Mehta, Parshva (KCM - Vadodara)" userId="c92a21d8-4e96-4a82-842a-745699aa2ce6" providerId="ADAL" clId="{5F12EB59-B354-48F1-831F-BF6A0CD60A01}" dt="2026-03-07T08:27:16.865" v="11952"/>
        <pc:sldMkLst>
          <pc:docMk/>
          <pc:sldMk cId="0" sldId="305"/>
        </pc:sldMkLst>
        <pc:spChg chg="mod">
          <ac:chgData name="Mehta, Parshva (KCM - Vadodara)" userId="c92a21d8-4e96-4a82-842a-745699aa2ce6" providerId="ADAL" clId="{5F12EB59-B354-48F1-831F-BF6A0CD60A01}" dt="2026-03-06T12:26:08.476" v="4497" actId="5793"/>
          <ac:spMkLst>
            <pc:docMk/>
            <pc:sldMk cId="0" sldId="305"/>
            <ac:spMk id="2" creationId="{00000000-0000-0000-0000-000000000000}"/>
          </ac:spMkLst>
        </pc:spChg>
        <pc:spChg chg="mod">
          <ac:chgData name="Mehta, Parshva (KCM - Vadodara)" userId="c92a21d8-4e96-4a82-842a-745699aa2ce6" providerId="ADAL" clId="{5F12EB59-B354-48F1-831F-BF6A0CD60A01}" dt="2026-03-07T05:22:28.383" v="9617" actId="20577"/>
          <ac:spMkLst>
            <pc:docMk/>
            <pc:sldMk cId="0" sldId="305"/>
            <ac:spMk id="3" creationId="{00000000-0000-0000-0000-000000000000}"/>
          </ac:spMkLst>
        </pc:spChg>
        <pc:spChg chg="add mod">
          <ac:chgData name="Mehta, Parshva (KCM - Vadodara)" userId="c92a21d8-4e96-4a82-842a-745699aa2ce6" providerId="ADAL" clId="{5F12EB59-B354-48F1-831F-BF6A0CD60A01}" dt="2026-03-07T08:27:16.865" v="11952"/>
          <ac:spMkLst>
            <pc:docMk/>
            <pc:sldMk cId="0" sldId="305"/>
            <ac:spMk id="4" creationId="{F744D9C2-20AF-8F83-6B5F-D39337679292}"/>
          </ac:spMkLst>
        </pc:spChg>
      </pc:sldChg>
      <pc:sldChg chg="addSp delSp modSp del mod">
        <pc:chgData name="Mehta, Parshva (KCM - Vadodara)" userId="c92a21d8-4e96-4a82-842a-745699aa2ce6" providerId="ADAL" clId="{5F12EB59-B354-48F1-831F-BF6A0CD60A01}" dt="2026-03-06T15:27:38.118" v="5963" actId="47"/>
        <pc:sldMkLst>
          <pc:docMk/>
          <pc:sldMk cId="3952246571" sldId="308"/>
        </pc:sldMkLst>
        <pc:spChg chg="mod">
          <ac:chgData name="Mehta, Parshva (KCM - Vadodara)" userId="c92a21d8-4e96-4a82-842a-745699aa2ce6" providerId="ADAL" clId="{5F12EB59-B354-48F1-831F-BF6A0CD60A01}" dt="2026-03-06T10:33:51.117" v="292" actId="1076"/>
          <ac:spMkLst>
            <pc:docMk/>
            <pc:sldMk cId="3952246571" sldId="308"/>
            <ac:spMk id="3" creationId="{78CF7BE2-BA6F-1049-2C95-1B8630259740}"/>
          </ac:spMkLst>
        </pc:spChg>
        <pc:spChg chg="mod">
          <ac:chgData name="Mehta, Parshva (KCM - Vadodara)" userId="c92a21d8-4e96-4a82-842a-745699aa2ce6" providerId="ADAL" clId="{5F12EB59-B354-48F1-831F-BF6A0CD60A01}" dt="2026-03-06T10:33:42.839" v="290" actId="14100"/>
          <ac:spMkLst>
            <pc:docMk/>
            <pc:sldMk cId="3952246571" sldId="308"/>
            <ac:spMk id="5" creationId="{420925ED-6C6B-DC6C-99C5-04EFE34EFFF1}"/>
          </ac:spMkLst>
        </pc:spChg>
        <pc:spChg chg="mod">
          <ac:chgData name="Mehta, Parshva (KCM - Vadodara)" userId="c92a21d8-4e96-4a82-842a-745699aa2ce6" providerId="ADAL" clId="{5F12EB59-B354-48F1-831F-BF6A0CD60A01}" dt="2026-03-06T10:33:37.997" v="289" actId="14100"/>
          <ac:spMkLst>
            <pc:docMk/>
            <pc:sldMk cId="3952246571" sldId="308"/>
            <ac:spMk id="17" creationId="{A7C985DA-B786-1E93-C95F-B13D787B4D4D}"/>
          </ac:spMkLst>
        </pc:spChg>
        <pc:spChg chg="mod">
          <ac:chgData name="Mehta, Parshva (KCM - Vadodara)" userId="c92a21d8-4e96-4a82-842a-745699aa2ce6" providerId="ADAL" clId="{5F12EB59-B354-48F1-831F-BF6A0CD60A01}" dt="2026-03-06T10:33:47.003" v="291" actId="1036"/>
          <ac:spMkLst>
            <pc:docMk/>
            <pc:sldMk cId="3952246571" sldId="308"/>
            <ac:spMk id="18" creationId="{82C2359C-B548-F120-1BBF-89976F1C7B87}"/>
          </ac:spMkLst>
        </pc:spChg>
        <pc:grpChg chg="add del mod">
          <ac:chgData name="Mehta, Parshva (KCM - Vadodara)" userId="c92a21d8-4e96-4a82-842a-745699aa2ce6" providerId="ADAL" clId="{5F12EB59-B354-48F1-831F-BF6A0CD60A01}" dt="2026-03-06T10:33:32.407" v="288" actId="123"/>
          <ac:grpSpMkLst>
            <pc:docMk/>
            <pc:sldMk cId="3952246571" sldId="308"/>
            <ac:grpSpMk id="22" creationId="{3E474D58-BB2E-4F1C-EB48-9DF69A001C33}"/>
          </ac:grpSpMkLst>
        </pc:grpChg>
      </pc:sldChg>
      <pc:sldChg chg="modSp mod ord">
        <pc:chgData name="Mehta, Parshva (KCM - Vadodara)" userId="c92a21d8-4e96-4a82-842a-745699aa2ce6" providerId="ADAL" clId="{5F12EB59-B354-48F1-831F-BF6A0CD60A01}" dt="2026-03-06T15:55:06.554" v="6380" actId="20577"/>
        <pc:sldMkLst>
          <pc:docMk/>
          <pc:sldMk cId="225307702" sldId="309"/>
        </pc:sldMkLst>
        <pc:spChg chg="mod">
          <ac:chgData name="Mehta, Parshva (KCM - Vadodara)" userId="c92a21d8-4e96-4a82-842a-745699aa2ce6" providerId="ADAL" clId="{5F12EB59-B354-48F1-831F-BF6A0CD60A01}" dt="2026-03-06T15:47:37.772" v="6278" actId="14100"/>
          <ac:spMkLst>
            <pc:docMk/>
            <pc:sldMk cId="225307702" sldId="309"/>
            <ac:spMk id="2" creationId="{5B826650-EC0B-A914-C22A-329CB0FCD50B}"/>
          </ac:spMkLst>
        </pc:spChg>
        <pc:spChg chg="mod">
          <ac:chgData name="Mehta, Parshva (KCM - Vadodara)" userId="c92a21d8-4e96-4a82-842a-745699aa2ce6" providerId="ADAL" clId="{5F12EB59-B354-48F1-831F-BF6A0CD60A01}" dt="2026-03-06T15:55:06.554" v="6380" actId="20577"/>
          <ac:spMkLst>
            <pc:docMk/>
            <pc:sldMk cId="225307702" sldId="309"/>
            <ac:spMk id="3" creationId="{D6477301-D671-359A-BE6A-A12DC25967AE}"/>
          </ac:spMkLst>
        </pc:spChg>
        <pc:spChg chg="mod">
          <ac:chgData name="Mehta, Parshva (KCM - Vadodara)" userId="c92a21d8-4e96-4a82-842a-745699aa2ce6" providerId="ADAL" clId="{5F12EB59-B354-48F1-831F-BF6A0CD60A01}" dt="2026-03-05T17:44:31.553" v="146" actId="2711"/>
          <ac:spMkLst>
            <pc:docMk/>
            <pc:sldMk cId="225307702" sldId="309"/>
            <ac:spMk id="4" creationId="{568FD6EB-807D-CBBE-AA65-3814EA428844}"/>
          </ac:spMkLst>
        </pc:spChg>
      </pc:sldChg>
      <pc:sldChg chg="addSp delSp modSp mod">
        <pc:chgData name="Mehta, Parshva (KCM - Vadodara)" userId="c92a21d8-4e96-4a82-842a-745699aa2ce6" providerId="ADAL" clId="{5F12EB59-B354-48F1-831F-BF6A0CD60A01}" dt="2026-03-06T15:55:29.857" v="6392"/>
        <pc:sldMkLst>
          <pc:docMk/>
          <pc:sldMk cId="4285701057" sldId="310"/>
        </pc:sldMkLst>
        <pc:spChg chg="mod">
          <ac:chgData name="Mehta, Parshva (KCM - Vadodara)" userId="c92a21d8-4e96-4a82-842a-745699aa2ce6" providerId="ADAL" clId="{5F12EB59-B354-48F1-831F-BF6A0CD60A01}" dt="2026-03-06T15:52:22.611" v="6346" actId="403"/>
          <ac:spMkLst>
            <pc:docMk/>
            <pc:sldMk cId="4285701057" sldId="310"/>
            <ac:spMk id="2" creationId="{14588A4B-F644-A37E-3F2A-6E669AD5FAC2}"/>
          </ac:spMkLst>
        </pc:spChg>
        <pc:spChg chg="mod">
          <ac:chgData name="Mehta, Parshva (KCM - Vadodara)" userId="c92a21d8-4e96-4a82-842a-745699aa2ce6" providerId="ADAL" clId="{5F12EB59-B354-48F1-831F-BF6A0CD60A01}" dt="2026-03-05T17:44:51.629" v="148" actId="2711"/>
          <ac:spMkLst>
            <pc:docMk/>
            <pc:sldMk cId="4285701057" sldId="310"/>
            <ac:spMk id="3" creationId="{AEE51310-373C-5DD5-ECA1-2850E178A75F}"/>
          </ac:spMkLst>
        </pc:spChg>
        <pc:spChg chg="del mod">
          <ac:chgData name="Mehta, Parshva (KCM - Vadodara)" userId="c92a21d8-4e96-4a82-842a-745699aa2ce6" providerId="ADAL" clId="{5F12EB59-B354-48F1-831F-BF6A0CD60A01}" dt="2026-03-06T15:55:17.964" v="6381" actId="478"/>
          <ac:spMkLst>
            <pc:docMk/>
            <pc:sldMk cId="4285701057" sldId="310"/>
            <ac:spMk id="4" creationId="{D6BC25F0-9520-9572-A87D-06D5EFD97FCA}"/>
          </ac:spMkLst>
        </pc:spChg>
        <pc:spChg chg="add del mod">
          <ac:chgData name="Mehta, Parshva (KCM - Vadodara)" userId="c92a21d8-4e96-4a82-842a-745699aa2ce6" providerId="ADAL" clId="{5F12EB59-B354-48F1-831F-BF6A0CD60A01}" dt="2026-03-06T15:55:29.857" v="6392"/>
          <ac:spMkLst>
            <pc:docMk/>
            <pc:sldMk cId="4285701057" sldId="310"/>
            <ac:spMk id="6" creationId="{96E5437B-E52A-6EAF-260B-404489BD94B9}"/>
          </ac:spMkLst>
        </pc:spChg>
        <pc:spChg chg="add mod">
          <ac:chgData name="Mehta, Parshva (KCM - Vadodara)" userId="c92a21d8-4e96-4a82-842a-745699aa2ce6" providerId="ADAL" clId="{5F12EB59-B354-48F1-831F-BF6A0CD60A01}" dt="2026-03-06T15:55:20.029" v="6385"/>
          <ac:spMkLst>
            <pc:docMk/>
            <pc:sldMk cId="4285701057" sldId="310"/>
            <ac:spMk id="7" creationId="{64F26D47-C457-888E-044B-216EA80FBCD9}"/>
          </ac:spMkLst>
        </pc:spChg>
        <pc:spChg chg="add mod">
          <ac:chgData name="Mehta, Parshva (KCM - Vadodara)" userId="c92a21d8-4e96-4a82-842a-745699aa2ce6" providerId="ADAL" clId="{5F12EB59-B354-48F1-831F-BF6A0CD60A01}" dt="2026-03-06T15:55:29.857" v="6392"/>
          <ac:spMkLst>
            <pc:docMk/>
            <pc:sldMk cId="4285701057" sldId="310"/>
            <ac:spMk id="8" creationId="{D164F17C-B5D1-2229-E6CD-11DBB77D254B}"/>
          </ac:spMkLst>
        </pc:spChg>
      </pc:sldChg>
      <pc:sldChg chg="addSp delSp modSp mod">
        <pc:chgData name="Mehta, Parshva (KCM - Vadodara)" userId="c92a21d8-4e96-4a82-842a-745699aa2ce6" providerId="ADAL" clId="{5F12EB59-B354-48F1-831F-BF6A0CD60A01}" dt="2026-03-07T06:47:32.474" v="11436"/>
        <pc:sldMkLst>
          <pc:docMk/>
          <pc:sldMk cId="4169700078" sldId="311"/>
        </pc:sldMkLst>
        <pc:spChg chg="del">
          <ac:chgData name="Mehta, Parshva (KCM - Vadodara)" userId="c92a21d8-4e96-4a82-842a-745699aa2ce6" providerId="ADAL" clId="{5F12EB59-B354-48F1-831F-BF6A0CD60A01}" dt="2026-03-07T06:47:31.974" v="11435" actId="478"/>
          <ac:spMkLst>
            <pc:docMk/>
            <pc:sldMk cId="4169700078" sldId="311"/>
            <ac:spMk id="2" creationId="{D5FD677E-08FC-46B6-6482-E68958C3D6DC}"/>
          </ac:spMkLst>
        </pc:spChg>
        <pc:spChg chg="add mod">
          <ac:chgData name="Mehta, Parshva (KCM - Vadodara)" userId="c92a21d8-4e96-4a82-842a-745699aa2ce6" providerId="ADAL" clId="{5F12EB59-B354-48F1-831F-BF6A0CD60A01}" dt="2026-03-07T06:47:32.474" v="11436"/>
          <ac:spMkLst>
            <pc:docMk/>
            <pc:sldMk cId="4169700078" sldId="311"/>
            <ac:spMk id="3" creationId="{FE33E03C-7C34-3AC1-FA7F-46CB31346C8E}"/>
          </ac:spMkLst>
        </pc:spChg>
        <pc:spChg chg="mod">
          <ac:chgData name="Mehta, Parshva (KCM - Vadodara)" userId="c92a21d8-4e96-4a82-842a-745699aa2ce6" providerId="ADAL" clId="{5F12EB59-B354-48F1-831F-BF6A0CD60A01}" dt="2026-03-07T06:32:53.885" v="10695" actId="404"/>
          <ac:spMkLst>
            <pc:docMk/>
            <pc:sldMk cId="4169700078" sldId="311"/>
            <ac:spMk id="4" creationId="{9ED553C0-2B99-7EC2-B6A9-AD43989A79CD}"/>
          </ac:spMkLst>
        </pc:spChg>
        <pc:graphicFrameChg chg="modGraphic">
          <ac:chgData name="Mehta, Parshva (KCM - Vadodara)" userId="c92a21d8-4e96-4a82-842a-745699aa2ce6" providerId="ADAL" clId="{5F12EB59-B354-48F1-831F-BF6A0CD60A01}" dt="2026-03-05T17:47:39.633" v="181" actId="404"/>
          <ac:graphicFrameMkLst>
            <pc:docMk/>
            <pc:sldMk cId="4169700078" sldId="311"/>
            <ac:graphicFrameMk id="7" creationId="{ED1789DF-A09E-A958-7D12-0C621FA24A39}"/>
          </ac:graphicFrameMkLst>
        </pc:graphicFrameChg>
      </pc:sldChg>
      <pc:sldChg chg="addSp delSp modSp mod ord">
        <pc:chgData name="Mehta, Parshva (KCM - Vadodara)" userId="c92a21d8-4e96-4a82-842a-745699aa2ce6" providerId="ADAL" clId="{5F12EB59-B354-48F1-831F-BF6A0CD60A01}" dt="2026-03-07T03:34:28.547" v="7873" actId="403"/>
        <pc:sldMkLst>
          <pc:docMk/>
          <pc:sldMk cId="1526362164" sldId="312"/>
        </pc:sldMkLst>
        <pc:spChg chg="mod">
          <ac:chgData name="Mehta, Parshva (KCM - Vadodara)" userId="c92a21d8-4e96-4a82-842a-745699aa2ce6" providerId="ADAL" clId="{5F12EB59-B354-48F1-831F-BF6A0CD60A01}" dt="2026-03-05T17:45:54.666" v="169" actId="2711"/>
          <ac:spMkLst>
            <pc:docMk/>
            <pc:sldMk cId="1526362164" sldId="312"/>
            <ac:spMk id="2" creationId="{A201982B-C8DC-13D2-C055-B5F2289E9F0A}"/>
          </ac:spMkLst>
        </pc:spChg>
        <pc:spChg chg="add mod">
          <ac:chgData name="Mehta, Parshva (KCM - Vadodara)" userId="c92a21d8-4e96-4a82-842a-745699aa2ce6" providerId="ADAL" clId="{5F12EB59-B354-48F1-831F-BF6A0CD60A01}" dt="2026-03-06T15:55:27.291" v="6390"/>
          <ac:spMkLst>
            <pc:docMk/>
            <pc:sldMk cId="1526362164" sldId="312"/>
            <ac:spMk id="3" creationId="{73DF6721-AEA8-A655-3D34-E2C303C8D68E}"/>
          </ac:spMkLst>
        </pc:spChg>
        <pc:spChg chg="add mod">
          <ac:chgData name="Mehta, Parshva (KCM - Vadodara)" userId="c92a21d8-4e96-4a82-842a-745699aa2ce6" providerId="ADAL" clId="{5F12EB59-B354-48F1-831F-BF6A0CD60A01}" dt="2026-03-06T15:55:34.087" v="6396"/>
          <ac:spMkLst>
            <pc:docMk/>
            <pc:sldMk cId="1526362164" sldId="312"/>
            <ac:spMk id="4" creationId="{F36AA0A4-90EB-D1BB-E28C-90CE44074F3F}"/>
          </ac:spMkLst>
        </pc:spChg>
        <pc:spChg chg="add mod">
          <ac:chgData name="Mehta, Parshva (KCM - Vadodara)" userId="c92a21d8-4e96-4a82-842a-745699aa2ce6" providerId="ADAL" clId="{5F12EB59-B354-48F1-831F-BF6A0CD60A01}" dt="2026-03-06T15:55:35.398" v="6398"/>
          <ac:spMkLst>
            <pc:docMk/>
            <pc:sldMk cId="1526362164" sldId="312"/>
            <ac:spMk id="6" creationId="{A5CC0AE0-1735-3A7F-E9A7-30D3ABDF97BD}"/>
          </ac:spMkLst>
        </pc:spChg>
        <pc:spChg chg="del mod">
          <ac:chgData name="Mehta, Parshva (KCM - Vadodara)" userId="c92a21d8-4e96-4a82-842a-745699aa2ce6" providerId="ADAL" clId="{5F12EB59-B354-48F1-831F-BF6A0CD60A01}" dt="2026-03-06T15:55:35.398" v="6398"/>
          <ac:spMkLst>
            <pc:docMk/>
            <pc:sldMk cId="1526362164" sldId="312"/>
            <ac:spMk id="7" creationId="{7B8D43EC-04CC-AE5C-D1ED-685EB03CB237}"/>
          </ac:spMkLst>
        </pc:spChg>
        <pc:graphicFrameChg chg="mod modGraphic">
          <ac:chgData name="Mehta, Parshva (KCM - Vadodara)" userId="c92a21d8-4e96-4a82-842a-745699aa2ce6" providerId="ADAL" clId="{5F12EB59-B354-48F1-831F-BF6A0CD60A01}" dt="2026-03-07T03:34:28.547" v="7873" actId="403"/>
          <ac:graphicFrameMkLst>
            <pc:docMk/>
            <pc:sldMk cId="1526362164" sldId="312"/>
            <ac:graphicFrameMk id="5" creationId="{9D153A72-C6AC-EDD1-DA77-F7476084EECD}"/>
          </ac:graphicFrameMkLst>
        </pc:graphicFrameChg>
      </pc:sldChg>
      <pc:sldChg chg="addSp modSp mod">
        <pc:chgData name="Mehta, Parshva (KCM - Vadodara)" userId="c92a21d8-4e96-4a82-842a-745699aa2ce6" providerId="ADAL" clId="{5F12EB59-B354-48F1-831F-BF6A0CD60A01}" dt="2026-03-07T06:47:57.755" v="11451"/>
        <pc:sldMkLst>
          <pc:docMk/>
          <pc:sldMk cId="4078487125" sldId="313"/>
        </pc:sldMkLst>
        <pc:spChg chg="add mod">
          <ac:chgData name="Mehta, Parshva (KCM - Vadodara)" userId="c92a21d8-4e96-4a82-842a-745699aa2ce6" providerId="ADAL" clId="{5F12EB59-B354-48F1-831F-BF6A0CD60A01}" dt="2026-03-07T06:47:57.755" v="11451"/>
          <ac:spMkLst>
            <pc:docMk/>
            <pc:sldMk cId="4078487125" sldId="313"/>
            <ac:spMk id="2" creationId="{AB0F513B-C2AC-8EEB-CE2A-C4331C48E74B}"/>
          </ac:spMkLst>
        </pc:spChg>
        <pc:spChg chg="mod">
          <ac:chgData name="Mehta, Parshva (KCM - Vadodara)" userId="c92a21d8-4e96-4a82-842a-745699aa2ce6" providerId="ADAL" clId="{5F12EB59-B354-48F1-831F-BF6A0CD60A01}" dt="2026-03-05T17:52:42.369" v="233" actId="2711"/>
          <ac:spMkLst>
            <pc:docMk/>
            <pc:sldMk cId="4078487125" sldId="313"/>
            <ac:spMk id="9" creationId="{C6DF0852-7584-E097-3978-658BAE8420FE}"/>
          </ac:spMkLst>
        </pc:spChg>
        <pc:graphicFrameChg chg="mod modGraphic">
          <ac:chgData name="Mehta, Parshva (KCM - Vadodara)" userId="c92a21d8-4e96-4a82-842a-745699aa2ce6" providerId="ADAL" clId="{5F12EB59-B354-48F1-831F-BF6A0CD60A01}" dt="2026-03-07T04:09:50.658" v="8817" actId="20577"/>
          <ac:graphicFrameMkLst>
            <pc:docMk/>
            <pc:sldMk cId="4078487125" sldId="313"/>
            <ac:graphicFrameMk id="8" creationId="{13911090-300B-8497-717C-7BB95D04F3F8}"/>
          </ac:graphicFrameMkLst>
        </pc:graphicFrameChg>
      </pc:sldChg>
      <pc:sldChg chg="modSp del mod ord">
        <pc:chgData name="Mehta, Parshva (KCM - Vadodara)" userId="c92a21d8-4e96-4a82-842a-745699aa2ce6" providerId="ADAL" clId="{5F12EB59-B354-48F1-831F-BF6A0CD60A01}" dt="2026-03-07T03:55:45.442" v="8559" actId="2696"/>
        <pc:sldMkLst>
          <pc:docMk/>
          <pc:sldMk cId="0" sldId="314"/>
        </pc:sldMkLst>
        <pc:spChg chg="mod">
          <ac:chgData name="Mehta, Parshva (KCM - Vadodara)" userId="c92a21d8-4e96-4a82-842a-745699aa2ce6" providerId="ADAL" clId="{5F12EB59-B354-48F1-831F-BF6A0CD60A01}" dt="2026-03-06T10:52:26.769" v="552" actId="404"/>
          <ac:spMkLst>
            <pc:docMk/>
            <pc:sldMk cId="0" sldId="314"/>
            <ac:spMk id="3" creationId="{00000000-0000-0000-0000-000000000000}"/>
          </ac:spMkLst>
        </pc:spChg>
      </pc:sldChg>
      <pc:sldChg chg="addSp modSp add mod">
        <pc:chgData name="Mehta, Parshva (KCM - Vadodara)" userId="c92a21d8-4e96-4a82-842a-745699aa2ce6" providerId="ADAL" clId="{5F12EB59-B354-48F1-831F-BF6A0CD60A01}" dt="2026-03-07T08:27:37.565" v="11966" actId="1036"/>
        <pc:sldMkLst>
          <pc:docMk/>
          <pc:sldMk cId="4128703496" sldId="314"/>
        </pc:sldMkLst>
        <pc:spChg chg="add mod">
          <ac:chgData name="Mehta, Parshva (KCM - Vadodara)" userId="c92a21d8-4e96-4a82-842a-745699aa2ce6" providerId="ADAL" clId="{5F12EB59-B354-48F1-831F-BF6A0CD60A01}" dt="2026-03-07T08:27:37.565" v="11966" actId="1036"/>
          <ac:spMkLst>
            <pc:docMk/>
            <pc:sldMk cId="4128703496" sldId="314"/>
            <ac:spMk id="4" creationId="{0D6CBFDC-09A5-147F-996D-8023F8FF1A15}"/>
          </ac:spMkLst>
        </pc:spChg>
      </pc:sldChg>
      <pc:sldChg chg="addSp modSp mod">
        <pc:chgData name="Mehta, Parshva (KCM - Vadodara)" userId="c92a21d8-4e96-4a82-842a-745699aa2ce6" providerId="ADAL" clId="{5F12EB59-B354-48F1-831F-BF6A0CD60A01}" dt="2026-03-07T06:48:10.910" v="11458"/>
        <pc:sldMkLst>
          <pc:docMk/>
          <pc:sldMk cId="3290010149" sldId="315"/>
        </pc:sldMkLst>
        <pc:spChg chg="add mod">
          <ac:chgData name="Mehta, Parshva (KCM - Vadodara)" userId="c92a21d8-4e96-4a82-842a-745699aa2ce6" providerId="ADAL" clId="{5F12EB59-B354-48F1-831F-BF6A0CD60A01}" dt="2026-03-07T04:44:35.036" v="9518" actId="1035"/>
          <ac:spMkLst>
            <pc:docMk/>
            <pc:sldMk cId="3290010149" sldId="315"/>
            <ac:spMk id="2" creationId="{0CADD6D3-D016-8970-FCC1-44162719E76C}"/>
          </ac:spMkLst>
        </pc:spChg>
        <pc:spChg chg="mod">
          <ac:chgData name="Mehta, Parshva (KCM - Vadodara)" userId="c92a21d8-4e96-4a82-842a-745699aa2ce6" providerId="ADAL" clId="{5F12EB59-B354-48F1-831F-BF6A0CD60A01}" dt="2026-03-05T17:54:31.672" v="247" actId="2711"/>
          <ac:spMkLst>
            <pc:docMk/>
            <pc:sldMk cId="3290010149" sldId="315"/>
            <ac:spMk id="3" creationId="{3183D26C-5491-5E9B-21C7-66DFBC1516EA}"/>
          </ac:spMkLst>
        </pc:spChg>
        <pc:spChg chg="add mod">
          <ac:chgData name="Mehta, Parshva (KCM - Vadodara)" userId="c92a21d8-4e96-4a82-842a-745699aa2ce6" providerId="ADAL" clId="{5F12EB59-B354-48F1-831F-BF6A0CD60A01}" dt="2026-03-07T06:48:10.910" v="11458"/>
          <ac:spMkLst>
            <pc:docMk/>
            <pc:sldMk cId="3290010149" sldId="315"/>
            <ac:spMk id="4" creationId="{9253049F-F89C-B69D-6DD7-5CEC2754E87D}"/>
          </ac:spMkLst>
        </pc:spChg>
        <pc:graphicFrameChg chg="mod modGraphic">
          <ac:chgData name="Mehta, Parshva (KCM - Vadodara)" userId="c92a21d8-4e96-4a82-842a-745699aa2ce6" providerId="ADAL" clId="{5F12EB59-B354-48F1-831F-BF6A0CD60A01}" dt="2026-03-07T04:44:30.038" v="9504" actId="14100"/>
          <ac:graphicFrameMkLst>
            <pc:docMk/>
            <pc:sldMk cId="3290010149" sldId="315"/>
            <ac:graphicFrameMk id="13" creationId="{C026CA57-8C70-5ECE-7B40-C99CFABA95D3}"/>
          </ac:graphicFrameMkLst>
        </pc:graphicFrameChg>
      </pc:sldChg>
      <pc:sldChg chg="delSp modSp del mod">
        <pc:chgData name="Mehta, Parshva (KCM - Vadodara)" userId="c92a21d8-4e96-4a82-842a-745699aa2ce6" providerId="ADAL" clId="{5F12EB59-B354-48F1-831F-BF6A0CD60A01}" dt="2026-03-07T04:49:13.502" v="9525" actId="2696"/>
        <pc:sldMkLst>
          <pc:docMk/>
          <pc:sldMk cId="1770947979" sldId="316"/>
        </pc:sldMkLst>
        <pc:graphicFrameChg chg="modGraphic">
          <ac:chgData name="Mehta, Parshva (KCM - Vadodara)" userId="c92a21d8-4e96-4a82-842a-745699aa2ce6" providerId="ADAL" clId="{5F12EB59-B354-48F1-831F-BF6A0CD60A01}" dt="2026-03-07T04:47:40.710" v="9524" actId="13926"/>
          <ac:graphicFrameMkLst>
            <pc:docMk/>
            <pc:sldMk cId="1770947979" sldId="316"/>
            <ac:graphicFrameMk id="4" creationId="{D92ADA05-8F1D-4E8E-C4F7-EF15FE3270C8}"/>
          </ac:graphicFrameMkLst>
        </pc:graphicFrameChg>
      </pc:sldChg>
      <pc:sldChg chg="addSp modSp add mod">
        <pc:chgData name="Mehta, Parshva (KCM - Vadodara)" userId="c92a21d8-4e96-4a82-842a-745699aa2ce6" providerId="ADAL" clId="{5F12EB59-B354-48F1-831F-BF6A0CD60A01}" dt="2026-03-07T08:27:38.562" v="11967"/>
        <pc:sldMkLst>
          <pc:docMk/>
          <pc:sldMk cId="1842289875" sldId="316"/>
        </pc:sldMkLst>
        <pc:spChg chg="add mod">
          <ac:chgData name="Mehta, Parshva (KCM - Vadodara)" userId="c92a21d8-4e96-4a82-842a-745699aa2ce6" providerId="ADAL" clId="{5F12EB59-B354-48F1-831F-BF6A0CD60A01}" dt="2026-03-07T08:27:38.562" v="11967"/>
          <ac:spMkLst>
            <pc:docMk/>
            <pc:sldMk cId="1842289875" sldId="316"/>
            <ac:spMk id="2" creationId="{09474656-FC9D-8BDC-53F1-EDA91EBAA82F}"/>
          </ac:spMkLst>
        </pc:spChg>
        <pc:graphicFrameChg chg="mod modGraphic">
          <ac:chgData name="Mehta, Parshva (KCM - Vadodara)" userId="c92a21d8-4e96-4a82-842a-745699aa2ce6" providerId="ADAL" clId="{5F12EB59-B354-48F1-831F-BF6A0CD60A01}" dt="2026-03-07T05:46:15.660" v="9999" actId="20577"/>
          <ac:graphicFrameMkLst>
            <pc:docMk/>
            <pc:sldMk cId="1842289875" sldId="316"/>
            <ac:graphicFrameMk id="4" creationId="{D92ADA05-8F1D-4E8E-C4F7-EF15FE3270C8}"/>
          </ac:graphicFrameMkLst>
        </pc:graphicFrameChg>
      </pc:sldChg>
      <pc:sldChg chg="addSp modSp mod">
        <pc:chgData name="Mehta, Parshva (KCM - Vadodara)" userId="c92a21d8-4e96-4a82-842a-745699aa2ce6" providerId="ADAL" clId="{5F12EB59-B354-48F1-831F-BF6A0CD60A01}" dt="2026-03-07T08:26:56.591" v="11938"/>
        <pc:sldMkLst>
          <pc:docMk/>
          <pc:sldMk cId="1384019739" sldId="317"/>
        </pc:sldMkLst>
        <pc:spChg chg="add mod">
          <ac:chgData name="Mehta, Parshva (KCM - Vadodara)" userId="c92a21d8-4e96-4a82-842a-745699aa2ce6" providerId="ADAL" clId="{5F12EB59-B354-48F1-831F-BF6A0CD60A01}" dt="2026-03-06T11:44:09.963" v="2960" actId="20577"/>
          <ac:spMkLst>
            <pc:docMk/>
            <pc:sldMk cId="1384019739" sldId="317"/>
            <ac:spMk id="2" creationId="{BDB7E8A1-8733-1CE1-C40F-12AECC3A65B0}"/>
          </ac:spMkLst>
        </pc:spChg>
        <pc:spChg chg="mod">
          <ac:chgData name="Mehta, Parshva (KCM - Vadodara)" userId="c92a21d8-4e96-4a82-842a-745699aa2ce6" providerId="ADAL" clId="{5F12EB59-B354-48F1-831F-BF6A0CD60A01}" dt="2026-03-05T18:02:37.385" v="284" actId="2711"/>
          <ac:spMkLst>
            <pc:docMk/>
            <pc:sldMk cId="1384019739" sldId="317"/>
            <ac:spMk id="3" creationId="{7FA063ED-25F4-5879-8622-0D670F8EFB32}"/>
          </ac:spMkLst>
        </pc:spChg>
        <pc:spChg chg="add mod">
          <ac:chgData name="Mehta, Parshva (KCM - Vadodara)" userId="c92a21d8-4e96-4a82-842a-745699aa2ce6" providerId="ADAL" clId="{5F12EB59-B354-48F1-831F-BF6A0CD60A01}" dt="2026-03-07T08:26:56.591" v="11938"/>
          <ac:spMkLst>
            <pc:docMk/>
            <pc:sldMk cId="1384019739" sldId="317"/>
            <ac:spMk id="5" creationId="{532038B2-6C56-815B-BD63-623438FF22E8}"/>
          </ac:spMkLst>
        </pc:spChg>
        <pc:graphicFrameChg chg="mod modGraphic">
          <ac:chgData name="Mehta, Parshva (KCM - Vadodara)" userId="c92a21d8-4e96-4a82-842a-745699aa2ce6" providerId="ADAL" clId="{5F12EB59-B354-48F1-831F-BF6A0CD60A01}" dt="2026-03-07T05:18:24.286" v="9608" actId="20577"/>
          <ac:graphicFrameMkLst>
            <pc:docMk/>
            <pc:sldMk cId="1384019739" sldId="317"/>
            <ac:graphicFrameMk id="4" creationId="{1355B3DC-E197-66C9-B11F-C1C441F6CE20}"/>
          </ac:graphicFrameMkLst>
        </pc:graphicFrameChg>
      </pc:sldChg>
      <pc:sldChg chg="addSp modSp mod">
        <pc:chgData name="Mehta, Parshva (KCM - Vadodara)" userId="c92a21d8-4e96-4a82-842a-745699aa2ce6" providerId="ADAL" clId="{5F12EB59-B354-48F1-831F-BF6A0CD60A01}" dt="2026-03-07T08:27:11.405" v="11950"/>
        <pc:sldMkLst>
          <pc:docMk/>
          <pc:sldMk cId="147157426" sldId="318"/>
        </pc:sldMkLst>
        <pc:spChg chg="add mod">
          <ac:chgData name="Mehta, Parshva (KCM - Vadodara)" userId="c92a21d8-4e96-4a82-842a-745699aa2ce6" providerId="ADAL" clId="{5F12EB59-B354-48F1-831F-BF6A0CD60A01}" dt="2026-03-07T08:17:01.815" v="11871" actId="20577"/>
          <ac:spMkLst>
            <pc:docMk/>
            <pc:sldMk cId="147157426" sldId="318"/>
            <ac:spMk id="2" creationId="{F7B8B2A3-9ECC-F624-769C-03F4914E48C3}"/>
          </ac:spMkLst>
        </pc:spChg>
        <pc:spChg chg="mod">
          <ac:chgData name="Mehta, Parshva (KCM - Vadodara)" userId="c92a21d8-4e96-4a82-842a-745699aa2ce6" providerId="ADAL" clId="{5F12EB59-B354-48F1-831F-BF6A0CD60A01}" dt="2026-03-06T12:10:48.766" v="3857" actId="20577"/>
          <ac:spMkLst>
            <pc:docMk/>
            <pc:sldMk cId="147157426" sldId="318"/>
            <ac:spMk id="3" creationId="{DD117679-8A13-22C3-230F-5DD28BA28009}"/>
          </ac:spMkLst>
        </pc:spChg>
        <pc:spChg chg="add mod">
          <ac:chgData name="Mehta, Parshva (KCM - Vadodara)" userId="c92a21d8-4e96-4a82-842a-745699aa2ce6" providerId="ADAL" clId="{5F12EB59-B354-48F1-831F-BF6A0CD60A01}" dt="2026-03-07T08:27:11.405" v="11950"/>
          <ac:spMkLst>
            <pc:docMk/>
            <pc:sldMk cId="147157426" sldId="318"/>
            <ac:spMk id="5" creationId="{BE32509D-F0FC-06AB-518B-B061C6455CA0}"/>
          </ac:spMkLst>
        </pc:spChg>
        <pc:graphicFrameChg chg="modGraphic">
          <ac:chgData name="Mehta, Parshva (KCM - Vadodara)" userId="c92a21d8-4e96-4a82-842a-745699aa2ce6" providerId="ADAL" clId="{5F12EB59-B354-48F1-831F-BF6A0CD60A01}" dt="2026-03-07T08:17:16.058" v="11890" actId="20577"/>
          <ac:graphicFrameMkLst>
            <pc:docMk/>
            <pc:sldMk cId="147157426" sldId="318"/>
            <ac:graphicFrameMk id="4" creationId="{ADD04D87-64A3-292D-62BF-23D2E2B90209}"/>
          </ac:graphicFrameMkLst>
        </pc:graphicFrameChg>
      </pc:sldChg>
      <pc:sldChg chg="add del">
        <pc:chgData name="Mehta, Parshva (KCM - Vadodara)" userId="c92a21d8-4e96-4a82-842a-745699aa2ce6" providerId="ADAL" clId="{5F12EB59-B354-48F1-831F-BF6A0CD60A01}" dt="2026-03-06T15:09:11.694" v="5636" actId="47"/>
        <pc:sldMkLst>
          <pc:docMk/>
          <pc:sldMk cId="3306466137" sldId="319"/>
        </pc:sldMkLst>
      </pc:sldChg>
      <pc:sldChg chg="del">
        <pc:chgData name="Mehta, Parshva (KCM - Vadodara)" userId="c92a21d8-4e96-4a82-842a-745699aa2ce6" providerId="ADAL" clId="{5F12EB59-B354-48F1-831F-BF6A0CD60A01}" dt="2026-03-06T10:45:48.992" v="426" actId="47"/>
        <pc:sldMkLst>
          <pc:docMk/>
          <pc:sldMk cId="0" sldId="568"/>
        </pc:sldMkLst>
      </pc:sldChg>
      <pc:sldChg chg="addSp delSp del mod">
        <pc:chgData name="Mehta, Parshva (KCM - Vadodara)" userId="c92a21d8-4e96-4a82-842a-745699aa2ce6" providerId="ADAL" clId="{5F12EB59-B354-48F1-831F-BF6A0CD60A01}" dt="2026-03-06T10:45:49.837" v="427" actId="47"/>
        <pc:sldMkLst>
          <pc:docMk/>
          <pc:sldMk cId="0" sldId="637"/>
        </pc:sldMkLst>
      </pc:sldChg>
      <pc:sldChg chg="addSp delSp modSp add del">
        <pc:chgData name="Mehta, Parshva (KCM - Vadodara)" userId="c92a21d8-4e96-4a82-842a-745699aa2ce6" providerId="ADAL" clId="{5F12EB59-B354-48F1-831F-BF6A0CD60A01}" dt="2026-03-06T15:27:45.667" v="5964" actId="47"/>
        <pc:sldMkLst>
          <pc:docMk/>
          <pc:sldMk cId="516625715" sldId="4067"/>
        </pc:sldMkLst>
        <pc:spChg chg="mod">
          <ac:chgData name="Mehta, Parshva (KCM - Vadodara)" userId="c92a21d8-4e96-4a82-842a-745699aa2ce6" providerId="ADAL" clId="{5F12EB59-B354-48F1-831F-BF6A0CD60A01}" dt="2026-03-06T15:25:41.268" v="5928" actId="164"/>
          <ac:spMkLst>
            <pc:docMk/>
            <pc:sldMk cId="516625715" sldId="4067"/>
            <ac:spMk id="5" creationId="{EE42CFB1-F16A-684C-BEA0-BA35C483CE7A}"/>
          </ac:spMkLst>
        </pc:spChg>
        <pc:spChg chg="mod">
          <ac:chgData name="Mehta, Parshva (KCM - Vadodara)" userId="c92a21d8-4e96-4a82-842a-745699aa2ce6" providerId="ADAL" clId="{5F12EB59-B354-48F1-831F-BF6A0CD60A01}" dt="2026-03-06T15:25:41.268" v="5928" actId="164"/>
          <ac:spMkLst>
            <pc:docMk/>
            <pc:sldMk cId="516625715" sldId="4067"/>
            <ac:spMk id="10" creationId="{123A7FA7-121E-9042-8277-B581CAF1ECDE}"/>
          </ac:spMkLst>
        </pc:spChg>
        <pc:spChg chg="mod">
          <ac:chgData name="Mehta, Parshva (KCM - Vadodara)" userId="c92a21d8-4e96-4a82-842a-745699aa2ce6" providerId="ADAL" clId="{5F12EB59-B354-48F1-831F-BF6A0CD60A01}" dt="2026-03-06T15:25:41.268" v="5928" actId="164"/>
          <ac:spMkLst>
            <pc:docMk/>
            <pc:sldMk cId="516625715" sldId="4067"/>
            <ac:spMk id="14" creationId="{128E5D26-B124-4548-892F-0B0F4BF458C6}"/>
          </ac:spMkLst>
        </pc:spChg>
        <pc:spChg chg="mod">
          <ac:chgData name="Mehta, Parshva (KCM - Vadodara)" userId="c92a21d8-4e96-4a82-842a-745699aa2ce6" providerId="ADAL" clId="{5F12EB59-B354-48F1-831F-BF6A0CD60A01}" dt="2026-03-06T15:25:41.268" v="5928" actId="164"/>
          <ac:spMkLst>
            <pc:docMk/>
            <pc:sldMk cId="516625715" sldId="4067"/>
            <ac:spMk id="16" creationId="{8F81EE76-86C6-3B4C-A8C2-828BA4B8120D}"/>
          </ac:spMkLst>
        </pc:spChg>
        <pc:spChg chg="mod">
          <ac:chgData name="Mehta, Parshva (KCM - Vadodara)" userId="c92a21d8-4e96-4a82-842a-745699aa2ce6" providerId="ADAL" clId="{5F12EB59-B354-48F1-831F-BF6A0CD60A01}" dt="2026-03-06T15:25:41.268" v="5928" actId="164"/>
          <ac:spMkLst>
            <pc:docMk/>
            <pc:sldMk cId="516625715" sldId="4067"/>
            <ac:spMk id="19" creationId="{354159BB-7EAF-4B4B-91AA-5A5230AD11FD}"/>
          </ac:spMkLst>
        </pc:spChg>
        <pc:spChg chg="mod">
          <ac:chgData name="Mehta, Parshva (KCM - Vadodara)" userId="c92a21d8-4e96-4a82-842a-745699aa2ce6" providerId="ADAL" clId="{5F12EB59-B354-48F1-831F-BF6A0CD60A01}" dt="2026-03-06T15:25:41.268" v="5928" actId="164"/>
          <ac:spMkLst>
            <pc:docMk/>
            <pc:sldMk cId="516625715" sldId="4067"/>
            <ac:spMk id="37" creationId="{B5E234F5-E01F-8748-97B5-C537826DB6AD}"/>
          </ac:spMkLst>
        </pc:spChg>
        <pc:spChg chg="mod">
          <ac:chgData name="Mehta, Parshva (KCM - Vadodara)" userId="c92a21d8-4e96-4a82-842a-745699aa2ce6" providerId="ADAL" clId="{5F12EB59-B354-48F1-831F-BF6A0CD60A01}" dt="2026-03-06T15:25:41.268" v="5928" actId="164"/>
          <ac:spMkLst>
            <pc:docMk/>
            <pc:sldMk cId="516625715" sldId="4067"/>
            <ac:spMk id="38" creationId="{D23304DA-A9E9-694B-A21D-04CFF68CB580}"/>
          </ac:spMkLst>
        </pc:spChg>
        <pc:spChg chg="mod">
          <ac:chgData name="Mehta, Parshva (KCM - Vadodara)" userId="c92a21d8-4e96-4a82-842a-745699aa2ce6" providerId="ADAL" clId="{5F12EB59-B354-48F1-831F-BF6A0CD60A01}" dt="2026-03-06T15:25:41.268" v="5928" actId="164"/>
          <ac:spMkLst>
            <pc:docMk/>
            <pc:sldMk cId="516625715" sldId="4067"/>
            <ac:spMk id="41" creationId="{99C40761-40DB-E84E-A3EF-63A2CA78643E}"/>
          </ac:spMkLst>
        </pc:spChg>
        <pc:spChg chg="mod">
          <ac:chgData name="Mehta, Parshva (KCM - Vadodara)" userId="c92a21d8-4e96-4a82-842a-745699aa2ce6" providerId="ADAL" clId="{5F12EB59-B354-48F1-831F-BF6A0CD60A01}" dt="2026-03-06T15:25:41.268" v="5928" actId="164"/>
          <ac:spMkLst>
            <pc:docMk/>
            <pc:sldMk cId="516625715" sldId="4067"/>
            <ac:spMk id="47" creationId="{2E90F1A5-9095-4247-9D9A-6C986097B2E5}"/>
          </ac:spMkLst>
        </pc:spChg>
        <pc:spChg chg="mod">
          <ac:chgData name="Mehta, Parshva (KCM - Vadodara)" userId="c92a21d8-4e96-4a82-842a-745699aa2ce6" providerId="ADAL" clId="{5F12EB59-B354-48F1-831F-BF6A0CD60A01}" dt="2026-03-06T15:25:41.268" v="5928" actId="164"/>
          <ac:spMkLst>
            <pc:docMk/>
            <pc:sldMk cId="516625715" sldId="4067"/>
            <ac:spMk id="53" creationId="{A0A2F037-BB1F-AD46-90CB-416F4EB61D7B}"/>
          </ac:spMkLst>
        </pc:spChg>
        <pc:grpChg chg="add del">
          <ac:chgData name="Mehta, Parshva (KCM - Vadodara)" userId="c92a21d8-4e96-4a82-842a-745699aa2ce6" providerId="ADAL" clId="{5F12EB59-B354-48F1-831F-BF6A0CD60A01}" dt="2026-03-06T15:26:11.981" v="5940" actId="21"/>
          <ac:grpSpMkLst>
            <pc:docMk/>
            <pc:sldMk cId="516625715" sldId="4067"/>
            <ac:grpSpMk id="6" creationId="{21D03359-3BC3-CC3E-A5D1-68DAED7C62FC}"/>
          </ac:grpSpMkLst>
        </pc:grpChg>
      </pc:sldChg>
      <pc:sldChg chg="delSp modSp add del mod">
        <pc:chgData name="Mehta, Parshva (KCM - Vadodara)" userId="c92a21d8-4e96-4a82-842a-745699aa2ce6" providerId="ADAL" clId="{5F12EB59-B354-48F1-831F-BF6A0CD60A01}" dt="2026-03-06T13:20:04.897" v="5093" actId="47"/>
        <pc:sldMkLst>
          <pc:docMk/>
          <pc:sldMk cId="1346139497" sldId="4084"/>
        </pc:sldMkLst>
        <pc:spChg chg="mod">
          <ac:chgData name="Mehta, Parshva (KCM - Vadodara)" userId="c92a21d8-4e96-4a82-842a-745699aa2ce6" providerId="ADAL" clId="{5F12EB59-B354-48F1-831F-BF6A0CD60A01}" dt="2026-03-06T13:18:05.524" v="5074" actId="2711"/>
          <ac:spMkLst>
            <pc:docMk/>
            <pc:sldMk cId="1346139497" sldId="4084"/>
            <ac:spMk id="459" creationId="{5101929A-0EF4-42E0-9B67-2D513FCE8970}"/>
          </ac:spMkLst>
        </pc:spChg>
        <pc:spChg chg="mod">
          <ac:chgData name="Mehta, Parshva (KCM - Vadodara)" userId="c92a21d8-4e96-4a82-842a-745699aa2ce6" providerId="ADAL" clId="{5F12EB59-B354-48F1-831F-BF6A0CD60A01}" dt="2026-03-06T13:17:31.957" v="5068"/>
          <ac:spMkLst>
            <pc:docMk/>
            <pc:sldMk cId="1346139497" sldId="4084"/>
            <ac:spMk id="461" creationId="{DFF7ED7E-FB18-4657-8C7A-1CE13967F3C7}"/>
          </ac:spMkLst>
        </pc:spChg>
        <pc:spChg chg="mod">
          <ac:chgData name="Mehta, Parshva (KCM - Vadodara)" userId="c92a21d8-4e96-4a82-842a-745699aa2ce6" providerId="ADAL" clId="{5F12EB59-B354-48F1-831F-BF6A0CD60A01}" dt="2026-03-06T13:17:37.428" v="5069" actId="2711"/>
          <ac:spMkLst>
            <pc:docMk/>
            <pc:sldMk cId="1346139497" sldId="4084"/>
            <ac:spMk id="462" creationId="{C188B60C-3672-4A4A-B6AC-90995B6229CC}"/>
          </ac:spMkLst>
        </pc:spChg>
        <pc:spChg chg="mod">
          <ac:chgData name="Mehta, Parshva (KCM - Vadodara)" userId="c92a21d8-4e96-4a82-842a-745699aa2ce6" providerId="ADAL" clId="{5F12EB59-B354-48F1-831F-BF6A0CD60A01}" dt="2026-03-06T13:18:05.524" v="5074" actId="2711"/>
          <ac:spMkLst>
            <pc:docMk/>
            <pc:sldMk cId="1346139497" sldId="4084"/>
            <ac:spMk id="463" creationId="{DFD962B0-2BD3-46EF-B627-318846383F42}"/>
          </ac:spMkLst>
        </pc:spChg>
        <pc:spChg chg="del">
          <ac:chgData name="Mehta, Parshva (KCM - Vadodara)" userId="c92a21d8-4e96-4a82-842a-745699aa2ce6" providerId="ADAL" clId="{5F12EB59-B354-48F1-831F-BF6A0CD60A01}" dt="2026-03-06T13:18:30.826" v="5078" actId="21"/>
          <ac:spMkLst>
            <pc:docMk/>
            <pc:sldMk cId="1346139497" sldId="4084"/>
            <ac:spMk id="464" creationId="{B705D08C-8CE8-40D7-B8FE-38A176CA4FE8}"/>
          </ac:spMkLst>
        </pc:spChg>
        <pc:spChg chg="mod">
          <ac:chgData name="Mehta, Parshva (KCM - Vadodara)" userId="c92a21d8-4e96-4a82-842a-745699aa2ce6" providerId="ADAL" clId="{5F12EB59-B354-48F1-831F-BF6A0CD60A01}" dt="2026-03-06T13:18:05.524" v="5074" actId="2711"/>
          <ac:spMkLst>
            <pc:docMk/>
            <pc:sldMk cId="1346139497" sldId="4084"/>
            <ac:spMk id="465" creationId="{A2E2EE71-B688-41A5-8197-785851853D47}"/>
          </ac:spMkLst>
        </pc:spChg>
        <pc:spChg chg="del mod">
          <ac:chgData name="Mehta, Parshva (KCM - Vadodara)" userId="c92a21d8-4e96-4a82-842a-745699aa2ce6" providerId="ADAL" clId="{5F12EB59-B354-48F1-831F-BF6A0CD60A01}" dt="2026-03-06T13:18:30.826" v="5078" actId="21"/>
          <ac:spMkLst>
            <pc:docMk/>
            <pc:sldMk cId="1346139497" sldId="4084"/>
            <ac:spMk id="466" creationId="{E0203BA5-35C3-4270-9CDF-AAF977663F67}"/>
          </ac:spMkLst>
        </pc:spChg>
        <pc:spChg chg="del mod">
          <ac:chgData name="Mehta, Parshva (KCM - Vadodara)" userId="c92a21d8-4e96-4a82-842a-745699aa2ce6" providerId="ADAL" clId="{5F12EB59-B354-48F1-831F-BF6A0CD60A01}" dt="2026-03-06T13:18:30.826" v="5078" actId="21"/>
          <ac:spMkLst>
            <pc:docMk/>
            <pc:sldMk cId="1346139497" sldId="4084"/>
            <ac:spMk id="467" creationId="{F4718FC9-58B6-463A-9F77-C08043C38886}"/>
          </ac:spMkLst>
        </pc:spChg>
        <pc:spChg chg="del mod">
          <ac:chgData name="Mehta, Parshva (KCM - Vadodara)" userId="c92a21d8-4e96-4a82-842a-745699aa2ce6" providerId="ADAL" clId="{5F12EB59-B354-48F1-831F-BF6A0CD60A01}" dt="2026-03-06T13:18:30.826" v="5078" actId="21"/>
          <ac:spMkLst>
            <pc:docMk/>
            <pc:sldMk cId="1346139497" sldId="4084"/>
            <ac:spMk id="468" creationId="{E62ABBBE-EA15-4920-8173-56C84E272B13}"/>
          </ac:spMkLst>
        </pc:spChg>
        <pc:spChg chg="del mod">
          <ac:chgData name="Mehta, Parshva (KCM - Vadodara)" userId="c92a21d8-4e96-4a82-842a-745699aa2ce6" providerId="ADAL" clId="{5F12EB59-B354-48F1-831F-BF6A0CD60A01}" dt="2026-03-06T13:18:30.826" v="5078" actId="21"/>
          <ac:spMkLst>
            <pc:docMk/>
            <pc:sldMk cId="1346139497" sldId="4084"/>
            <ac:spMk id="473" creationId="{D2EFC484-749D-41DE-8C2A-6E6896418B86}"/>
          </ac:spMkLst>
        </pc:spChg>
        <pc:spChg chg="mod">
          <ac:chgData name="Mehta, Parshva (KCM - Vadodara)" userId="c92a21d8-4e96-4a82-842a-745699aa2ce6" providerId="ADAL" clId="{5F12EB59-B354-48F1-831F-BF6A0CD60A01}" dt="2026-03-06T13:16:33.995" v="5063" actId="2711"/>
          <ac:spMkLst>
            <pc:docMk/>
            <pc:sldMk cId="1346139497" sldId="4084"/>
            <ac:spMk id="478" creationId="{6884DEDE-49D8-40FC-9138-0C641386E37E}"/>
          </ac:spMkLst>
        </pc:spChg>
        <pc:spChg chg="del">
          <ac:chgData name="Mehta, Parshva (KCM - Vadodara)" userId="c92a21d8-4e96-4a82-842a-745699aa2ce6" providerId="ADAL" clId="{5F12EB59-B354-48F1-831F-BF6A0CD60A01}" dt="2026-03-06T13:18:36.648" v="5080" actId="21"/>
          <ac:spMkLst>
            <pc:docMk/>
            <pc:sldMk cId="1346139497" sldId="4084"/>
            <ac:spMk id="481" creationId="{5D112D38-74F9-41D7-9EA9-1CFBB6500E40}"/>
          </ac:spMkLst>
        </pc:spChg>
        <pc:spChg chg="del mod">
          <ac:chgData name="Mehta, Parshva (KCM - Vadodara)" userId="c92a21d8-4e96-4a82-842a-745699aa2ce6" providerId="ADAL" clId="{5F12EB59-B354-48F1-831F-BF6A0CD60A01}" dt="2026-03-06T13:18:30.826" v="5078" actId="21"/>
          <ac:spMkLst>
            <pc:docMk/>
            <pc:sldMk cId="1346139497" sldId="4084"/>
            <ac:spMk id="482" creationId="{8504C246-E262-4FA8-8781-50C0B71D64F5}"/>
          </ac:spMkLst>
        </pc:spChg>
        <pc:spChg chg="del mod">
          <ac:chgData name="Mehta, Parshva (KCM - Vadodara)" userId="c92a21d8-4e96-4a82-842a-745699aa2ce6" providerId="ADAL" clId="{5F12EB59-B354-48F1-831F-BF6A0CD60A01}" dt="2026-03-06T13:18:30.826" v="5078" actId="21"/>
          <ac:spMkLst>
            <pc:docMk/>
            <pc:sldMk cId="1346139497" sldId="4084"/>
            <ac:spMk id="483" creationId="{0D3EAD79-C842-471A-BD5F-CB0D615C8B2E}"/>
          </ac:spMkLst>
        </pc:spChg>
        <pc:spChg chg="del mod">
          <ac:chgData name="Mehta, Parshva (KCM - Vadodara)" userId="c92a21d8-4e96-4a82-842a-745699aa2ce6" providerId="ADAL" clId="{5F12EB59-B354-48F1-831F-BF6A0CD60A01}" dt="2026-03-06T13:18:30.826" v="5078" actId="21"/>
          <ac:spMkLst>
            <pc:docMk/>
            <pc:sldMk cId="1346139497" sldId="4084"/>
            <ac:spMk id="484" creationId="{965E8303-1A27-4E9C-ABD0-E4010CF2E15A}"/>
          </ac:spMkLst>
        </pc:spChg>
        <pc:spChg chg="del mod">
          <ac:chgData name="Mehta, Parshva (KCM - Vadodara)" userId="c92a21d8-4e96-4a82-842a-745699aa2ce6" providerId="ADAL" clId="{5F12EB59-B354-48F1-831F-BF6A0CD60A01}" dt="2026-03-06T13:18:30.826" v="5078" actId="21"/>
          <ac:spMkLst>
            <pc:docMk/>
            <pc:sldMk cId="1346139497" sldId="4084"/>
            <ac:spMk id="485" creationId="{AA55C991-BA54-4A63-BEFC-064916F1E194}"/>
          </ac:spMkLst>
        </pc:spChg>
        <pc:spChg chg="del mod">
          <ac:chgData name="Mehta, Parshva (KCM - Vadodara)" userId="c92a21d8-4e96-4a82-842a-745699aa2ce6" providerId="ADAL" clId="{5F12EB59-B354-48F1-831F-BF6A0CD60A01}" dt="2026-03-06T13:18:30.826" v="5078" actId="21"/>
          <ac:spMkLst>
            <pc:docMk/>
            <pc:sldMk cId="1346139497" sldId="4084"/>
            <ac:spMk id="487" creationId="{E53AA054-81AA-4A57-85FA-BA486F1E700C}"/>
          </ac:spMkLst>
        </pc:spChg>
      </pc:sldChg>
      <pc:sldChg chg="addSp delSp modSp add del mod">
        <pc:chgData name="Mehta, Parshva (KCM - Vadodara)" userId="c92a21d8-4e96-4a82-842a-745699aa2ce6" providerId="ADAL" clId="{5F12EB59-B354-48F1-831F-BF6A0CD60A01}" dt="2026-03-06T15:17:11.560" v="5781" actId="47"/>
        <pc:sldMkLst>
          <pc:docMk/>
          <pc:sldMk cId="1459516045" sldId="4090"/>
        </pc:sldMkLst>
        <pc:spChg chg="mod">
          <ac:chgData name="Mehta, Parshva (KCM - Vadodara)" userId="c92a21d8-4e96-4a82-842a-745699aa2ce6" providerId="ADAL" clId="{5F12EB59-B354-48F1-831F-BF6A0CD60A01}" dt="2026-03-06T15:13:40.066" v="5647" actId="164"/>
          <ac:spMkLst>
            <pc:docMk/>
            <pc:sldMk cId="1459516045" sldId="4090"/>
            <ac:spMk id="430" creationId="{10DF497C-4FD5-4C74-BAD8-55E9D365CE75}"/>
          </ac:spMkLst>
        </pc:spChg>
        <pc:spChg chg="mod">
          <ac:chgData name="Mehta, Parshva (KCM - Vadodara)" userId="c92a21d8-4e96-4a82-842a-745699aa2ce6" providerId="ADAL" clId="{5F12EB59-B354-48F1-831F-BF6A0CD60A01}" dt="2026-03-06T15:13:40.066" v="5647" actId="164"/>
          <ac:spMkLst>
            <pc:docMk/>
            <pc:sldMk cId="1459516045" sldId="4090"/>
            <ac:spMk id="433" creationId="{AE158CA4-F913-4971-A053-5C95A188CA11}"/>
          </ac:spMkLst>
        </pc:spChg>
        <pc:spChg chg="mod">
          <ac:chgData name="Mehta, Parshva (KCM - Vadodara)" userId="c92a21d8-4e96-4a82-842a-745699aa2ce6" providerId="ADAL" clId="{5F12EB59-B354-48F1-831F-BF6A0CD60A01}" dt="2026-03-06T15:13:40.066" v="5647" actId="164"/>
          <ac:spMkLst>
            <pc:docMk/>
            <pc:sldMk cId="1459516045" sldId="4090"/>
            <ac:spMk id="437" creationId="{8BB0FB0A-44B7-4D21-8BE7-A0C78E02F865}"/>
          </ac:spMkLst>
        </pc:spChg>
        <pc:spChg chg="mod">
          <ac:chgData name="Mehta, Parshva (KCM - Vadodara)" userId="c92a21d8-4e96-4a82-842a-745699aa2ce6" providerId="ADAL" clId="{5F12EB59-B354-48F1-831F-BF6A0CD60A01}" dt="2026-03-06T15:13:40.066" v="5647" actId="164"/>
          <ac:spMkLst>
            <pc:docMk/>
            <pc:sldMk cId="1459516045" sldId="4090"/>
            <ac:spMk id="440" creationId="{99BC099C-3E88-4616-9324-2D4A9E0C17F5}"/>
          </ac:spMkLst>
        </pc:spChg>
        <pc:spChg chg="mod">
          <ac:chgData name="Mehta, Parshva (KCM - Vadodara)" userId="c92a21d8-4e96-4a82-842a-745699aa2ce6" providerId="ADAL" clId="{5F12EB59-B354-48F1-831F-BF6A0CD60A01}" dt="2026-03-06T15:13:40.066" v="5647" actId="164"/>
          <ac:spMkLst>
            <pc:docMk/>
            <pc:sldMk cId="1459516045" sldId="4090"/>
            <ac:spMk id="445" creationId="{B1770E25-B395-4A03-89E5-53955403DC04}"/>
          </ac:spMkLst>
        </pc:spChg>
        <pc:spChg chg="mod">
          <ac:chgData name="Mehta, Parshva (KCM - Vadodara)" userId="c92a21d8-4e96-4a82-842a-745699aa2ce6" providerId="ADAL" clId="{5F12EB59-B354-48F1-831F-BF6A0CD60A01}" dt="2026-03-06T15:13:40.066" v="5647" actId="164"/>
          <ac:spMkLst>
            <pc:docMk/>
            <pc:sldMk cId="1459516045" sldId="4090"/>
            <ac:spMk id="449" creationId="{B105E13F-7F20-4ED4-A41E-DD9E6A8E553C}"/>
          </ac:spMkLst>
        </pc:spChg>
        <pc:spChg chg="mod">
          <ac:chgData name="Mehta, Parshva (KCM - Vadodara)" userId="c92a21d8-4e96-4a82-842a-745699aa2ce6" providerId="ADAL" clId="{5F12EB59-B354-48F1-831F-BF6A0CD60A01}" dt="2026-03-06T15:13:40.066" v="5647" actId="164"/>
          <ac:spMkLst>
            <pc:docMk/>
            <pc:sldMk cId="1459516045" sldId="4090"/>
            <ac:spMk id="452" creationId="{2D25B559-6891-4F02-BD3B-C574DB725F1A}"/>
          </ac:spMkLst>
        </pc:spChg>
        <pc:spChg chg="mod">
          <ac:chgData name="Mehta, Parshva (KCM - Vadodara)" userId="c92a21d8-4e96-4a82-842a-745699aa2ce6" providerId="ADAL" clId="{5F12EB59-B354-48F1-831F-BF6A0CD60A01}" dt="2026-03-06T15:13:40.066" v="5647" actId="164"/>
          <ac:spMkLst>
            <pc:docMk/>
            <pc:sldMk cId="1459516045" sldId="4090"/>
            <ac:spMk id="453" creationId="{6966A82C-518F-4F91-9365-738261C34B3A}"/>
          </ac:spMkLst>
        </pc:spChg>
        <pc:spChg chg="mod">
          <ac:chgData name="Mehta, Parshva (KCM - Vadodara)" userId="c92a21d8-4e96-4a82-842a-745699aa2ce6" providerId="ADAL" clId="{5F12EB59-B354-48F1-831F-BF6A0CD60A01}" dt="2026-03-06T15:13:40.066" v="5647" actId="164"/>
          <ac:spMkLst>
            <pc:docMk/>
            <pc:sldMk cId="1459516045" sldId="4090"/>
            <ac:spMk id="454" creationId="{6A416E4E-623E-41E1-ABA7-CB7C0F4C3FE9}"/>
          </ac:spMkLst>
        </pc:spChg>
        <pc:spChg chg="mod">
          <ac:chgData name="Mehta, Parshva (KCM - Vadodara)" userId="c92a21d8-4e96-4a82-842a-745699aa2ce6" providerId="ADAL" clId="{5F12EB59-B354-48F1-831F-BF6A0CD60A01}" dt="2026-03-06T15:13:40.066" v="5647" actId="164"/>
          <ac:spMkLst>
            <pc:docMk/>
            <pc:sldMk cId="1459516045" sldId="4090"/>
            <ac:spMk id="455" creationId="{4C1B3C08-996F-4491-8BA8-91E46D024B70}"/>
          </ac:spMkLst>
        </pc:spChg>
        <pc:grpChg chg="add del">
          <ac:chgData name="Mehta, Parshva (KCM - Vadodara)" userId="c92a21d8-4e96-4a82-842a-745699aa2ce6" providerId="ADAL" clId="{5F12EB59-B354-48F1-831F-BF6A0CD60A01}" dt="2026-03-06T15:14:13.146" v="5661" actId="21"/>
          <ac:grpSpMkLst>
            <pc:docMk/>
            <pc:sldMk cId="1459516045" sldId="4090"/>
            <ac:grpSpMk id="2" creationId="{726636B1-04AE-91F0-2B55-7515BC2AB877}"/>
          </ac:grpSpMkLst>
        </pc:grpChg>
      </pc:sldChg>
      <pc:sldChg chg="add del">
        <pc:chgData name="Mehta, Parshva (KCM - Vadodara)" userId="c92a21d8-4e96-4a82-842a-745699aa2ce6" providerId="ADAL" clId="{5F12EB59-B354-48F1-831F-BF6A0CD60A01}" dt="2026-03-06T15:43:32.324" v="6223" actId="47"/>
        <pc:sldMkLst>
          <pc:docMk/>
          <pc:sldMk cId="2565972753" sldId="4097"/>
        </pc:sldMkLst>
      </pc:sldChg>
      <pc:sldChg chg="addSp modSp add">
        <pc:chgData name="Mehta, Parshva (KCM - Vadodara)" userId="c92a21d8-4e96-4a82-842a-745699aa2ce6" providerId="ADAL" clId="{5F12EB59-B354-48F1-831F-BF6A0CD60A01}" dt="2026-03-07T06:47:10.805" v="11427"/>
        <pc:sldMkLst>
          <pc:docMk/>
          <pc:sldMk cId="1367136034" sldId="4099"/>
        </pc:sldMkLst>
        <pc:spChg chg="mod">
          <ac:chgData name="Mehta, Parshva (KCM - Vadodara)" userId="c92a21d8-4e96-4a82-842a-745699aa2ce6" providerId="ADAL" clId="{5F12EB59-B354-48F1-831F-BF6A0CD60A01}" dt="2026-03-07T05:38:13.946" v="9653"/>
          <ac:spMkLst>
            <pc:docMk/>
            <pc:sldMk cId="1367136034" sldId="4099"/>
            <ac:spMk id="2" creationId="{3F7ACBE8-C008-07C8-A473-2BBAE51D39BB}"/>
          </ac:spMkLst>
        </pc:spChg>
        <pc:spChg chg="add mod">
          <ac:chgData name="Mehta, Parshva (KCM - Vadodara)" userId="c92a21d8-4e96-4a82-842a-745699aa2ce6" providerId="ADAL" clId="{5F12EB59-B354-48F1-831F-BF6A0CD60A01}" dt="2026-03-07T06:47:10.805" v="11427"/>
          <ac:spMkLst>
            <pc:docMk/>
            <pc:sldMk cId="1367136034" sldId="4099"/>
            <ac:spMk id="3" creationId="{FE7FF584-81DD-3170-4211-452AB09DD75B}"/>
          </ac:spMkLst>
        </pc:spChg>
      </pc:sldChg>
      <pc:sldChg chg="addSp modSp add">
        <pc:chgData name="Mehta, Parshva (KCM - Vadodara)" userId="c92a21d8-4e96-4a82-842a-745699aa2ce6" providerId="ADAL" clId="{5F12EB59-B354-48F1-831F-BF6A0CD60A01}" dt="2026-03-07T06:47:12.608" v="11428"/>
        <pc:sldMkLst>
          <pc:docMk/>
          <pc:sldMk cId="4236218851" sldId="4101"/>
        </pc:sldMkLst>
        <pc:spChg chg="add mod">
          <ac:chgData name="Mehta, Parshva (KCM - Vadodara)" userId="c92a21d8-4e96-4a82-842a-745699aa2ce6" providerId="ADAL" clId="{5F12EB59-B354-48F1-831F-BF6A0CD60A01}" dt="2026-03-07T06:47:12.608" v="11428"/>
          <ac:spMkLst>
            <pc:docMk/>
            <pc:sldMk cId="4236218851" sldId="4101"/>
            <ac:spMk id="2" creationId="{09F03973-A04E-DCE0-FBDB-2CECC01A2712}"/>
          </ac:spMkLst>
        </pc:spChg>
        <pc:spChg chg="mod">
          <ac:chgData name="Mehta, Parshva (KCM - Vadodara)" userId="c92a21d8-4e96-4a82-842a-745699aa2ce6" providerId="ADAL" clId="{5F12EB59-B354-48F1-831F-BF6A0CD60A01}" dt="2026-03-07T05:38:21.616" v="9654"/>
          <ac:spMkLst>
            <pc:docMk/>
            <pc:sldMk cId="4236218851" sldId="4101"/>
            <ac:spMk id="4" creationId="{0903D780-9FE4-9A56-377E-D44AA8901081}"/>
          </ac:spMkLst>
        </pc:spChg>
      </pc:sldChg>
      <pc:sldChg chg="addSp modSp add">
        <pc:chgData name="Mehta, Parshva (KCM - Vadodara)" userId="c92a21d8-4e96-4a82-842a-745699aa2ce6" providerId="ADAL" clId="{5F12EB59-B354-48F1-831F-BF6A0CD60A01}" dt="2026-03-07T06:47:05.860" v="11424"/>
        <pc:sldMkLst>
          <pc:docMk/>
          <pc:sldMk cId="47093553" sldId="4110"/>
        </pc:sldMkLst>
        <pc:spChg chg="add mod">
          <ac:chgData name="Mehta, Parshva (KCM - Vadodara)" userId="c92a21d8-4e96-4a82-842a-745699aa2ce6" providerId="ADAL" clId="{5F12EB59-B354-48F1-831F-BF6A0CD60A01}" dt="2026-03-07T06:47:05.860" v="11424"/>
          <ac:spMkLst>
            <pc:docMk/>
            <pc:sldMk cId="47093553" sldId="4110"/>
            <ac:spMk id="3" creationId="{0B558E3E-1BDB-C969-6D30-3BAABB608599}"/>
          </ac:spMkLst>
        </pc:spChg>
      </pc:sldChg>
      <pc:sldChg chg="addSp modSp add del mod">
        <pc:chgData name="Mehta, Parshva (KCM - Vadodara)" userId="c92a21d8-4e96-4a82-842a-745699aa2ce6" providerId="ADAL" clId="{5F12EB59-B354-48F1-831F-BF6A0CD60A01}" dt="2026-03-07T06:47:23.639" v="11432"/>
        <pc:sldMkLst>
          <pc:docMk/>
          <pc:sldMk cId="2113845305" sldId="4127"/>
        </pc:sldMkLst>
        <pc:spChg chg="mod">
          <ac:chgData name="Mehta, Parshva (KCM - Vadodara)" userId="c92a21d8-4e96-4a82-842a-745699aa2ce6" providerId="ADAL" clId="{5F12EB59-B354-48F1-831F-BF6A0CD60A01}" dt="2026-03-07T06:33:08.508" v="10697" actId="255"/>
          <ac:spMkLst>
            <pc:docMk/>
            <pc:sldMk cId="2113845305" sldId="4127"/>
            <ac:spMk id="2" creationId="{BCC5EB1D-6320-D9A5-991D-42B897805949}"/>
          </ac:spMkLst>
        </pc:spChg>
        <pc:spChg chg="add mod">
          <ac:chgData name="Mehta, Parshva (KCM - Vadodara)" userId="c92a21d8-4e96-4a82-842a-745699aa2ce6" providerId="ADAL" clId="{5F12EB59-B354-48F1-831F-BF6A0CD60A01}" dt="2026-03-07T06:47:23.639" v="11432"/>
          <ac:spMkLst>
            <pc:docMk/>
            <pc:sldMk cId="2113845305" sldId="4127"/>
            <ac:spMk id="3" creationId="{B3B7A495-71DA-08DD-93AA-D4BEC0E22F82}"/>
          </ac:spMkLst>
        </pc:spChg>
        <pc:spChg chg="mod">
          <ac:chgData name="Mehta, Parshva (KCM - Vadodara)" userId="c92a21d8-4e96-4a82-842a-745699aa2ce6" providerId="ADAL" clId="{5F12EB59-B354-48F1-831F-BF6A0CD60A01}" dt="2026-03-06T16:09:24.419" v="6698" actId="20577"/>
          <ac:spMkLst>
            <pc:docMk/>
            <pc:sldMk cId="2113845305" sldId="4127"/>
            <ac:spMk id="6" creationId="{C129B78B-4189-0E44-903B-666C7AB9A6EF}"/>
          </ac:spMkLst>
        </pc:spChg>
        <pc:spChg chg="mod">
          <ac:chgData name="Mehta, Parshva (KCM - Vadodara)" userId="c92a21d8-4e96-4a82-842a-745699aa2ce6" providerId="ADAL" clId="{5F12EB59-B354-48F1-831F-BF6A0CD60A01}" dt="2026-03-07T03:37:12.122" v="7884" actId="1076"/>
          <ac:spMkLst>
            <pc:docMk/>
            <pc:sldMk cId="2113845305" sldId="4127"/>
            <ac:spMk id="8" creationId="{1EB1BBEF-5141-C146-8392-24A684C48B57}"/>
          </ac:spMkLst>
        </pc:spChg>
        <pc:spChg chg="mod">
          <ac:chgData name="Mehta, Parshva (KCM - Vadodara)" userId="c92a21d8-4e96-4a82-842a-745699aa2ce6" providerId="ADAL" clId="{5F12EB59-B354-48F1-831F-BF6A0CD60A01}" dt="2026-03-07T03:36:26.154" v="7875" actId="207"/>
          <ac:spMkLst>
            <pc:docMk/>
            <pc:sldMk cId="2113845305" sldId="4127"/>
            <ac:spMk id="10" creationId="{9B86BA8A-FED4-1F45-9B75-862955F845DD}"/>
          </ac:spMkLst>
        </pc:spChg>
        <pc:spChg chg="mod">
          <ac:chgData name="Mehta, Parshva (KCM - Vadodara)" userId="c92a21d8-4e96-4a82-842a-745699aa2ce6" providerId="ADAL" clId="{5F12EB59-B354-48F1-831F-BF6A0CD60A01}" dt="2026-03-07T03:40:37.238" v="7922" actId="20577"/>
          <ac:spMkLst>
            <pc:docMk/>
            <pc:sldMk cId="2113845305" sldId="4127"/>
            <ac:spMk id="12" creationId="{6E2C6208-D042-884F-810C-629D45BE8760}"/>
          </ac:spMkLst>
        </pc:spChg>
        <pc:spChg chg="mod">
          <ac:chgData name="Mehta, Parshva (KCM - Vadodara)" userId="c92a21d8-4e96-4a82-842a-745699aa2ce6" providerId="ADAL" clId="{5F12EB59-B354-48F1-831F-BF6A0CD60A01}" dt="2026-03-07T03:37:07.887" v="7883" actId="1076"/>
          <ac:spMkLst>
            <pc:docMk/>
            <pc:sldMk cId="2113845305" sldId="4127"/>
            <ac:spMk id="18" creationId="{4702C798-DCBA-594E-B752-1E8EB7F38DDE}"/>
          </ac:spMkLst>
        </pc:spChg>
        <pc:spChg chg="mod">
          <ac:chgData name="Mehta, Parshva (KCM - Vadodara)" userId="c92a21d8-4e96-4a82-842a-745699aa2ce6" providerId="ADAL" clId="{5F12EB59-B354-48F1-831F-BF6A0CD60A01}" dt="2026-03-07T03:40:28.285" v="7919" actId="1076"/>
          <ac:spMkLst>
            <pc:docMk/>
            <pc:sldMk cId="2113845305" sldId="4127"/>
            <ac:spMk id="19" creationId="{07475613-55BD-3B45-8384-222E0CA539A4}"/>
          </ac:spMkLst>
        </pc:spChg>
        <pc:spChg chg="mod">
          <ac:chgData name="Mehta, Parshva (KCM - Vadodara)" userId="c92a21d8-4e96-4a82-842a-745699aa2ce6" providerId="ADAL" clId="{5F12EB59-B354-48F1-831F-BF6A0CD60A01}" dt="2026-03-06T16:08:49.474" v="6694" actId="14100"/>
          <ac:spMkLst>
            <pc:docMk/>
            <pc:sldMk cId="2113845305" sldId="4127"/>
            <ac:spMk id="20" creationId="{8413DBE4-6F2A-CF45-814E-01133DF35088}"/>
          </ac:spMkLst>
        </pc:spChg>
        <pc:grpChg chg="mod">
          <ac:chgData name="Mehta, Parshva (KCM - Vadodara)" userId="c92a21d8-4e96-4a82-842a-745699aa2ce6" providerId="ADAL" clId="{5F12EB59-B354-48F1-831F-BF6A0CD60A01}" dt="2026-03-07T03:36:51.065" v="7877" actId="14100"/>
          <ac:grpSpMkLst>
            <pc:docMk/>
            <pc:sldMk cId="2113845305" sldId="4127"/>
            <ac:grpSpMk id="22" creationId="{515D6AA7-DB4F-5243-9DA4-C3068CE0AC09}"/>
          </ac:grpSpMkLst>
        </pc:grpChg>
      </pc:sldChg>
      <pc:sldChg chg="addSp delSp del mod">
        <pc:chgData name="Mehta, Parshva (KCM - Vadodara)" userId="c92a21d8-4e96-4a82-842a-745699aa2ce6" providerId="ADAL" clId="{5F12EB59-B354-48F1-831F-BF6A0CD60A01}" dt="2026-03-06T14:58:54.849" v="5209" actId="47"/>
        <pc:sldMkLst>
          <pc:docMk/>
          <pc:sldMk cId="2217808487" sldId="4160"/>
        </pc:sldMkLst>
        <pc:spChg chg="add del">
          <ac:chgData name="Mehta, Parshva (KCM - Vadodara)" userId="c92a21d8-4e96-4a82-842a-745699aa2ce6" providerId="ADAL" clId="{5F12EB59-B354-48F1-831F-BF6A0CD60A01}" dt="2026-03-06T12:48:11.618" v="4820" actId="22"/>
          <ac:spMkLst>
            <pc:docMk/>
            <pc:sldMk cId="2217808487" sldId="4160"/>
            <ac:spMk id="4" creationId="{E8F4E9A9-6E4A-310B-014F-02B96DAB97AD}"/>
          </ac:spMkLst>
        </pc:spChg>
      </pc:sldChg>
      <pc:sldChg chg="addSp delSp modSp mod">
        <pc:chgData name="Mehta, Parshva (KCM - Vadodara)" userId="c92a21d8-4e96-4a82-842a-745699aa2ce6" providerId="ADAL" clId="{5F12EB59-B354-48F1-831F-BF6A0CD60A01}" dt="2026-03-07T08:26:38.263" v="11936" actId="20577"/>
        <pc:sldMkLst>
          <pc:docMk/>
          <pc:sldMk cId="38926681" sldId="4162"/>
        </pc:sldMkLst>
        <pc:spChg chg="add del mod">
          <ac:chgData name="Mehta, Parshva (KCM - Vadodara)" userId="c92a21d8-4e96-4a82-842a-745699aa2ce6" providerId="ADAL" clId="{5F12EB59-B354-48F1-831F-BF6A0CD60A01}" dt="2026-03-06T13:16:18.521" v="5061" actId="478"/>
          <ac:spMkLst>
            <pc:docMk/>
            <pc:sldMk cId="38926681" sldId="4162"/>
            <ac:spMk id="3" creationId="{0EFF6631-782B-D9DC-6A80-08D7CF1E25DF}"/>
          </ac:spMkLst>
        </pc:spChg>
        <pc:spChg chg="mod">
          <ac:chgData name="Mehta, Parshva (KCM - Vadodara)" userId="c92a21d8-4e96-4a82-842a-745699aa2ce6" providerId="ADAL" clId="{5F12EB59-B354-48F1-831F-BF6A0CD60A01}" dt="2026-03-07T05:08:15.573" v="9538" actId="20577"/>
          <ac:spMkLst>
            <pc:docMk/>
            <pc:sldMk cId="38926681" sldId="4162"/>
            <ac:spMk id="4" creationId="{B92E4230-63CF-8A91-4779-C7644247B555}"/>
          </ac:spMkLst>
        </pc:spChg>
        <pc:spChg chg="mod">
          <ac:chgData name="Mehta, Parshva (KCM - Vadodara)" userId="c92a21d8-4e96-4a82-842a-745699aa2ce6" providerId="ADAL" clId="{5F12EB59-B354-48F1-831F-BF6A0CD60A01}" dt="2026-03-05T17:43:43.487" v="135" actId="2711"/>
          <ac:spMkLst>
            <pc:docMk/>
            <pc:sldMk cId="38926681" sldId="4162"/>
            <ac:spMk id="5" creationId="{D2B9EAE2-4519-D217-C6C2-D827747E9704}"/>
          </ac:spMkLst>
        </pc:spChg>
        <pc:spChg chg="mod">
          <ac:chgData name="Mehta, Parshva (KCM - Vadodara)" userId="c92a21d8-4e96-4a82-842a-745699aa2ce6" providerId="ADAL" clId="{5F12EB59-B354-48F1-831F-BF6A0CD60A01}" dt="2026-03-07T08:26:38.263" v="11936" actId="20577"/>
          <ac:spMkLst>
            <pc:docMk/>
            <pc:sldMk cId="38926681" sldId="4162"/>
            <ac:spMk id="11" creationId="{B5842FB0-0FF1-C578-0B77-BB8D5DFA325C}"/>
          </ac:spMkLst>
        </pc:spChg>
        <pc:spChg chg="mod">
          <ac:chgData name="Mehta, Parshva (KCM - Vadodara)" userId="c92a21d8-4e96-4a82-842a-745699aa2ce6" providerId="ADAL" clId="{5F12EB59-B354-48F1-831F-BF6A0CD60A01}" dt="2026-03-07T06:26:36.738" v="10687" actId="1076"/>
          <ac:spMkLst>
            <pc:docMk/>
            <pc:sldMk cId="38926681" sldId="4162"/>
            <ac:spMk id="18" creationId="{1DE82701-3746-4132-BD6A-0542245118AC}"/>
          </ac:spMkLst>
        </pc:spChg>
        <pc:spChg chg="mod">
          <ac:chgData name="Mehta, Parshva (KCM - Vadodara)" userId="c92a21d8-4e96-4a82-842a-745699aa2ce6" providerId="ADAL" clId="{5F12EB59-B354-48F1-831F-BF6A0CD60A01}" dt="2026-03-07T06:25:17.580" v="10686" actId="20577"/>
          <ac:spMkLst>
            <pc:docMk/>
            <pc:sldMk cId="38926681" sldId="4162"/>
            <ac:spMk id="25" creationId="{6D443ED8-2080-4D08-99F9-16FD9AA97C40}"/>
          </ac:spMkLst>
        </pc:spChg>
        <pc:spChg chg="mod">
          <ac:chgData name="Mehta, Parshva (KCM - Vadodara)" userId="c92a21d8-4e96-4a82-842a-745699aa2ce6" providerId="ADAL" clId="{5F12EB59-B354-48F1-831F-BF6A0CD60A01}" dt="2026-03-07T02:58:36.534" v="6934" actId="14100"/>
          <ac:spMkLst>
            <pc:docMk/>
            <pc:sldMk cId="38926681" sldId="4162"/>
            <ac:spMk id="28" creationId="{440979F9-0D2C-CCD1-E9E0-F61D80E0C189}"/>
          </ac:spMkLst>
        </pc:spChg>
        <pc:spChg chg="mod">
          <ac:chgData name="Mehta, Parshva (KCM - Vadodara)" userId="c92a21d8-4e96-4a82-842a-745699aa2ce6" providerId="ADAL" clId="{5F12EB59-B354-48F1-831F-BF6A0CD60A01}" dt="2026-03-07T02:58:36.534" v="6934" actId="14100"/>
          <ac:spMkLst>
            <pc:docMk/>
            <pc:sldMk cId="38926681" sldId="4162"/>
            <ac:spMk id="29" creationId="{F211E9E1-41F4-54F0-9E25-100CBD4FC3F3}"/>
          </ac:spMkLst>
        </pc:spChg>
        <pc:spChg chg="mod">
          <ac:chgData name="Mehta, Parshva (KCM - Vadodara)" userId="c92a21d8-4e96-4a82-842a-745699aa2ce6" providerId="ADAL" clId="{5F12EB59-B354-48F1-831F-BF6A0CD60A01}" dt="2026-03-07T02:58:36.534" v="6934" actId="14100"/>
          <ac:spMkLst>
            <pc:docMk/>
            <pc:sldMk cId="38926681" sldId="4162"/>
            <ac:spMk id="30" creationId="{C435411A-3203-BD7B-FF77-0097A9E9B79C}"/>
          </ac:spMkLst>
        </pc:spChg>
        <pc:spChg chg="mod">
          <ac:chgData name="Mehta, Parshva (KCM - Vadodara)" userId="c92a21d8-4e96-4a82-842a-745699aa2ce6" providerId="ADAL" clId="{5F12EB59-B354-48F1-831F-BF6A0CD60A01}" dt="2026-03-07T02:58:36.534" v="6934" actId="14100"/>
          <ac:spMkLst>
            <pc:docMk/>
            <pc:sldMk cId="38926681" sldId="4162"/>
            <ac:spMk id="31" creationId="{37F739F0-DD61-36C4-8480-2CB738572026}"/>
          </ac:spMkLst>
        </pc:spChg>
        <pc:spChg chg="mod">
          <ac:chgData name="Mehta, Parshva (KCM - Vadodara)" userId="c92a21d8-4e96-4a82-842a-745699aa2ce6" providerId="ADAL" clId="{5F12EB59-B354-48F1-831F-BF6A0CD60A01}" dt="2026-03-07T03:12:06.456" v="7028" actId="1076"/>
          <ac:spMkLst>
            <pc:docMk/>
            <pc:sldMk cId="38926681" sldId="4162"/>
            <ac:spMk id="32" creationId="{949B9720-46BF-7AD6-2046-1DC0B302BA8F}"/>
          </ac:spMkLst>
        </pc:spChg>
        <pc:spChg chg="mod">
          <ac:chgData name="Mehta, Parshva (KCM - Vadodara)" userId="c92a21d8-4e96-4a82-842a-745699aa2ce6" providerId="ADAL" clId="{5F12EB59-B354-48F1-831F-BF6A0CD60A01}" dt="2026-03-07T06:24:53.683" v="10658" actId="123"/>
          <ac:spMkLst>
            <pc:docMk/>
            <pc:sldMk cId="38926681" sldId="4162"/>
            <ac:spMk id="40" creationId="{44C32F03-3ED7-2BC8-7972-B50BD855A27A}"/>
          </ac:spMkLst>
        </pc:spChg>
        <pc:spChg chg="mod">
          <ac:chgData name="Mehta, Parshva (KCM - Vadodara)" userId="c92a21d8-4e96-4a82-842a-745699aa2ce6" providerId="ADAL" clId="{5F12EB59-B354-48F1-831F-BF6A0CD60A01}" dt="2026-03-05T17:43:43.487" v="135" actId="2711"/>
          <ac:spMkLst>
            <pc:docMk/>
            <pc:sldMk cId="38926681" sldId="4162"/>
            <ac:spMk id="43" creationId="{E141AE6D-0220-A6DF-B3A8-C287B828C259}"/>
          </ac:spMkLst>
        </pc:spChg>
        <pc:spChg chg="add del">
          <ac:chgData name="Mehta, Parshva (KCM - Vadodara)" userId="c92a21d8-4e96-4a82-842a-745699aa2ce6" providerId="ADAL" clId="{5F12EB59-B354-48F1-831F-BF6A0CD60A01}" dt="2026-03-07T02:57:25.202" v="6922" actId="22"/>
          <ac:spMkLst>
            <pc:docMk/>
            <pc:sldMk cId="38926681" sldId="4162"/>
            <ac:spMk id="45" creationId="{D6004D9B-2205-9320-F032-27F3B41BF327}"/>
          </ac:spMkLst>
        </pc:spChg>
        <pc:grpChg chg="mod">
          <ac:chgData name="Mehta, Parshva (KCM - Vadodara)" userId="c92a21d8-4e96-4a82-842a-745699aa2ce6" providerId="ADAL" clId="{5F12EB59-B354-48F1-831F-BF6A0CD60A01}" dt="2026-03-05T17:43:43.487" v="135" actId="2711"/>
          <ac:grpSpMkLst>
            <pc:docMk/>
            <pc:sldMk cId="38926681" sldId="4162"/>
            <ac:grpSpMk id="6" creationId="{2D88FF5D-8CE5-434E-A810-5F9833D6D8A2}"/>
          </ac:grpSpMkLst>
        </pc:grpChg>
        <pc:grpChg chg="mod">
          <ac:chgData name="Mehta, Parshva (KCM - Vadodara)" userId="c92a21d8-4e96-4a82-842a-745699aa2ce6" providerId="ADAL" clId="{5F12EB59-B354-48F1-831F-BF6A0CD60A01}" dt="2026-03-05T17:43:43.487" v="135" actId="2711"/>
          <ac:grpSpMkLst>
            <pc:docMk/>
            <pc:sldMk cId="38926681" sldId="4162"/>
            <ac:grpSpMk id="13" creationId="{179410F4-817F-D5BE-4F5C-2F1C964EC1FF}"/>
          </ac:grpSpMkLst>
        </pc:grpChg>
        <pc:grpChg chg="mod">
          <ac:chgData name="Mehta, Parshva (KCM - Vadodara)" userId="c92a21d8-4e96-4a82-842a-745699aa2ce6" providerId="ADAL" clId="{5F12EB59-B354-48F1-831F-BF6A0CD60A01}" dt="2026-03-05T17:43:43.487" v="135" actId="2711"/>
          <ac:grpSpMkLst>
            <pc:docMk/>
            <pc:sldMk cId="38926681" sldId="4162"/>
            <ac:grpSpMk id="20" creationId="{7F682978-1BAA-2EA2-5DA2-4A3985DF576F}"/>
          </ac:grpSpMkLst>
        </pc:grpChg>
        <pc:grpChg chg="mod">
          <ac:chgData name="Mehta, Parshva (KCM - Vadodara)" userId="c92a21d8-4e96-4a82-842a-745699aa2ce6" providerId="ADAL" clId="{5F12EB59-B354-48F1-831F-BF6A0CD60A01}" dt="2026-03-07T02:58:36.534" v="6934" actId="14100"/>
          <ac:grpSpMkLst>
            <pc:docMk/>
            <pc:sldMk cId="38926681" sldId="4162"/>
            <ac:grpSpMk id="27" creationId="{20034194-D943-0F70-16CA-E894A9B745BD}"/>
          </ac:grpSpMkLst>
        </pc:grpChg>
        <pc:grpChg chg="mod">
          <ac:chgData name="Mehta, Parshva (KCM - Vadodara)" userId="c92a21d8-4e96-4a82-842a-745699aa2ce6" providerId="ADAL" clId="{5F12EB59-B354-48F1-831F-BF6A0CD60A01}" dt="2026-03-05T17:43:43.487" v="135" actId="2711"/>
          <ac:grpSpMkLst>
            <pc:docMk/>
            <pc:sldMk cId="38926681" sldId="4162"/>
            <ac:grpSpMk id="34" creationId="{F83A760F-69B1-DF4A-7178-3AB0B1BE4E62}"/>
          </ac:grpSpMkLst>
        </pc:grpChg>
      </pc:sldChg>
      <pc:sldChg chg="modSp add del mod">
        <pc:chgData name="Mehta, Parshva (KCM - Vadodara)" userId="c92a21d8-4e96-4a82-842a-745699aa2ce6" providerId="ADAL" clId="{5F12EB59-B354-48F1-831F-BF6A0CD60A01}" dt="2026-03-06T15:43:34.891" v="6225" actId="47"/>
        <pc:sldMkLst>
          <pc:docMk/>
          <pc:sldMk cId="4077045431" sldId="4163"/>
        </pc:sldMkLst>
      </pc:sldChg>
      <pc:sldChg chg="modSp add del mod ord">
        <pc:chgData name="Mehta, Parshva (KCM - Vadodara)" userId="c92a21d8-4e96-4a82-842a-745699aa2ce6" providerId="ADAL" clId="{5F12EB59-B354-48F1-831F-BF6A0CD60A01}" dt="2026-03-06T15:00:57.937" v="5361" actId="47"/>
        <pc:sldMkLst>
          <pc:docMk/>
          <pc:sldMk cId="3807587230" sldId="4164"/>
        </pc:sldMkLst>
      </pc:sldChg>
      <pc:sldChg chg="delSp modSp add del mod">
        <pc:chgData name="Mehta, Parshva (KCM - Vadodara)" userId="c92a21d8-4e96-4a82-842a-745699aa2ce6" providerId="ADAL" clId="{5F12EB59-B354-48F1-831F-BF6A0CD60A01}" dt="2026-03-07T03:15:23.079" v="7082" actId="47"/>
        <pc:sldMkLst>
          <pc:docMk/>
          <pc:sldMk cId="2387101967" sldId="4165"/>
        </pc:sldMkLst>
        <pc:spChg chg="mod">
          <ac:chgData name="Mehta, Parshva (KCM - Vadodara)" userId="c92a21d8-4e96-4a82-842a-745699aa2ce6" providerId="ADAL" clId="{5F12EB59-B354-48F1-831F-BF6A0CD60A01}" dt="2026-03-06T10:40:52.351" v="338" actId="20577"/>
          <ac:spMkLst>
            <pc:docMk/>
            <pc:sldMk cId="2387101967" sldId="4165"/>
            <ac:spMk id="25" creationId="{7680B0C1-46C3-CA75-10D6-A71287EDF515}"/>
          </ac:spMkLst>
        </pc:spChg>
      </pc:sldChg>
      <pc:sldChg chg="modSp add del mod">
        <pc:chgData name="Mehta, Parshva (KCM - Vadodara)" userId="c92a21d8-4e96-4a82-842a-745699aa2ce6" providerId="ADAL" clId="{5F12EB59-B354-48F1-831F-BF6A0CD60A01}" dt="2026-03-07T02:58:41.117" v="6935" actId="47"/>
        <pc:sldMkLst>
          <pc:docMk/>
          <pc:sldMk cId="108919761" sldId="4166"/>
        </pc:sldMkLst>
        <pc:spChg chg="mod">
          <ac:chgData name="Mehta, Parshva (KCM - Vadodara)" userId="c92a21d8-4e96-4a82-842a-745699aa2ce6" providerId="ADAL" clId="{5F12EB59-B354-48F1-831F-BF6A0CD60A01}" dt="2026-03-06T10:47:01.241" v="546" actId="20577"/>
          <ac:spMkLst>
            <pc:docMk/>
            <pc:sldMk cId="108919761" sldId="4166"/>
            <ac:spMk id="11" creationId="{BC6D057A-8CC4-84AC-4512-579A302E3F45}"/>
          </ac:spMkLst>
        </pc:spChg>
        <pc:spChg chg="mod">
          <ac:chgData name="Mehta, Parshva (KCM - Vadodara)" userId="c92a21d8-4e96-4a82-842a-745699aa2ce6" providerId="ADAL" clId="{5F12EB59-B354-48F1-831F-BF6A0CD60A01}" dt="2026-03-06T15:43:42.290" v="6241" actId="20577"/>
          <ac:spMkLst>
            <pc:docMk/>
            <pc:sldMk cId="108919761" sldId="4166"/>
            <ac:spMk id="18" creationId="{146EF2B8-02CC-BA38-7C9B-D6158F105826}"/>
          </ac:spMkLst>
        </pc:spChg>
        <pc:spChg chg="mod">
          <ac:chgData name="Mehta, Parshva (KCM - Vadodara)" userId="c92a21d8-4e96-4a82-842a-745699aa2ce6" providerId="ADAL" clId="{5F12EB59-B354-48F1-831F-BF6A0CD60A01}" dt="2026-03-06T10:47:18.025" v="548" actId="13926"/>
          <ac:spMkLst>
            <pc:docMk/>
            <pc:sldMk cId="108919761" sldId="4166"/>
            <ac:spMk id="25" creationId="{29B15F71-17D8-91A7-B62C-EB3A417FAA0B}"/>
          </ac:spMkLst>
        </pc:spChg>
        <pc:spChg chg="mod">
          <ac:chgData name="Mehta, Parshva (KCM - Vadodara)" userId="c92a21d8-4e96-4a82-842a-745699aa2ce6" providerId="ADAL" clId="{5F12EB59-B354-48F1-831F-BF6A0CD60A01}" dt="2026-03-06T10:47:23.711" v="550" actId="13926"/>
          <ac:spMkLst>
            <pc:docMk/>
            <pc:sldMk cId="108919761" sldId="4166"/>
            <ac:spMk id="32" creationId="{BFF79C29-D7F8-C9E2-ED54-2BD12F19A372}"/>
          </ac:spMkLst>
        </pc:spChg>
        <pc:spChg chg="mod">
          <ac:chgData name="Mehta, Parshva (KCM - Vadodara)" userId="c92a21d8-4e96-4a82-842a-745699aa2ce6" providerId="ADAL" clId="{5F12EB59-B354-48F1-831F-BF6A0CD60A01}" dt="2026-03-06T10:47:20.607" v="549" actId="13926"/>
          <ac:spMkLst>
            <pc:docMk/>
            <pc:sldMk cId="108919761" sldId="4166"/>
            <ac:spMk id="40" creationId="{9D5201E6-3F7E-4AD3-D08D-04677C1445E0}"/>
          </ac:spMkLst>
        </pc:spChg>
      </pc:sldChg>
      <pc:sldChg chg="add del">
        <pc:chgData name="Mehta, Parshva (KCM - Vadodara)" userId="c92a21d8-4e96-4a82-842a-745699aa2ce6" providerId="ADAL" clId="{5F12EB59-B354-48F1-831F-BF6A0CD60A01}" dt="2026-03-05T16:51:41.023" v="67"/>
        <pc:sldMkLst>
          <pc:docMk/>
          <pc:sldMk cId="779118143" sldId="4166"/>
        </pc:sldMkLst>
      </pc:sldChg>
      <pc:sldChg chg="addSp modSp add mod ord">
        <pc:chgData name="Mehta, Parshva (KCM - Vadodara)" userId="c92a21d8-4e96-4a82-842a-745699aa2ce6" providerId="ADAL" clId="{5F12EB59-B354-48F1-831F-BF6A0CD60A01}" dt="2026-03-07T06:47:41.345" v="11441" actId="1036"/>
        <pc:sldMkLst>
          <pc:docMk/>
          <pc:sldMk cId="1097379807" sldId="4167"/>
        </pc:sldMkLst>
        <pc:spChg chg="mod">
          <ac:chgData name="Mehta, Parshva (KCM - Vadodara)" userId="c92a21d8-4e96-4a82-842a-745699aa2ce6" providerId="ADAL" clId="{5F12EB59-B354-48F1-831F-BF6A0CD60A01}" dt="2026-03-07T03:54:50.999" v="8556" actId="1076"/>
          <ac:spMkLst>
            <pc:docMk/>
            <pc:sldMk cId="1097379807" sldId="4167"/>
            <ac:spMk id="2" creationId="{7CA74F87-2FF5-1332-262E-3BCF4ADA76B4}"/>
          </ac:spMkLst>
        </pc:spChg>
        <pc:spChg chg="mod">
          <ac:chgData name="Mehta, Parshva (KCM - Vadodara)" userId="c92a21d8-4e96-4a82-842a-745699aa2ce6" providerId="ADAL" clId="{5F12EB59-B354-48F1-831F-BF6A0CD60A01}" dt="2026-03-06T11:16:40.669" v="1444" actId="20577"/>
          <ac:spMkLst>
            <pc:docMk/>
            <pc:sldMk cId="1097379807" sldId="4167"/>
            <ac:spMk id="3" creationId="{E26C02AD-2082-1191-97DB-6D432D1A20E1}"/>
          </ac:spMkLst>
        </pc:spChg>
        <pc:spChg chg="add mod">
          <ac:chgData name="Mehta, Parshva (KCM - Vadodara)" userId="c92a21d8-4e96-4a82-842a-745699aa2ce6" providerId="ADAL" clId="{5F12EB59-B354-48F1-831F-BF6A0CD60A01}" dt="2026-03-07T06:47:41.345" v="11441" actId="1036"/>
          <ac:spMkLst>
            <pc:docMk/>
            <pc:sldMk cId="1097379807" sldId="4167"/>
            <ac:spMk id="4" creationId="{BCF77E9D-3CF4-81DE-4C55-C1228E870AD3}"/>
          </ac:spMkLst>
        </pc:spChg>
        <pc:picChg chg="add mod">
          <ac:chgData name="Mehta, Parshva (KCM - Vadodara)" userId="c92a21d8-4e96-4a82-842a-745699aa2ce6" providerId="ADAL" clId="{5F12EB59-B354-48F1-831F-BF6A0CD60A01}" dt="2026-03-07T03:54:48.225" v="8555" actId="1076"/>
          <ac:picMkLst>
            <pc:docMk/>
            <pc:sldMk cId="1097379807" sldId="4167"/>
            <ac:picMk id="5" creationId="{22F59D2D-5AC2-EC64-2EFC-836ECF7DA1AA}"/>
          </ac:picMkLst>
        </pc:picChg>
      </pc:sldChg>
      <pc:sldChg chg="new del">
        <pc:chgData name="Mehta, Parshva (KCM - Vadodara)" userId="c92a21d8-4e96-4a82-842a-745699aa2ce6" providerId="ADAL" clId="{5F12EB59-B354-48F1-831F-BF6A0CD60A01}" dt="2026-03-06T11:17:14.234" v="1454" actId="47"/>
        <pc:sldMkLst>
          <pc:docMk/>
          <pc:sldMk cId="501380778" sldId="4168"/>
        </pc:sldMkLst>
      </pc:sldChg>
      <pc:sldChg chg="modSp add mod ord">
        <pc:chgData name="Mehta, Parshva (KCM - Vadodara)" userId="c92a21d8-4e96-4a82-842a-745699aa2ce6" providerId="ADAL" clId="{5F12EB59-B354-48F1-831F-BF6A0CD60A01}" dt="2026-03-06T11:17:41.390" v="1522" actId="20577"/>
        <pc:sldMkLst>
          <pc:docMk/>
          <pc:sldMk cId="3941337386" sldId="4168"/>
        </pc:sldMkLst>
        <pc:spChg chg="mod">
          <ac:chgData name="Mehta, Parshva (KCM - Vadodara)" userId="c92a21d8-4e96-4a82-842a-745699aa2ce6" providerId="ADAL" clId="{5F12EB59-B354-48F1-831F-BF6A0CD60A01}" dt="2026-03-06T11:17:41.390" v="1522" actId="20577"/>
          <ac:spMkLst>
            <pc:docMk/>
            <pc:sldMk cId="3941337386" sldId="4168"/>
            <ac:spMk id="7" creationId="{696C2AD7-6D2C-E2F3-738C-F67A386F00F5}"/>
          </ac:spMkLst>
        </pc:spChg>
      </pc:sldChg>
      <pc:sldChg chg="addSp delSp modSp add mod">
        <pc:chgData name="Mehta, Parshva (KCM - Vadodara)" userId="c92a21d8-4e96-4a82-842a-745699aa2ce6" providerId="ADAL" clId="{5F12EB59-B354-48F1-831F-BF6A0CD60A01}" dt="2026-03-07T06:48:18.672" v="11460"/>
        <pc:sldMkLst>
          <pc:docMk/>
          <pc:sldMk cId="2147140417" sldId="4169"/>
        </pc:sldMkLst>
        <pc:spChg chg="del">
          <ac:chgData name="Mehta, Parshva (KCM - Vadodara)" userId="c92a21d8-4e96-4a82-842a-745699aa2ce6" providerId="ADAL" clId="{5F12EB59-B354-48F1-831F-BF6A0CD60A01}" dt="2026-03-07T06:48:18.178" v="11459" actId="478"/>
          <ac:spMkLst>
            <pc:docMk/>
            <pc:sldMk cId="2147140417" sldId="4169"/>
            <ac:spMk id="2" creationId="{76BB322C-D9F6-DC19-F84C-A5798FE5C88E}"/>
          </ac:spMkLst>
        </pc:spChg>
        <pc:spChg chg="add mod">
          <ac:chgData name="Mehta, Parshva (KCM - Vadodara)" userId="c92a21d8-4e96-4a82-842a-745699aa2ce6" providerId="ADAL" clId="{5F12EB59-B354-48F1-831F-BF6A0CD60A01}" dt="2026-03-07T06:48:18.672" v="11460"/>
          <ac:spMkLst>
            <pc:docMk/>
            <pc:sldMk cId="2147140417" sldId="4169"/>
            <ac:spMk id="3" creationId="{11A49E73-B3A3-69BF-C1F3-64AED83CD3D6}"/>
          </ac:spMkLst>
        </pc:spChg>
        <pc:spChg chg="mod">
          <ac:chgData name="Mehta, Parshva (KCM - Vadodara)" userId="c92a21d8-4e96-4a82-842a-745699aa2ce6" providerId="ADAL" clId="{5F12EB59-B354-48F1-831F-BF6A0CD60A01}" dt="2026-03-06T11:41:22" v="2778" actId="20577"/>
          <ac:spMkLst>
            <pc:docMk/>
            <pc:sldMk cId="2147140417" sldId="4169"/>
            <ac:spMk id="7" creationId="{3F1C15CD-0B65-C504-9CB0-E2C4A3B66FFF}"/>
          </ac:spMkLst>
        </pc:spChg>
      </pc:sldChg>
      <pc:sldChg chg="modSp add del mod">
        <pc:chgData name="Mehta, Parshva (KCM - Vadodara)" userId="c92a21d8-4e96-4a82-842a-745699aa2ce6" providerId="ADAL" clId="{5F12EB59-B354-48F1-831F-BF6A0CD60A01}" dt="2026-03-06T15:00:05.303" v="5285" actId="47"/>
        <pc:sldMkLst>
          <pc:docMk/>
          <pc:sldMk cId="3940529624" sldId="4170"/>
        </pc:sldMkLst>
        <pc:spChg chg="mod">
          <ac:chgData name="Mehta, Parshva (KCM - Vadodara)" userId="c92a21d8-4e96-4a82-842a-745699aa2ce6" providerId="ADAL" clId="{5F12EB59-B354-48F1-831F-BF6A0CD60A01}" dt="2026-03-06T12:14:16.146" v="3872" actId="20577"/>
          <ac:spMkLst>
            <pc:docMk/>
            <pc:sldMk cId="3940529624" sldId="4170"/>
            <ac:spMk id="7" creationId="{3ABFD689-1738-7FBA-E0BE-32E988E4B6CD}"/>
          </ac:spMkLst>
        </pc:spChg>
      </pc:sldChg>
      <pc:sldChg chg="addSp delSp modSp new del mod">
        <pc:chgData name="Mehta, Parshva (KCM - Vadodara)" userId="c92a21d8-4e96-4a82-842a-745699aa2ce6" providerId="ADAL" clId="{5F12EB59-B354-48F1-831F-BF6A0CD60A01}" dt="2026-03-06T13:27:33.900" v="5197" actId="47"/>
        <pc:sldMkLst>
          <pc:docMk/>
          <pc:sldMk cId="3195010810" sldId="4171"/>
        </pc:sldMkLst>
        <pc:spChg chg="add del">
          <ac:chgData name="Mehta, Parshva (KCM - Vadodara)" userId="c92a21d8-4e96-4a82-842a-745699aa2ce6" providerId="ADAL" clId="{5F12EB59-B354-48F1-831F-BF6A0CD60A01}" dt="2026-03-06T12:14:40.879" v="3880" actId="3680"/>
          <ac:spMkLst>
            <pc:docMk/>
            <pc:sldMk cId="3195010810" sldId="4171"/>
            <ac:spMk id="2" creationId="{1C5C865B-C3E5-B50D-24FD-28E8B8B7B85E}"/>
          </ac:spMkLst>
        </pc:spChg>
        <pc:spChg chg="mod">
          <ac:chgData name="Mehta, Parshva (KCM - Vadodara)" userId="c92a21d8-4e96-4a82-842a-745699aa2ce6" providerId="ADAL" clId="{5F12EB59-B354-48F1-831F-BF6A0CD60A01}" dt="2026-03-06T12:49:50.909" v="4908" actId="20577"/>
          <ac:spMkLst>
            <pc:docMk/>
            <pc:sldMk cId="3195010810" sldId="4171"/>
            <ac:spMk id="3" creationId="{6A269D08-1CB1-A030-0CF8-F8F9D0D7B652}"/>
          </ac:spMkLst>
        </pc:spChg>
        <pc:graphicFrameChg chg="add del mod ord modGraphic">
          <ac:chgData name="Mehta, Parshva (KCM - Vadodara)" userId="c92a21d8-4e96-4a82-842a-745699aa2ce6" providerId="ADAL" clId="{5F12EB59-B354-48F1-831F-BF6A0CD60A01}" dt="2026-03-06T12:14:34.133" v="3877" actId="3680"/>
          <ac:graphicFrameMkLst>
            <pc:docMk/>
            <pc:sldMk cId="3195010810" sldId="4171"/>
            <ac:graphicFrameMk id="4" creationId="{A84C5D77-60C1-89E6-BA1E-25EC774FFE8C}"/>
          </ac:graphicFrameMkLst>
        </pc:graphicFrameChg>
        <pc:graphicFrameChg chg="add del mod ord modGraphic">
          <ac:chgData name="Mehta, Parshva (KCM - Vadodara)" userId="c92a21d8-4e96-4a82-842a-745699aa2ce6" providerId="ADAL" clId="{5F12EB59-B354-48F1-831F-BF6A0CD60A01}" dt="2026-03-06T12:14:38.154" v="3879" actId="3680"/>
          <ac:graphicFrameMkLst>
            <pc:docMk/>
            <pc:sldMk cId="3195010810" sldId="4171"/>
            <ac:graphicFrameMk id="5" creationId="{BAD52C46-BE98-A2E2-3696-78DB02CD08C4}"/>
          </ac:graphicFrameMkLst>
        </pc:graphicFrameChg>
        <pc:graphicFrameChg chg="add mod ord modGraphic">
          <ac:chgData name="Mehta, Parshva (KCM - Vadodara)" userId="c92a21d8-4e96-4a82-842a-745699aa2ce6" providerId="ADAL" clId="{5F12EB59-B354-48F1-831F-BF6A0CD60A01}" dt="2026-03-06T12:22:57.930" v="4415" actId="2711"/>
          <ac:graphicFrameMkLst>
            <pc:docMk/>
            <pc:sldMk cId="3195010810" sldId="4171"/>
            <ac:graphicFrameMk id="6" creationId="{54330541-F578-EAE5-D4B7-6FF9596FC3A4}"/>
          </ac:graphicFrameMkLst>
        </pc:graphicFrameChg>
      </pc:sldChg>
      <pc:sldChg chg="new del">
        <pc:chgData name="Mehta, Parshva (KCM - Vadodara)" userId="c92a21d8-4e96-4a82-842a-745699aa2ce6" providerId="ADAL" clId="{5F12EB59-B354-48F1-831F-BF6A0CD60A01}" dt="2026-03-06T12:14:20.210" v="3874" actId="680"/>
        <pc:sldMkLst>
          <pc:docMk/>
          <pc:sldMk cId="4093724490" sldId="4171"/>
        </pc:sldMkLst>
      </pc:sldChg>
      <pc:sldChg chg="addSp delSp modSp add mod ord">
        <pc:chgData name="Mehta, Parshva (KCM - Vadodara)" userId="c92a21d8-4e96-4a82-842a-745699aa2ce6" providerId="ADAL" clId="{5F12EB59-B354-48F1-831F-BF6A0CD60A01}" dt="2026-03-07T06:47:01.701" v="11421"/>
        <pc:sldMkLst>
          <pc:docMk/>
          <pc:sldMk cId="3786181032" sldId="4172"/>
        </pc:sldMkLst>
        <pc:spChg chg="add mod">
          <ac:chgData name="Mehta, Parshva (KCM - Vadodara)" userId="c92a21d8-4e96-4a82-842a-745699aa2ce6" providerId="ADAL" clId="{5F12EB59-B354-48F1-831F-BF6A0CD60A01}" dt="2026-03-07T06:47:01.701" v="11421"/>
          <ac:spMkLst>
            <pc:docMk/>
            <pc:sldMk cId="3786181032" sldId="4172"/>
            <ac:spMk id="2" creationId="{68E980FA-C03D-20F3-6788-DFA287AFD008}"/>
          </ac:spMkLst>
        </pc:spChg>
        <pc:spChg chg="mod">
          <ac:chgData name="Mehta, Parshva (KCM - Vadodara)" userId="c92a21d8-4e96-4a82-842a-745699aa2ce6" providerId="ADAL" clId="{5F12EB59-B354-48F1-831F-BF6A0CD60A01}" dt="2026-03-06T12:49:54.201" v="4909"/>
          <ac:spMkLst>
            <pc:docMk/>
            <pc:sldMk cId="3786181032" sldId="4172"/>
            <ac:spMk id="3" creationId="{03081492-25EE-3302-972F-FC68E30251EB}"/>
          </ac:spMkLst>
        </pc:spChg>
        <pc:spChg chg="add del">
          <ac:chgData name="Mehta, Parshva (KCM - Vadodara)" userId="c92a21d8-4e96-4a82-842a-745699aa2ce6" providerId="ADAL" clId="{5F12EB59-B354-48F1-831F-BF6A0CD60A01}" dt="2026-03-06T12:20:06.826" v="4387" actId="22"/>
          <ac:spMkLst>
            <pc:docMk/>
            <pc:sldMk cId="3786181032" sldId="4172"/>
            <ac:spMk id="4" creationId="{B51FCC39-AE80-04BB-B7C5-C5C1FCCA3AA5}"/>
          </ac:spMkLst>
        </pc:spChg>
        <pc:spChg chg="add del mod">
          <ac:chgData name="Mehta, Parshva (KCM - Vadodara)" userId="c92a21d8-4e96-4a82-842a-745699aa2ce6" providerId="ADAL" clId="{5F12EB59-B354-48F1-831F-BF6A0CD60A01}" dt="2026-03-07T05:12:21.640" v="9542" actId="478"/>
          <ac:spMkLst>
            <pc:docMk/>
            <pc:sldMk cId="3786181032" sldId="4172"/>
            <ac:spMk id="7" creationId="{EFAFC6C6-169C-0071-6CC4-840FE67F6779}"/>
          </ac:spMkLst>
        </pc:spChg>
        <pc:graphicFrameChg chg="add del mod modGraphic">
          <ac:chgData name="Mehta, Parshva (KCM - Vadodara)" userId="c92a21d8-4e96-4a82-842a-745699aa2ce6" providerId="ADAL" clId="{5F12EB59-B354-48F1-831F-BF6A0CD60A01}" dt="2026-03-07T06:28:51.747" v="10689" actId="2062"/>
          <ac:graphicFrameMkLst>
            <pc:docMk/>
            <pc:sldMk cId="3786181032" sldId="4172"/>
            <ac:graphicFrameMk id="6" creationId="{BC10AD3F-91E9-1A0E-CEC8-96EACC50692A}"/>
          </ac:graphicFrameMkLst>
        </pc:graphicFrameChg>
      </pc:sldChg>
      <pc:sldChg chg="modSp add del mod ord">
        <pc:chgData name="Mehta, Parshva (KCM - Vadodara)" userId="c92a21d8-4e96-4a82-842a-745699aa2ce6" providerId="ADAL" clId="{5F12EB59-B354-48F1-831F-BF6A0CD60A01}" dt="2026-03-06T15:00:38.066" v="5359" actId="47"/>
        <pc:sldMkLst>
          <pc:docMk/>
          <pc:sldMk cId="2121211198" sldId="4173"/>
        </pc:sldMkLst>
        <pc:spChg chg="mod">
          <ac:chgData name="Mehta, Parshva (KCM - Vadodara)" userId="c92a21d8-4e96-4a82-842a-745699aa2ce6" providerId="ADAL" clId="{5F12EB59-B354-48F1-831F-BF6A0CD60A01}" dt="2026-03-06T12:26:46.215" v="4502" actId="20577"/>
          <ac:spMkLst>
            <pc:docMk/>
            <pc:sldMk cId="2121211198" sldId="4173"/>
            <ac:spMk id="7" creationId="{8835CADF-A82C-37E9-C19F-6A2426843E64}"/>
          </ac:spMkLst>
        </pc:spChg>
      </pc:sldChg>
      <pc:sldChg chg="addSp delSp modSp add del mod">
        <pc:chgData name="Mehta, Parshva (KCM - Vadodara)" userId="c92a21d8-4e96-4a82-842a-745699aa2ce6" providerId="ADAL" clId="{5F12EB59-B354-48F1-831F-BF6A0CD60A01}" dt="2026-03-06T13:19:58.148" v="5092" actId="47"/>
        <pc:sldMkLst>
          <pc:docMk/>
          <pc:sldMk cId="242364971" sldId="4174"/>
        </pc:sldMkLst>
        <pc:spChg chg="mod">
          <ac:chgData name="Mehta, Parshva (KCM - Vadodara)" userId="c92a21d8-4e96-4a82-842a-745699aa2ce6" providerId="ADAL" clId="{5F12EB59-B354-48F1-831F-BF6A0CD60A01}" dt="2026-03-06T12:27:11.193" v="4507" actId="20577"/>
          <ac:spMkLst>
            <pc:docMk/>
            <pc:sldMk cId="242364971" sldId="4174"/>
            <ac:spMk id="4" creationId="{B92E4230-63CF-8A91-4779-C7644247B555}"/>
          </ac:spMkLst>
        </pc:spChg>
        <pc:spChg chg="add del">
          <ac:chgData name="Mehta, Parshva (KCM - Vadodara)" userId="c92a21d8-4e96-4a82-842a-745699aa2ce6" providerId="ADAL" clId="{5F12EB59-B354-48F1-831F-BF6A0CD60A01}" dt="2026-03-06T13:18:04.871" v="5072" actId="478"/>
          <ac:spMkLst>
            <pc:docMk/>
            <pc:sldMk cId="242364971" sldId="4174"/>
            <ac:spMk id="5" creationId="{D2B9EAE2-4519-D217-C6C2-D827747E9704}"/>
          </ac:spMkLst>
        </pc:spChg>
        <pc:spChg chg="mod">
          <ac:chgData name="Mehta, Parshva (KCM - Vadodara)" userId="c92a21d8-4e96-4a82-842a-745699aa2ce6" providerId="ADAL" clId="{5F12EB59-B354-48F1-831F-BF6A0CD60A01}" dt="2026-03-06T12:28:29.527" v="4533" actId="20577"/>
          <ac:spMkLst>
            <pc:docMk/>
            <pc:sldMk cId="242364971" sldId="4174"/>
            <ac:spMk id="11" creationId="{B5842FB0-0FF1-C578-0B77-BB8D5DFA325C}"/>
          </ac:spMkLst>
        </pc:spChg>
        <pc:spChg chg="mod">
          <ac:chgData name="Mehta, Parshva (KCM - Vadodara)" userId="c92a21d8-4e96-4a82-842a-745699aa2ce6" providerId="ADAL" clId="{5F12EB59-B354-48F1-831F-BF6A0CD60A01}" dt="2026-03-06T12:30:33.477" v="4739" actId="20577"/>
          <ac:spMkLst>
            <pc:docMk/>
            <pc:sldMk cId="242364971" sldId="4174"/>
            <ac:spMk id="18" creationId="{1DE82701-3746-4132-BD6A-0542245118AC}"/>
          </ac:spMkLst>
        </pc:spChg>
        <pc:spChg chg="mod">
          <ac:chgData name="Mehta, Parshva (KCM - Vadodara)" userId="c92a21d8-4e96-4a82-842a-745699aa2ce6" providerId="ADAL" clId="{5F12EB59-B354-48F1-831F-BF6A0CD60A01}" dt="2026-03-06T12:30:56.962" v="4740" actId="6549"/>
          <ac:spMkLst>
            <pc:docMk/>
            <pc:sldMk cId="242364971" sldId="4174"/>
            <ac:spMk id="25" creationId="{6D443ED8-2080-4D08-99F9-16FD9AA97C40}"/>
          </ac:spMkLst>
        </pc:spChg>
        <pc:grpChg chg="add del">
          <ac:chgData name="Mehta, Parshva (KCM - Vadodara)" userId="c92a21d8-4e96-4a82-842a-745699aa2ce6" providerId="ADAL" clId="{5F12EB59-B354-48F1-831F-BF6A0CD60A01}" dt="2026-03-06T13:18:05.179" v="5073" actId="478"/>
          <ac:grpSpMkLst>
            <pc:docMk/>
            <pc:sldMk cId="242364971" sldId="4174"/>
            <ac:grpSpMk id="6" creationId="{2D88FF5D-8CE5-434E-A810-5F9833D6D8A2}"/>
          </ac:grpSpMkLst>
        </pc:grpChg>
        <pc:grpChg chg="add del">
          <ac:chgData name="Mehta, Parshva (KCM - Vadodara)" userId="c92a21d8-4e96-4a82-842a-745699aa2ce6" providerId="ADAL" clId="{5F12EB59-B354-48F1-831F-BF6A0CD60A01}" dt="2026-03-06T13:18:05.179" v="5073" actId="478"/>
          <ac:grpSpMkLst>
            <pc:docMk/>
            <pc:sldMk cId="242364971" sldId="4174"/>
            <ac:grpSpMk id="13" creationId="{179410F4-817F-D5BE-4F5C-2F1C964EC1FF}"/>
          </ac:grpSpMkLst>
        </pc:grpChg>
        <pc:grpChg chg="add del">
          <ac:chgData name="Mehta, Parshva (KCM - Vadodara)" userId="c92a21d8-4e96-4a82-842a-745699aa2ce6" providerId="ADAL" clId="{5F12EB59-B354-48F1-831F-BF6A0CD60A01}" dt="2026-03-06T13:18:05.179" v="5073" actId="478"/>
          <ac:grpSpMkLst>
            <pc:docMk/>
            <pc:sldMk cId="242364971" sldId="4174"/>
            <ac:grpSpMk id="20" creationId="{7F682978-1BAA-2EA2-5DA2-4A3985DF576F}"/>
          </ac:grpSpMkLst>
        </pc:grpChg>
        <pc:grpChg chg="add del">
          <ac:chgData name="Mehta, Parshva (KCM - Vadodara)" userId="c92a21d8-4e96-4a82-842a-745699aa2ce6" providerId="ADAL" clId="{5F12EB59-B354-48F1-831F-BF6A0CD60A01}" dt="2026-03-06T13:18:04.871" v="5072" actId="478"/>
          <ac:grpSpMkLst>
            <pc:docMk/>
            <pc:sldMk cId="242364971" sldId="4174"/>
            <ac:grpSpMk id="27" creationId="{20034194-D943-0F70-16CA-E894A9B745BD}"/>
          </ac:grpSpMkLst>
        </pc:grpChg>
        <pc:grpChg chg="add del">
          <ac:chgData name="Mehta, Parshva (KCM - Vadodara)" userId="c92a21d8-4e96-4a82-842a-745699aa2ce6" providerId="ADAL" clId="{5F12EB59-B354-48F1-831F-BF6A0CD60A01}" dt="2026-03-06T13:18:05.179" v="5073" actId="478"/>
          <ac:grpSpMkLst>
            <pc:docMk/>
            <pc:sldMk cId="242364971" sldId="4174"/>
            <ac:grpSpMk id="34" creationId="{F83A760F-69B1-DF4A-7178-3AB0B1BE4E62}"/>
          </ac:grpSpMkLst>
        </pc:grpChg>
      </pc:sldChg>
      <pc:sldChg chg="add del">
        <pc:chgData name="Mehta, Parshva (KCM - Vadodara)" userId="c92a21d8-4e96-4a82-842a-745699aa2ce6" providerId="ADAL" clId="{5F12EB59-B354-48F1-831F-BF6A0CD60A01}" dt="2026-03-06T12:18:53.098" v="4357"/>
        <pc:sldMkLst>
          <pc:docMk/>
          <pc:sldMk cId="1879211748" sldId="4174"/>
        </pc:sldMkLst>
      </pc:sldChg>
      <pc:sldChg chg="modSp add del mod">
        <pc:chgData name="Mehta, Parshva (KCM - Vadodara)" userId="c92a21d8-4e96-4a82-842a-745699aa2ce6" providerId="ADAL" clId="{5F12EB59-B354-48F1-831F-BF6A0CD60A01}" dt="2026-03-06T12:26:41.615" v="4498" actId="47"/>
        <pc:sldMkLst>
          <pc:docMk/>
          <pc:sldMk cId="3421781697" sldId="4174"/>
        </pc:sldMkLst>
        <pc:graphicFrameChg chg="modGraphic">
          <ac:chgData name="Mehta, Parshva (KCM - Vadodara)" userId="c92a21d8-4e96-4a82-842a-745699aa2ce6" providerId="ADAL" clId="{5F12EB59-B354-48F1-831F-BF6A0CD60A01}" dt="2026-03-06T12:24:08.161" v="4425" actId="20577"/>
          <ac:graphicFrameMkLst>
            <pc:docMk/>
            <pc:sldMk cId="3421781697" sldId="4174"/>
            <ac:graphicFrameMk id="6" creationId="{60B34F73-1123-ACD3-0693-B387B4DE7156}"/>
          </ac:graphicFrameMkLst>
        </pc:graphicFrameChg>
      </pc:sldChg>
      <pc:sldChg chg="modSp add del mod setBg">
        <pc:chgData name="Mehta, Parshva (KCM - Vadodara)" userId="c92a21d8-4e96-4a82-842a-745699aa2ce6" providerId="ADAL" clId="{5F12EB59-B354-48F1-831F-BF6A0CD60A01}" dt="2026-03-06T14:55:44.931" v="5205" actId="47"/>
        <pc:sldMkLst>
          <pc:docMk/>
          <pc:sldMk cId="0" sldId="4175"/>
        </pc:sldMkLst>
        <pc:spChg chg="mod">
          <ac:chgData name="Mehta, Parshva (KCM - Vadodara)" userId="c92a21d8-4e96-4a82-842a-745699aa2ce6" providerId="ADAL" clId="{5F12EB59-B354-48F1-831F-BF6A0CD60A01}" dt="2026-03-06T12:50:57.707" v="4911" actId="207"/>
          <ac:spMkLst>
            <pc:docMk/>
            <pc:sldMk cId="0" sldId="4175"/>
            <ac:spMk id="3" creationId="{00000000-0000-0000-0000-000000000000}"/>
          </ac:spMkLst>
        </pc:spChg>
      </pc:sldChg>
      <pc:sldChg chg="modSp add del mod setBg">
        <pc:chgData name="Mehta, Parshva (KCM - Vadodara)" userId="c92a21d8-4e96-4a82-842a-745699aa2ce6" providerId="ADAL" clId="{5F12EB59-B354-48F1-831F-BF6A0CD60A01}" dt="2026-03-06T13:11:41.443" v="5058" actId="47"/>
        <pc:sldMkLst>
          <pc:docMk/>
          <pc:sldMk cId="0" sldId="4176"/>
        </pc:sldMkLst>
        <pc:spChg chg="mod">
          <ac:chgData name="Mehta, Parshva (KCM - Vadodara)" userId="c92a21d8-4e96-4a82-842a-745699aa2ce6" providerId="ADAL" clId="{5F12EB59-B354-48F1-831F-BF6A0CD60A01}" dt="2026-03-06T13:11:34.065" v="5057" actId="21"/>
          <ac:spMkLst>
            <pc:docMk/>
            <pc:sldMk cId="0" sldId="4176"/>
            <ac:spMk id="3" creationId="{00000000-0000-0000-0000-000000000000}"/>
          </ac:spMkLst>
        </pc:spChg>
      </pc:sldChg>
      <pc:sldChg chg="addSp delSp modSp add mod">
        <pc:chgData name="Mehta, Parshva (KCM - Vadodara)" userId="c92a21d8-4e96-4a82-842a-745699aa2ce6" providerId="ADAL" clId="{5F12EB59-B354-48F1-831F-BF6A0CD60A01}" dt="2026-03-06T15:03:42.381" v="5433" actId="1076"/>
        <pc:sldMkLst>
          <pc:docMk/>
          <pc:sldMk cId="3723680329" sldId="4176"/>
        </pc:sldMkLst>
        <pc:spChg chg="del">
          <ac:chgData name="Mehta, Parshva (KCM - Vadodara)" userId="c92a21d8-4e96-4a82-842a-745699aa2ce6" providerId="ADAL" clId="{5F12EB59-B354-48F1-831F-BF6A0CD60A01}" dt="2026-03-06T13:18:20.971" v="5077" actId="478"/>
          <ac:spMkLst>
            <pc:docMk/>
            <pc:sldMk cId="3723680329" sldId="4176"/>
            <ac:spMk id="5" creationId="{1471606F-37A9-0CCD-B0AD-5C0741A3B4AD}"/>
          </ac:spMkLst>
        </pc:spChg>
        <pc:spChg chg="mod">
          <ac:chgData name="Mehta, Parshva (KCM - Vadodara)" userId="c92a21d8-4e96-4a82-842a-745699aa2ce6" providerId="ADAL" clId="{5F12EB59-B354-48F1-831F-BF6A0CD60A01}" dt="2026-03-06T15:03:40.204" v="5432" actId="1076"/>
          <ac:spMkLst>
            <pc:docMk/>
            <pc:sldMk cId="3723680329" sldId="4176"/>
            <ac:spMk id="459" creationId="{5101929A-0EF4-42E0-9B67-2D513FCE8970}"/>
          </ac:spMkLst>
        </pc:spChg>
        <pc:spChg chg="mod">
          <ac:chgData name="Mehta, Parshva (KCM - Vadodara)" userId="c92a21d8-4e96-4a82-842a-745699aa2ce6" providerId="ADAL" clId="{5F12EB59-B354-48F1-831F-BF6A0CD60A01}" dt="2026-03-06T15:03:40.204" v="5432" actId="1076"/>
          <ac:spMkLst>
            <pc:docMk/>
            <pc:sldMk cId="3723680329" sldId="4176"/>
            <ac:spMk id="460" creationId="{869392E7-BFE7-45E4-974C-275C473C3CF0}"/>
          </ac:spMkLst>
        </pc:spChg>
        <pc:spChg chg="mod">
          <ac:chgData name="Mehta, Parshva (KCM - Vadodara)" userId="c92a21d8-4e96-4a82-842a-745699aa2ce6" providerId="ADAL" clId="{5F12EB59-B354-48F1-831F-BF6A0CD60A01}" dt="2026-03-06T13:19:30.685" v="5088"/>
          <ac:spMkLst>
            <pc:docMk/>
            <pc:sldMk cId="3723680329" sldId="4176"/>
            <ac:spMk id="463" creationId="{DFD962B0-2BD3-46EF-B627-318846383F42}"/>
          </ac:spMkLst>
        </pc:spChg>
        <pc:spChg chg="mod">
          <ac:chgData name="Mehta, Parshva (KCM - Vadodara)" userId="c92a21d8-4e96-4a82-842a-745699aa2ce6" providerId="ADAL" clId="{5F12EB59-B354-48F1-831F-BF6A0CD60A01}" dt="2026-03-06T13:20:50.936" v="5118" actId="20577"/>
          <ac:spMkLst>
            <pc:docMk/>
            <pc:sldMk cId="3723680329" sldId="4176"/>
            <ac:spMk id="464" creationId="{B705D08C-8CE8-40D7-B8FE-38A176CA4FE8}"/>
          </ac:spMkLst>
        </pc:spChg>
        <pc:spChg chg="add mod">
          <ac:chgData name="Mehta, Parshva (KCM - Vadodara)" userId="c92a21d8-4e96-4a82-842a-745699aa2ce6" providerId="ADAL" clId="{5F12EB59-B354-48F1-831F-BF6A0CD60A01}" dt="2026-03-06T15:03:40.204" v="5432" actId="1076"/>
          <ac:spMkLst>
            <pc:docMk/>
            <pc:sldMk cId="3723680329" sldId="4176"/>
            <ac:spMk id="465" creationId="{A2E2EE71-B688-41A5-8197-785851853D47}"/>
          </ac:spMkLst>
        </pc:spChg>
        <pc:spChg chg="add mod">
          <ac:chgData name="Mehta, Parshva (KCM - Vadodara)" userId="c92a21d8-4e96-4a82-842a-745699aa2ce6" providerId="ADAL" clId="{5F12EB59-B354-48F1-831F-BF6A0CD60A01}" dt="2026-03-06T15:03:40.204" v="5432" actId="1076"/>
          <ac:spMkLst>
            <pc:docMk/>
            <pc:sldMk cId="3723680329" sldId="4176"/>
            <ac:spMk id="466" creationId="{E0203BA5-35C3-4270-9CDF-AAF977663F67}"/>
          </ac:spMkLst>
        </pc:spChg>
        <pc:spChg chg="add mod">
          <ac:chgData name="Mehta, Parshva (KCM - Vadodara)" userId="c92a21d8-4e96-4a82-842a-745699aa2ce6" providerId="ADAL" clId="{5F12EB59-B354-48F1-831F-BF6A0CD60A01}" dt="2026-03-06T15:03:40.204" v="5432" actId="1076"/>
          <ac:spMkLst>
            <pc:docMk/>
            <pc:sldMk cId="3723680329" sldId="4176"/>
            <ac:spMk id="467" creationId="{F4718FC9-58B6-463A-9F77-C08043C38886}"/>
          </ac:spMkLst>
        </pc:spChg>
        <pc:spChg chg="add mod">
          <ac:chgData name="Mehta, Parshva (KCM - Vadodara)" userId="c92a21d8-4e96-4a82-842a-745699aa2ce6" providerId="ADAL" clId="{5F12EB59-B354-48F1-831F-BF6A0CD60A01}" dt="2026-03-06T15:03:40.204" v="5432" actId="1076"/>
          <ac:spMkLst>
            <pc:docMk/>
            <pc:sldMk cId="3723680329" sldId="4176"/>
            <ac:spMk id="468" creationId="{E62ABBBE-EA15-4920-8173-56C84E272B13}"/>
          </ac:spMkLst>
        </pc:spChg>
        <pc:spChg chg="mod">
          <ac:chgData name="Mehta, Parshva (KCM - Vadodara)" userId="c92a21d8-4e96-4a82-842a-745699aa2ce6" providerId="ADAL" clId="{5F12EB59-B354-48F1-831F-BF6A0CD60A01}" dt="2026-03-06T15:03:40.204" v="5432" actId="1076"/>
          <ac:spMkLst>
            <pc:docMk/>
            <pc:sldMk cId="3723680329" sldId="4176"/>
            <ac:spMk id="473" creationId="{D2EFC484-749D-41DE-8C2A-6E6896418B86}"/>
          </ac:spMkLst>
        </pc:spChg>
        <pc:spChg chg="add mod">
          <ac:chgData name="Mehta, Parshva (KCM - Vadodara)" userId="c92a21d8-4e96-4a82-842a-745699aa2ce6" providerId="ADAL" clId="{5F12EB59-B354-48F1-831F-BF6A0CD60A01}" dt="2026-03-06T13:18:33.047" v="5079"/>
          <ac:spMkLst>
            <pc:docMk/>
            <pc:sldMk cId="3723680329" sldId="4176"/>
            <ac:spMk id="474" creationId="{95A930B0-F52E-4E89-9730-36B44B37BE5A}"/>
          </ac:spMkLst>
        </pc:spChg>
        <pc:spChg chg="add mod">
          <ac:chgData name="Mehta, Parshva (KCM - Vadodara)" userId="c92a21d8-4e96-4a82-842a-745699aa2ce6" providerId="ADAL" clId="{5F12EB59-B354-48F1-831F-BF6A0CD60A01}" dt="2026-03-06T13:18:33.047" v="5079"/>
          <ac:spMkLst>
            <pc:docMk/>
            <pc:sldMk cId="3723680329" sldId="4176"/>
            <ac:spMk id="479" creationId="{9548AF52-0902-4929-9375-0710DFD29EB3}"/>
          </ac:spMkLst>
        </pc:spChg>
        <pc:spChg chg="add mod">
          <ac:chgData name="Mehta, Parshva (KCM - Vadodara)" userId="c92a21d8-4e96-4a82-842a-745699aa2ce6" providerId="ADAL" clId="{5F12EB59-B354-48F1-831F-BF6A0CD60A01}" dt="2026-03-06T15:03:40.204" v="5432" actId="1076"/>
          <ac:spMkLst>
            <pc:docMk/>
            <pc:sldMk cId="3723680329" sldId="4176"/>
            <ac:spMk id="480" creationId="{A6373E10-0839-43EB-B801-48465FC61DDF}"/>
          </ac:spMkLst>
        </pc:spChg>
        <pc:spChg chg="add mod">
          <ac:chgData name="Mehta, Parshva (KCM - Vadodara)" userId="c92a21d8-4e96-4a82-842a-745699aa2ce6" providerId="ADAL" clId="{5F12EB59-B354-48F1-831F-BF6A0CD60A01}" dt="2026-03-06T13:18:44.646" v="5082" actId="167"/>
          <ac:spMkLst>
            <pc:docMk/>
            <pc:sldMk cId="3723680329" sldId="4176"/>
            <ac:spMk id="481" creationId="{5D112D38-74F9-41D7-9EA9-1CFBB6500E40}"/>
          </ac:spMkLst>
        </pc:spChg>
        <pc:spChg chg="mod">
          <ac:chgData name="Mehta, Parshva (KCM - Vadodara)" userId="c92a21d8-4e96-4a82-842a-745699aa2ce6" providerId="ADAL" clId="{5F12EB59-B354-48F1-831F-BF6A0CD60A01}" dt="2026-03-06T15:03:42.381" v="5433" actId="1076"/>
          <ac:spMkLst>
            <pc:docMk/>
            <pc:sldMk cId="3723680329" sldId="4176"/>
            <ac:spMk id="482" creationId="{8504C246-E262-4FA8-8781-50C0B71D64F5}"/>
          </ac:spMkLst>
        </pc:spChg>
        <pc:spChg chg="add mod">
          <ac:chgData name="Mehta, Parshva (KCM - Vadodara)" userId="c92a21d8-4e96-4a82-842a-745699aa2ce6" providerId="ADAL" clId="{5F12EB59-B354-48F1-831F-BF6A0CD60A01}" dt="2026-03-06T15:03:40.204" v="5432" actId="1076"/>
          <ac:spMkLst>
            <pc:docMk/>
            <pc:sldMk cId="3723680329" sldId="4176"/>
            <ac:spMk id="483" creationId="{0D3EAD79-C842-471A-BD5F-CB0D615C8B2E}"/>
          </ac:spMkLst>
        </pc:spChg>
        <pc:spChg chg="add mod">
          <ac:chgData name="Mehta, Parshva (KCM - Vadodara)" userId="c92a21d8-4e96-4a82-842a-745699aa2ce6" providerId="ADAL" clId="{5F12EB59-B354-48F1-831F-BF6A0CD60A01}" dt="2026-03-06T13:18:33.047" v="5079"/>
          <ac:spMkLst>
            <pc:docMk/>
            <pc:sldMk cId="3723680329" sldId="4176"/>
            <ac:spMk id="485" creationId="{AA55C991-BA54-4A63-BEFC-064916F1E194}"/>
          </ac:spMkLst>
        </pc:spChg>
        <pc:spChg chg="add mod">
          <ac:chgData name="Mehta, Parshva (KCM - Vadodara)" userId="c92a21d8-4e96-4a82-842a-745699aa2ce6" providerId="ADAL" clId="{5F12EB59-B354-48F1-831F-BF6A0CD60A01}" dt="2026-03-06T15:03:40.204" v="5432" actId="1076"/>
          <ac:spMkLst>
            <pc:docMk/>
            <pc:sldMk cId="3723680329" sldId="4176"/>
            <ac:spMk id="486" creationId="{EE5471ED-3EE5-458C-94EA-AEE972A9AC2B}"/>
          </ac:spMkLst>
        </pc:spChg>
        <pc:grpChg chg="del">
          <ac:chgData name="Mehta, Parshva (KCM - Vadodara)" userId="c92a21d8-4e96-4a82-842a-745699aa2ce6" providerId="ADAL" clId="{5F12EB59-B354-48F1-831F-BF6A0CD60A01}" dt="2026-03-06T13:18:16.704" v="5076" actId="478"/>
          <ac:grpSpMkLst>
            <pc:docMk/>
            <pc:sldMk cId="3723680329" sldId="4176"/>
            <ac:grpSpMk id="6" creationId="{CD649266-EDA5-FF7F-68FF-CB9E127CE0BB}"/>
          </ac:grpSpMkLst>
        </pc:grpChg>
        <pc:grpChg chg="del">
          <ac:chgData name="Mehta, Parshva (KCM - Vadodara)" userId="c92a21d8-4e96-4a82-842a-745699aa2ce6" providerId="ADAL" clId="{5F12EB59-B354-48F1-831F-BF6A0CD60A01}" dt="2026-03-06T13:18:16.704" v="5076" actId="478"/>
          <ac:grpSpMkLst>
            <pc:docMk/>
            <pc:sldMk cId="3723680329" sldId="4176"/>
            <ac:grpSpMk id="13" creationId="{8EFA8AAA-9183-61A3-10FA-21313FAEC37C}"/>
          </ac:grpSpMkLst>
        </pc:grpChg>
        <pc:grpChg chg="del">
          <ac:chgData name="Mehta, Parshva (KCM - Vadodara)" userId="c92a21d8-4e96-4a82-842a-745699aa2ce6" providerId="ADAL" clId="{5F12EB59-B354-48F1-831F-BF6A0CD60A01}" dt="2026-03-06T13:18:16.704" v="5076" actId="478"/>
          <ac:grpSpMkLst>
            <pc:docMk/>
            <pc:sldMk cId="3723680329" sldId="4176"/>
            <ac:grpSpMk id="20" creationId="{85313AB0-8811-D06F-18D4-98899347EC1F}"/>
          </ac:grpSpMkLst>
        </pc:grpChg>
        <pc:grpChg chg="del">
          <ac:chgData name="Mehta, Parshva (KCM - Vadodara)" userId="c92a21d8-4e96-4a82-842a-745699aa2ce6" providerId="ADAL" clId="{5F12EB59-B354-48F1-831F-BF6A0CD60A01}" dt="2026-03-06T13:18:20.971" v="5077" actId="478"/>
          <ac:grpSpMkLst>
            <pc:docMk/>
            <pc:sldMk cId="3723680329" sldId="4176"/>
            <ac:grpSpMk id="27" creationId="{FAA662DB-BD7E-B31C-9D99-CDC5AF78382E}"/>
          </ac:grpSpMkLst>
        </pc:grpChg>
        <pc:grpChg chg="del">
          <ac:chgData name="Mehta, Parshva (KCM - Vadodara)" userId="c92a21d8-4e96-4a82-842a-745699aa2ce6" providerId="ADAL" clId="{5F12EB59-B354-48F1-831F-BF6A0CD60A01}" dt="2026-03-06T13:18:16.704" v="5076" actId="478"/>
          <ac:grpSpMkLst>
            <pc:docMk/>
            <pc:sldMk cId="3723680329" sldId="4176"/>
            <ac:grpSpMk id="34" creationId="{6D29A3F6-7A92-3A76-3265-4FF60F9B2BE2}"/>
          </ac:grpSpMkLst>
        </pc:grpChg>
      </pc:sldChg>
      <pc:sldChg chg="addSp modSp add mod">
        <pc:chgData name="Mehta, Parshva (KCM - Vadodara)" userId="c92a21d8-4e96-4a82-842a-745699aa2ce6" providerId="ADAL" clId="{5F12EB59-B354-48F1-831F-BF6A0CD60A01}" dt="2026-03-07T06:47:04.137" v="11423" actId="1036"/>
        <pc:sldMkLst>
          <pc:docMk/>
          <pc:sldMk cId="1403368277" sldId="4188"/>
        </pc:sldMkLst>
        <pc:spChg chg="add mod">
          <ac:chgData name="Mehta, Parshva (KCM - Vadodara)" userId="c92a21d8-4e96-4a82-842a-745699aa2ce6" providerId="ADAL" clId="{5F12EB59-B354-48F1-831F-BF6A0CD60A01}" dt="2026-03-07T06:47:04.137" v="11423" actId="1036"/>
          <ac:spMkLst>
            <pc:docMk/>
            <pc:sldMk cId="1403368277" sldId="4188"/>
            <ac:spMk id="2" creationId="{92FEE6B0-3243-E909-F7D9-13FB4F46F733}"/>
          </ac:spMkLst>
        </pc:spChg>
      </pc:sldChg>
      <pc:sldChg chg="modSp add mod">
        <pc:chgData name="Mehta, Parshva (KCM - Vadodara)" userId="c92a21d8-4e96-4a82-842a-745699aa2ce6" providerId="ADAL" clId="{5F12EB59-B354-48F1-831F-BF6A0CD60A01}" dt="2026-03-06T15:00:21.464" v="5358" actId="20577"/>
        <pc:sldMkLst>
          <pc:docMk/>
          <pc:sldMk cId="712566510" sldId="4189"/>
        </pc:sldMkLst>
        <pc:spChg chg="mod">
          <ac:chgData name="Mehta, Parshva (KCM - Vadodara)" userId="c92a21d8-4e96-4a82-842a-745699aa2ce6" providerId="ADAL" clId="{5F12EB59-B354-48F1-831F-BF6A0CD60A01}" dt="2026-03-06T15:00:12.653" v="5324" actId="20577"/>
          <ac:spMkLst>
            <pc:docMk/>
            <pc:sldMk cId="712566510" sldId="4189"/>
            <ac:spMk id="2" creationId="{73E8B66D-4635-662D-8EAC-3216A3695C74}"/>
          </ac:spMkLst>
        </pc:spChg>
        <pc:spChg chg="mod">
          <ac:chgData name="Mehta, Parshva (KCM - Vadodara)" userId="c92a21d8-4e96-4a82-842a-745699aa2ce6" providerId="ADAL" clId="{5F12EB59-B354-48F1-831F-BF6A0CD60A01}" dt="2026-03-06T15:00:21.464" v="5358" actId="20577"/>
          <ac:spMkLst>
            <pc:docMk/>
            <pc:sldMk cId="712566510" sldId="4189"/>
            <ac:spMk id="3" creationId="{AA79018A-5DBD-CF74-D3F6-00141E5DBE36}"/>
          </ac:spMkLst>
        </pc:spChg>
      </pc:sldChg>
      <pc:sldChg chg="modSp add del mod">
        <pc:chgData name="Mehta, Parshva (KCM - Vadodara)" userId="c92a21d8-4e96-4a82-842a-745699aa2ce6" providerId="ADAL" clId="{5F12EB59-B354-48F1-831F-BF6A0CD60A01}" dt="2026-03-06T15:05:02.569" v="5483" actId="47"/>
        <pc:sldMkLst>
          <pc:docMk/>
          <pc:sldMk cId="239873230" sldId="4190"/>
        </pc:sldMkLst>
        <pc:spChg chg="mod">
          <ac:chgData name="Mehta, Parshva (KCM - Vadodara)" userId="c92a21d8-4e96-4a82-842a-745699aa2ce6" providerId="ADAL" clId="{5F12EB59-B354-48F1-831F-BF6A0CD60A01}" dt="2026-03-06T15:04:28.749" v="5481" actId="20577"/>
          <ac:spMkLst>
            <pc:docMk/>
            <pc:sldMk cId="239873230" sldId="4190"/>
            <ac:spMk id="32" creationId="{CD62F427-3D63-F715-137A-8B60DA85E748}"/>
          </ac:spMkLst>
        </pc:spChg>
        <pc:spChg chg="mod">
          <ac:chgData name="Mehta, Parshva (KCM - Vadodara)" userId="c92a21d8-4e96-4a82-842a-745699aa2ce6" providerId="ADAL" clId="{5F12EB59-B354-48F1-831F-BF6A0CD60A01}" dt="2026-03-06T15:04:01.331" v="5434"/>
          <ac:spMkLst>
            <pc:docMk/>
            <pc:sldMk cId="239873230" sldId="4190"/>
            <ac:spMk id="33" creationId="{E49B3526-10AC-F5DD-935D-202621190A04}"/>
          </ac:spMkLst>
        </pc:spChg>
      </pc:sldChg>
      <pc:sldChg chg="addSp modSp add">
        <pc:chgData name="Mehta, Parshva (KCM - Vadodara)" userId="c92a21d8-4e96-4a82-842a-745699aa2ce6" providerId="ADAL" clId="{5F12EB59-B354-48F1-831F-BF6A0CD60A01}" dt="2026-03-07T08:27:42.532" v="11969"/>
        <pc:sldMkLst>
          <pc:docMk/>
          <pc:sldMk cId="3113877508" sldId="4192"/>
        </pc:sldMkLst>
        <pc:spChg chg="add mod">
          <ac:chgData name="Mehta, Parshva (KCM - Vadodara)" userId="c92a21d8-4e96-4a82-842a-745699aa2ce6" providerId="ADAL" clId="{5F12EB59-B354-48F1-831F-BF6A0CD60A01}" dt="2026-03-07T08:27:42.532" v="11969"/>
          <ac:spMkLst>
            <pc:docMk/>
            <pc:sldMk cId="3113877508" sldId="4192"/>
            <ac:spMk id="2" creationId="{4EF915AB-4F3A-6CD5-B632-EBCAB68061B8}"/>
          </ac:spMkLst>
        </pc:spChg>
      </pc:sldChg>
      <pc:sldChg chg="addSp delSp modSp add mod">
        <pc:chgData name="Mehta, Parshva (KCM - Vadodara)" userId="c92a21d8-4e96-4a82-842a-745699aa2ce6" providerId="ADAL" clId="{5F12EB59-B354-48F1-831F-BF6A0CD60A01}" dt="2026-03-07T06:47:17.551" v="11431" actId="478"/>
        <pc:sldMkLst>
          <pc:docMk/>
          <pc:sldMk cId="391800298" sldId="4193"/>
        </pc:sldMkLst>
        <pc:spChg chg="add del mod">
          <ac:chgData name="Mehta, Parshva (KCM - Vadodara)" userId="c92a21d8-4e96-4a82-842a-745699aa2ce6" providerId="ADAL" clId="{5F12EB59-B354-48F1-831F-BF6A0CD60A01}" dt="2026-03-07T06:47:17.551" v="11431" actId="478"/>
          <ac:spMkLst>
            <pc:docMk/>
            <pc:sldMk cId="391800298" sldId="4193"/>
            <ac:spMk id="3" creationId="{6F6FBA8F-A529-1A6D-F677-A4253625E18D}"/>
          </ac:spMkLst>
        </pc:spChg>
        <pc:spChg chg="mod">
          <ac:chgData name="Mehta, Parshva (KCM - Vadodara)" userId="c92a21d8-4e96-4a82-842a-745699aa2ce6" providerId="ADAL" clId="{5F12EB59-B354-48F1-831F-BF6A0CD60A01}" dt="2026-03-06T15:06:12.096" v="5517" actId="20577"/>
          <ac:spMkLst>
            <pc:docMk/>
            <pc:sldMk cId="391800298" sldId="4193"/>
            <ac:spMk id="7" creationId="{49D065E7-9C3E-95C1-F962-2CA79A48D5C4}"/>
          </ac:spMkLst>
        </pc:spChg>
      </pc:sldChg>
      <pc:sldChg chg="modSp add del mod">
        <pc:chgData name="Mehta, Parshva (KCM - Vadodara)" userId="c92a21d8-4e96-4a82-842a-745699aa2ce6" providerId="ADAL" clId="{5F12EB59-B354-48F1-831F-BF6A0CD60A01}" dt="2026-03-07T03:55:45.442" v="8559" actId="2696"/>
        <pc:sldMkLst>
          <pc:docMk/>
          <pc:sldMk cId="38163262" sldId="4194"/>
        </pc:sldMkLst>
        <pc:spChg chg="mod">
          <ac:chgData name="Mehta, Parshva (KCM - Vadodara)" userId="c92a21d8-4e96-4a82-842a-745699aa2ce6" providerId="ADAL" clId="{5F12EB59-B354-48F1-831F-BF6A0CD60A01}" dt="2026-03-06T15:07:26.583" v="5588" actId="114"/>
          <ac:spMkLst>
            <pc:docMk/>
            <pc:sldMk cId="38163262" sldId="4194"/>
            <ac:spMk id="7" creationId="{F46C956F-685A-266D-97AF-CB19C469FEE4}"/>
          </ac:spMkLst>
        </pc:spChg>
      </pc:sldChg>
      <pc:sldChg chg="addSp delSp modSp add mod">
        <pc:chgData name="Mehta, Parshva (KCM - Vadodara)" userId="c92a21d8-4e96-4a82-842a-745699aa2ce6" providerId="ADAL" clId="{5F12EB59-B354-48F1-831F-BF6A0CD60A01}" dt="2026-03-07T08:27:25.420" v="11955"/>
        <pc:sldMkLst>
          <pc:docMk/>
          <pc:sldMk cId="2630672950" sldId="4194"/>
        </pc:sldMkLst>
        <pc:spChg chg="del">
          <ac:chgData name="Mehta, Parshva (KCM - Vadodara)" userId="c92a21d8-4e96-4a82-842a-745699aa2ce6" providerId="ADAL" clId="{5F12EB59-B354-48F1-831F-BF6A0CD60A01}" dt="2026-03-07T08:27:25.067" v="11954" actId="478"/>
          <ac:spMkLst>
            <pc:docMk/>
            <pc:sldMk cId="2630672950" sldId="4194"/>
            <ac:spMk id="2" creationId="{34E0341E-55E7-5714-3B5E-48C35A056674}"/>
          </ac:spMkLst>
        </pc:spChg>
        <pc:spChg chg="add mod">
          <ac:chgData name="Mehta, Parshva (KCM - Vadodara)" userId="c92a21d8-4e96-4a82-842a-745699aa2ce6" providerId="ADAL" clId="{5F12EB59-B354-48F1-831F-BF6A0CD60A01}" dt="2026-03-07T08:27:25.420" v="11955"/>
          <ac:spMkLst>
            <pc:docMk/>
            <pc:sldMk cId="2630672950" sldId="4194"/>
            <ac:spMk id="3" creationId="{09050F45-2A2C-5344-60E5-587BB5376E70}"/>
          </ac:spMkLst>
        </pc:spChg>
      </pc:sldChg>
      <pc:sldChg chg="addSp delSp modSp add mod">
        <pc:chgData name="Mehta, Parshva (KCM - Vadodara)" userId="c92a21d8-4e96-4a82-842a-745699aa2ce6" providerId="ADAL" clId="{5F12EB59-B354-48F1-831F-BF6A0CD60A01}" dt="2026-03-07T06:47:46.773" v="11443"/>
        <pc:sldMkLst>
          <pc:docMk/>
          <pc:sldMk cId="1677469699" sldId="4195"/>
        </pc:sldMkLst>
        <pc:spChg chg="del">
          <ac:chgData name="Mehta, Parshva (KCM - Vadodara)" userId="c92a21d8-4e96-4a82-842a-745699aa2ce6" providerId="ADAL" clId="{5F12EB59-B354-48F1-831F-BF6A0CD60A01}" dt="2026-03-07T06:47:46.447" v="11442" actId="478"/>
          <ac:spMkLst>
            <pc:docMk/>
            <pc:sldMk cId="1677469699" sldId="4195"/>
            <ac:spMk id="2" creationId="{684A2A9E-B9E3-BB3F-BA99-0F8D99A25C68}"/>
          </ac:spMkLst>
        </pc:spChg>
        <pc:spChg chg="add mod">
          <ac:chgData name="Mehta, Parshva (KCM - Vadodara)" userId="c92a21d8-4e96-4a82-842a-745699aa2ce6" providerId="ADAL" clId="{5F12EB59-B354-48F1-831F-BF6A0CD60A01}" dt="2026-03-07T06:47:46.773" v="11443"/>
          <ac:spMkLst>
            <pc:docMk/>
            <pc:sldMk cId="1677469699" sldId="4195"/>
            <ac:spMk id="3" creationId="{3EA878C5-A9F0-844F-B651-6365F10B2A6C}"/>
          </ac:spMkLst>
        </pc:spChg>
        <pc:spChg chg="mod">
          <ac:chgData name="Mehta, Parshva (KCM - Vadodara)" userId="c92a21d8-4e96-4a82-842a-745699aa2ce6" providerId="ADAL" clId="{5F12EB59-B354-48F1-831F-BF6A0CD60A01}" dt="2026-03-06T15:08:07.728" v="5633" actId="20577"/>
          <ac:spMkLst>
            <pc:docMk/>
            <pc:sldMk cId="1677469699" sldId="4195"/>
            <ac:spMk id="7" creationId="{1741BAFC-2D3B-9B0E-6D60-E09264BFAD61}"/>
          </ac:spMkLst>
        </pc:spChg>
      </pc:sldChg>
      <pc:sldChg chg="addSp delSp modSp add mod ord">
        <pc:chgData name="Mehta, Parshva (KCM - Vadodara)" userId="c92a21d8-4e96-4a82-842a-745699aa2ce6" providerId="ADAL" clId="{5F12EB59-B354-48F1-831F-BF6A0CD60A01}" dt="2026-03-07T05:08:21.403" v="9540"/>
        <pc:sldMkLst>
          <pc:docMk/>
          <pc:sldMk cId="1457829520" sldId="4196"/>
        </pc:sldMkLst>
        <pc:spChg chg="mod">
          <ac:chgData name="Mehta, Parshva (KCM - Vadodara)" userId="c92a21d8-4e96-4a82-842a-745699aa2ce6" providerId="ADAL" clId="{5F12EB59-B354-48F1-831F-BF6A0CD60A01}" dt="2026-03-06T15:15:08.539" v="5697" actId="2711"/>
          <ac:spMkLst>
            <pc:docMk/>
            <pc:sldMk cId="1457829520" sldId="4196"/>
            <ac:spMk id="3" creationId="{DAA18A6A-5398-1744-CDB9-AD2235BF6472}"/>
          </ac:spMkLst>
        </pc:spChg>
        <pc:spChg chg="mod">
          <ac:chgData name="Mehta, Parshva (KCM - Vadodara)" userId="c92a21d8-4e96-4a82-842a-745699aa2ce6" providerId="ADAL" clId="{5F12EB59-B354-48F1-831F-BF6A0CD60A01}" dt="2026-03-07T05:08:21.403" v="9540"/>
          <ac:spMkLst>
            <pc:docMk/>
            <pc:sldMk cId="1457829520" sldId="4196"/>
            <ac:spMk id="4" creationId="{97601588-873A-9341-16E9-7A9A9C531A64}"/>
          </ac:spMkLst>
        </pc:spChg>
        <pc:spChg chg="del">
          <ac:chgData name="Mehta, Parshva (KCM - Vadodara)" userId="c92a21d8-4e96-4a82-842a-745699aa2ce6" providerId="ADAL" clId="{5F12EB59-B354-48F1-831F-BF6A0CD60A01}" dt="2026-03-06T15:14:33.593" v="5664" actId="478"/>
          <ac:spMkLst>
            <pc:docMk/>
            <pc:sldMk cId="1457829520" sldId="4196"/>
            <ac:spMk id="5" creationId="{315FB3F4-CAD1-32E0-8A2F-6C7F3C44D860}"/>
          </ac:spMkLst>
        </pc:spChg>
        <pc:spChg chg="mod">
          <ac:chgData name="Mehta, Parshva (KCM - Vadodara)" userId="c92a21d8-4e96-4a82-842a-745699aa2ce6" providerId="ADAL" clId="{5F12EB59-B354-48F1-831F-BF6A0CD60A01}" dt="2026-03-06T15:15:08.539" v="5697" actId="2711"/>
          <ac:spMkLst>
            <pc:docMk/>
            <pc:sldMk cId="1457829520" sldId="4196"/>
            <ac:spMk id="12" creationId="{1CD514B4-E8F6-6885-8E54-41F40BD3DD6E}"/>
          </ac:spMkLst>
        </pc:spChg>
        <pc:spChg chg="mod">
          <ac:chgData name="Mehta, Parshva (KCM - Vadodara)" userId="c92a21d8-4e96-4a82-842a-745699aa2ce6" providerId="ADAL" clId="{5F12EB59-B354-48F1-831F-BF6A0CD60A01}" dt="2026-03-06T15:15:08.539" v="5697" actId="2711"/>
          <ac:spMkLst>
            <pc:docMk/>
            <pc:sldMk cId="1457829520" sldId="4196"/>
            <ac:spMk id="26" creationId="{501300AB-6136-6147-B174-93B41FA5523A}"/>
          </ac:spMkLst>
        </pc:spChg>
        <pc:spChg chg="mod">
          <ac:chgData name="Mehta, Parshva (KCM - Vadodara)" userId="c92a21d8-4e96-4a82-842a-745699aa2ce6" providerId="ADAL" clId="{5F12EB59-B354-48F1-831F-BF6A0CD60A01}" dt="2026-03-06T15:15:08.539" v="5697" actId="2711"/>
          <ac:spMkLst>
            <pc:docMk/>
            <pc:sldMk cId="1457829520" sldId="4196"/>
            <ac:spMk id="44" creationId="{AA11F263-A2F7-40FA-DCB8-2CDD85732484}"/>
          </ac:spMkLst>
        </pc:spChg>
        <pc:spChg chg="mod">
          <ac:chgData name="Mehta, Parshva (KCM - Vadodara)" userId="c92a21d8-4e96-4a82-842a-745699aa2ce6" providerId="ADAL" clId="{5F12EB59-B354-48F1-831F-BF6A0CD60A01}" dt="2026-03-06T15:15:08.539" v="5697" actId="2711"/>
          <ac:spMkLst>
            <pc:docMk/>
            <pc:sldMk cId="1457829520" sldId="4196"/>
            <ac:spMk id="48" creationId="{253F17A8-E3BB-6F6F-D9DA-9DA47BC48178}"/>
          </ac:spMkLst>
        </pc:spChg>
        <pc:spChg chg="mod">
          <ac:chgData name="Mehta, Parshva (KCM - Vadodara)" userId="c92a21d8-4e96-4a82-842a-745699aa2ce6" providerId="ADAL" clId="{5F12EB59-B354-48F1-831F-BF6A0CD60A01}" dt="2026-03-06T15:15:08.539" v="5697" actId="2711"/>
          <ac:spMkLst>
            <pc:docMk/>
            <pc:sldMk cId="1457829520" sldId="4196"/>
            <ac:spMk id="49" creationId="{5B0E9DEB-C518-DE22-7510-816FA3AAD0E9}"/>
          </ac:spMkLst>
        </pc:spChg>
        <pc:spChg chg="mod">
          <ac:chgData name="Mehta, Parshva (KCM - Vadodara)" userId="c92a21d8-4e96-4a82-842a-745699aa2ce6" providerId="ADAL" clId="{5F12EB59-B354-48F1-831F-BF6A0CD60A01}" dt="2026-03-06T15:16:43.374" v="5754" actId="20577"/>
          <ac:spMkLst>
            <pc:docMk/>
            <pc:sldMk cId="1457829520" sldId="4196"/>
            <ac:spMk id="50" creationId="{8CFA7DD9-E1B3-FCCF-B7CD-EFEE4272E950}"/>
          </ac:spMkLst>
        </pc:spChg>
        <pc:spChg chg="mod">
          <ac:chgData name="Mehta, Parshva (KCM - Vadodara)" userId="c92a21d8-4e96-4a82-842a-745699aa2ce6" providerId="ADAL" clId="{5F12EB59-B354-48F1-831F-BF6A0CD60A01}" dt="2026-03-06T15:14:54.810" v="5695" actId="20577"/>
          <ac:spMkLst>
            <pc:docMk/>
            <pc:sldMk cId="1457829520" sldId="4196"/>
            <ac:spMk id="51" creationId="{DF0EDFB5-74E8-C0C6-6442-FF30A5F11BC8}"/>
          </ac:spMkLst>
        </pc:spChg>
        <pc:spChg chg="mod">
          <ac:chgData name="Mehta, Parshva (KCM - Vadodara)" userId="c92a21d8-4e96-4a82-842a-745699aa2ce6" providerId="ADAL" clId="{5F12EB59-B354-48F1-831F-BF6A0CD60A01}" dt="2026-03-06T15:15:33.574" v="5713"/>
          <ac:spMkLst>
            <pc:docMk/>
            <pc:sldMk cId="1457829520" sldId="4196"/>
            <ac:spMk id="52" creationId="{813758C1-F7B1-9911-481F-EEA20F875695}"/>
          </ac:spMkLst>
        </pc:spChg>
        <pc:spChg chg="mod">
          <ac:chgData name="Mehta, Parshva (KCM - Vadodara)" userId="c92a21d8-4e96-4a82-842a-745699aa2ce6" providerId="ADAL" clId="{5F12EB59-B354-48F1-831F-BF6A0CD60A01}" dt="2026-03-06T15:15:22.614" v="5712" actId="20577"/>
          <ac:spMkLst>
            <pc:docMk/>
            <pc:sldMk cId="1457829520" sldId="4196"/>
            <ac:spMk id="53" creationId="{634F7C29-4D86-A083-C732-E061BEEE7B0C}"/>
          </ac:spMkLst>
        </pc:spChg>
        <pc:spChg chg="mod">
          <ac:chgData name="Mehta, Parshva (KCM - Vadodara)" userId="c92a21d8-4e96-4a82-842a-745699aa2ce6" providerId="ADAL" clId="{5F12EB59-B354-48F1-831F-BF6A0CD60A01}" dt="2026-03-07T02:39:13.878" v="6731" actId="20577"/>
          <ac:spMkLst>
            <pc:docMk/>
            <pc:sldMk cId="1457829520" sldId="4196"/>
            <ac:spMk id="54" creationId="{9112B558-5B60-1D91-7D00-50704F07E7DE}"/>
          </ac:spMkLst>
        </pc:spChg>
        <pc:spChg chg="mod">
          <ac:chgData name="Mehta, Parshva (KCM - Vadodara)" userId="c92a21d8-4e96-4a82-842a-745699aa2ce6" providerId="ADAL" clId="{5F12EB59-B354-48F1-831F-BF6A0CD60A01}" dt="2026-03-06T15:16:07.165" v="5742" actId="20577"/>
          <ac:spMkLst>
            <pc:docMk/>
            <pc:sldMk cId="1457829520" sldId="4196"/>
            <ac:spMk id="55" creationId="{A990696C-CE20-E728-B393-DFF68962F4B8}"/>
          </ac:spMkLst>
        </pc:spChg>
        <pc:spChg chg="mod">
          <ac:chgData name="Mehta, Parshva (KCM - Vadodara)" userId="c92a21d8-4e96-4a82-842a-745699aa2ce6" providerId="ADAL" clId="{5F12EB59-B354-48F1-831F-BF6A0CD60A01}" dt="2026-03-07T03:13:25.646" v="7078" actId="20577"/>
          <ac:spMkLst>
            <pc:docMk/>
            <pc:sldMk cId="1457829520" sldId="4196"/>
            <ac:spMk id="56" creationId="{628780C3-6D9E-A3D6-154F-B8957B62B23C}"/>
          </ac:spMkLst>
        </pc:spChg>
        <pc:spChg chg="mod">
          <ac:chgData name="Mehta, Parshva (KCM - Vadodara)" userId="c92a21d8-4e96-4a82-842a-745699aa2ce6" providerId="ADAL" clId="{5F12EB59-B354-48F1-831F-BF6A0CD60A01}" dt="2026-03-07T02:45:19.866" v="6801" actId="20577"/>
          <ac:spMkLst>
            <pc:docMk/>
            <pc:sldMk cId="1457829520" sldId="4196"/>
            <ac:spMk id="57" creationId="{587C88D4-DBF8-726B-2EF9-4A0810B50B79}"/>
          </ac:spMkLst>
        </pc:spChg>
        <pc:spChg chg="mod">
          <ac:chgData name="Mehta, Parshva (KCM - Vadodara)" userId="c92a21d8-4e96-4a82-842a-745699aa2ce6" providerId="ADAL" clId="{5F12EB59-B354-48F1-831F-BF6A0CD60A01}" dt="2026-03-07T02:47:02.567" v="6859" actId="20577"/>
          <ac:spMkLst>
            <pc:docMk/>
            <pc:sldMk cId="1457829520" sldId="4196"/>
            <ac:spMk id="58" creationId="{D226B8DD-DE19-A10A-B97B-01C19D07CFB8}"/>
          </ac:spMkLst>
        </pc:spChg>
        <pc:spChg chg="mod">
          <ac:chgData name="Mehta, Parshva (KCM - Vadodara)" userId="c92a21d8-4e96-4a82-842a-745699aa2ce6" providerId="ADAL" clId="{5F12EB59-B354-48F1-831F-BF6A0CD60A01}" dt="2026-03-07T02:46:03.366" v="6810" actId="20577"/>
          <ac:spMkLst>
            <pc:docMk/>
            <pc:sldMk cId="1457829520" sldId="4196"/>
            <ac:spMk id="59" creationId="{58130548-B882-9A6B-9A1D-0CC515E1BC4A}"/>
          </ac:spMkLst>
        </pc:spChg>
        <pc:spChg chg="mod">
          <ac:chgData name="Mehta, Parshva (KCM - Vadodara)" userId="c92a21d8-4e96-4a82-842a-745699aa2ce6" providerId="ADAL" clId="{5F12EB59-B354-48F1-831F-BF6A0CD60A01}" dt="2026-03-07T03:06:51.527" v="7003" actId="20577"/>
          <ac:spMkLst>
            <pc:docMk/>
            <pc:sldMk cId="1457829520" sldId="4196"/>
            <ac:spMk id="60" creationId="{5E70BBB9-F8BA-DD72-5792-38BFBA821004}"/>
          </ac:spMkLst>
        </pc:spChg>
        <pc:spChg chg="mod">
          <ac:chgData name="Mehta, Parshva (KCM - Vadodara)" userId="c92a21d8-4e96-4a82-842a-745699aa2ce6" providerId="ADAL" clId="{5F12EB59-B354-48F1-831F-BF6A0CD60A01}" dt="2026-03-07T03:06:07.136" v="6945"/>
          <ac:spMkLst>
            <pc:docMk/>
            <pc:sldMk cId="1457829520" sldId="4196"/>
            <ac:spMk id="61" creationId="{03D9E6EE-0798-CB99-3DF1-96118E79735F}"/>
          </ac:spMkLst>
        </pc:spChg>
        <pc:grpChg chg="mod">
          <ac:chgData name="Mehta, Parshva (KCM - Vadodara)" userId="c92a21d8-4e96-4a82-842a-745699aa2ce6" providerId="ADAL" clId="{5F12EB59-B354-48F1-831F-BF6A0CD60A01}" dt="2026-03-06T15:14:43.248" v="5667" actId="14100"/>
          <ac:grpSpMkLst>
            <pc:docMk/>
            <pc:sldMk cId="1457829520" sldId="4196"/>
            <ac:grpSpMk id="2" creationId="{875751CE-5033-B828-6A38-F3AC8FA01804}"/>
          </ac:grpSpMkLst>
        </pc:grpChg>
        <pc:grpChg chg="del">
          <ac:chgData name="Mehta, Parshva (KCM - Vadodara)" userId="c92a21d8-4e96-4a82-842a-745699aa2ce6" providerId="ADAL" clId="{5F12EB59-B354-48F1-831F-BF6A0CD60A01}" dt="2026-03-06T15:14:30.617" v="5663" actId="478"/>
          <ac:grpSpMkLst>
            <pc:docMk/>
            <pc:sldMk cId="1457829520" sldId="4196"/>
            <ac:grpSpMk id="6" creationId="{524DE709-ABDE-BC21-C6C5-2B1A0C575600}"/>
          </ac:grpSpMkLst>
        </pc:grpChg>
        <pc:grpChg chg="del">
          <ac:chgData name="Mehta, Parshva (KCM - Vadodara)" userId="c92a21d8-4e96-4a82-842a-745699aa2ce6" providerId="ADAL" clId="{5F12EB59-B354-48F1-831F-BF6A0CD60A01}" dt="2026-03-06T15:14:30.617" v="5663" actId="478"/>
          <ac:grpSpMkLst>
            <pc:docMk/>
            <pc:sldMk cId="1457829520" sldId="4196"/>
            <ac:grpSpMk id="13" creationId="{4BCD6481-C4D9-AA0E-35D0-5F34EE1BAC77}"/>
          </ac:grpSpMkLst>
        </pc:grpChg>
        <pc:grpChg chg="del">
          <ac:chgData name="Mehta, Parshva (KCM - Vadodara)" userId="c92a21d8-4e96-4a82-842a-745699aa2ce6" providerId="ADAL" clId="{5F12EB59-B354-48F1-831F-BF6A0CD60A01}" dt="2026-03-06T15:14:30.617" v="5663" actId="478"/>
          <ac:grpSpMkLst>
            <pc:docMk/>
            <pc:sldMk cId="1457829520" sldId="4196"/>
            <ac:grpSpMk id="20" creationId="{3573513D-911D-2C30-A079-74A0B00C93A3}"/>
          </ac:grpSpMkLst>
        </pc:grpChg>
        <pc:grpChg chg="del">
          <ac:chgData name="Mehta, Parshva (KCM - Vadodara)" userId="c92a21d8-4e96-4a82-842a-745699aa2ce6" providerId="ADAL" clId="{5F12EB59-B354-48F1-831F-BF6A0CD60A01}" dt="2026-03-06T15:14:30.617" v="5663" actId="478"/>
          <ac:grpSpMkLst>
            <pc:docMk/>
            <pc:sldMk cId="1457829520" sldId="4196"/>
            <ac:grpSpMk id="27" creationId="{84A17798-5204-58C7-9015-BEE44EDAC6B1}"/>
          </ac:grpSpMkLst>
        </pc:grpChg>
        <pc:grpChg chg="del">
          <ac:chgData name="Mehta, Parshva (KCM - Vadodara)" userId="c92a21d8-4e96-4a82-842a-745699aa2ce6" providerId="ADAL" clId="{5F12EB59-B354-48F1-831F-BF6A0CD60A01}" dt="2026-03-06T15:14:30.617" v="5663" actId="478"/>
          <ac:grpSpMkLst>
            <pc:docMk/>
            <pc:sldMk cId="1457829520" sldId="4196"/>
            <ac:grpSpMk id="34" creationId="{626175F5-3A3F-D530-10CE-B8FE4589B7F9}"/>
          </ac:grpSpMkLst>
        </pc:grpChg>
      </pc:sldChg>
      <pc:sldChg chg="addSp delSp modSp new del mod">
        <pc:chgData name="Mehta, Parshva (KCM - Vadodara)" userId="c92a21d8-4e96-4a82-842a-745699aa2ce6" providerId="ADAL" clId="{5F12EB59-B354-48F1-831F-BF6A0CD60A01}" dt="2026-03-06T15:10:09.405" v="5641" actId="47"/>
        <pc:sldMkLst>
          <pc:docMk/>
          <pc:sldMk cId="1499890158" sldId="4196"/>
        </pc:sldMkLst>
        <pc:spChg chg="del">
          <ac:chgData name="Mehta, Parshva (KCM - Vadodara)" userId="c92a21d8-4e96-4a82-842a-745699aa2ce6" providerId="ADAL" clId="{5F12EB59-B354-48F1-831F-BF6A0CD60A01}" dt="2026-03-06T15:10:05.362" v="5640" actId="1032"/>
          <ac:spMkLst>
            <pc:docMk/>
            <pc:sldMk cId="1499890158" sldId="4196"/>
            <ac:spMk id="2" creationId="{232F6FF9-63DE-379A-116D-6D816024995A}"/>
          </ac:spMkLst>
        </pc:spChg>
        <pc:graphicFrameChg chg="add modGraphic">
          <ac:chgData name="Mehta, Parshva (KCM - Vadodara)" userId="c92a21d8-4e96-4a82-842a-745699aa2ce6" providerId="ADAL" clId="{5F12EB59-B354-48F1-831F-BF6A0CD60A01}" dt="2026-03-06T15:10:05.362" v="5640" actId="1032"/>
          <ac:graphicFrameMkLst>
            <pc:docMk/>
            <pc:sldMk cId="1499890158" sldId="4196"/>
            <ac:graphicFrameMk id="4" creationId="{FE9E6BF2-1C03-3226-E75E-538D75992DC3}"/>
          </ac:graphicFrameMkLst>
        </pc:graphicFrameChg>
      </pc:sldChg>
      <pc:sldChg chg="addSp delSp add del mod">
        <pc:chgData name="Mehta, Parshva (KCM - Vadodara)" userId="c92a21d8-4e96-4a82-842a-745699aa2ce6" providerId="ADAL" clId="{5F12EB59-B354-48F1-831F-BF6A0CD60A01}" dt="2026-03-06T15:14:11.579" v="5660"/>
        <pc:sldMkLst>
          <pc:docMk/>
          <pc:sldMk cId="3182847380" sldId="4196"/>
        </pc:sldMkLst>
        <pc:spChg chg="add del">
          <ac:chgData name="Mehta, Parshva (KCM - Vadodara)" userId="c92a21d8-4e96-4a82-842a-745699aa2ce6" providerId="ADAL" clId="{5F12EB59-B354-48F1-831F-BF6A0CD60A01}" dt="2026-03-06T15:14:09.416" v="5656" actId="478"/>
          <ac:spMkLst>
            <pc:docMk/>
            <pc:sldMk cId="3182847380" sldId="4196"/>
            <ac:spMk id="5" creationId="{DEFD2B0D-1214-2F7F-2CC8-390A5F0A651F}"/>
          </ac:spMkLst>
        </pc:spChg>
        <pc:grpChg chg="add del">
          <ac:chgData name="Mehta, Parshva (KCM - Vadodara)" userId="c92a21d8-4e96-4a82-842a-745699aa2ce6" providerId="ADAL" clId="{5F12EB59-B354-48F1-831F-BF6A0CD60A01}" dt="2026-03-06T15:14:10.999" v="5659" actId="478"/>
          <ac:grpSpMkLst>
            <pc:docMk/>
            <pc:sldMk cId="3182847380" sldId="4196"/>
            <ac:grpSpMk id="6" creationId="{A5AA835A-F61D-5AB9-1291-FD222F89C8E8}"/>
          </ac:grpSpMkLst>
        </pc:grpChg>
        <pc:grpChg chg="add del">
          <ac:chgData name="Mehta, Parshva (KCM - Vadodara)" userId="c92a21d8-4e96-4a82-842a-745699aa2ce6" providerId="ADAL" clId="{5F12EB59-B354-48F1-831F-BF6A0CD60A01}" dt="2026-03-06T15:14:10.273" v="5657" actId="478"/>
          <ac:grpSpMkLst>
            <pc:docMk/>
            <pc:sldMk cId="3182847380" sldId="4196"/>
            <ac:grpSpMk id="13" creationId="{E9C66610-3D07-7AAD-7ACD-6826C3472DD9}"/>
          </ac:grpSpMkLst>
        </pc:grpChg>
        <pc:grpChg chg="add del">
          <ac:chgData name="Mehta, Parshva (KCM - Vadodara)" userId="c92a21d8-4e96-4a82-842a-745699aa2ce6" providerId="ADAL" clId="{5F12EB59-B354-48F1-831F-BF6A0CD60A01}" dt="2026-03-06T15:14:10.649" v="5658" actId="478"/>
          <ac:grpSpMkLst>
            <pc:docMk/>
            <pc:sldMk cId="3182847380" sldId="4196"/>
            <ac:grpSpMk id="20" creationId="{4995F71F-69C4-0833-F4B3-5BB500DC3B10}"/>
          </ac:grpSpMkLst>
        </pc:grpChg>
        <pc:grpChg chg="add del">
          <ac:chgData name="Mehta, Parshva (KCM - Vadodara)" userId="c92a21d8-4e96-4a82-842a-745699aa2ce6" providerId="ADAL" clId="{5F12EB59-B354-48F1-831F-BF6A0CD60A01}" dt="2026-03-06T15:14:10.273" v="5657" actId="478"/>
          <ac:grpSpMkLst>
            <pc:docMk/>
            <pc:sldMk cId="3182847380" sldId="4196"/>
            <ac:grpSpMk id="27" creationId="{69C638D9-062C-E0CA-AFC1-09D5C20E2881}"/>
          </ac:grpSpMkLst>
        </pc:grpChg>
        <pc:grpChg chg="add del">
          <ac:chgData name="Mehta, Parshva (KCM - Vadodara)" userId="c92a21d8-4e96-4a82-842a-745699aa2ce6" providerId="ADAL" clId="{5F12EB59-B354-48F1-831F-BF6A0CD60A01}" dt="2026-03-06T15:14:10.999" v="5659" actId="478"/>
          <ac:grpSpMkLst>
            <pc:docMk/>
            <pc:sldMk cId="3182847380" sldId="4196"/>
            <ac:grpSpMk id="34" creationId="{6197D47A-5EFE-65CD-F032-31C55D08D2AE}"/>
          </ac:grpSpMkLst>
        </pc:grpChg>
      </pc:sldChg>
      <pc:sldChg chg="add del">
        <pc:chgData name="Mehta, Parshva (KCM - Vadodara)" userId="c92a21d8-4e96-4a82-842a-745699aa2ce6" providerId="ADAL" clId="{5F12EB59-B354-48F1-831F-BF6A0CD60A01}" dt="2026-03-06T15:12:54.761" v="5643" actId="47"/>
        <pc:sldMkLst>
          <pc:docMk/>
          <pc:sldMk cId="3586951985" sldId="4196"/>
        </pc:sldMkLst>
      </pc:sldChg>
      <pc:sldChg chg="new del">
        <pc:chgData name="Mehta, Parshva (KCM - Vadodara)" userId="c92a21d8-4e96-4a82-842a-745699aa2ce6" providerId="ADAL" clId="{5F12EB59-B354-48F1-831F-BF6A0CD60A01}" dt="2026-03-06T15:09:51.315" v="5638" actId="47"/>
        <pc:sldMkLst>
          <pc:docMk/>
          <pc:sldMk cId="3719880472" sldId="4196"/>
        </pc:sldMkLst>
      </pc:sldChg>
      <pc:sldChg chg="addSp modSp add mod modNotes">
        <pc:chgData name="Mehta, Parshva (KCM - Vadodara)" userId="c92a21d8-4e96-4a82-842a-745699aa2ce6" providerId="ADAL" clId="{5F12EB59-B354-48F1-831F-BF6A0CD60A01}" dt="2026-03-07T06:46:46.121" v="11414" actId="1036"/>
        <pc:sldMkLst>
          <pc:docMk/>
          <pc:sldMk cId="0" sldId="4197"/>
        </pc:sldMkLst>
        <pc:spChg chg="add mod">
          <ac:chgData name="Mehta, Parshva (KCM - Vadodara)" userId="c92a21d8-4e96-4a82-842a-745699aa2ce6" providerId="ADAL" clId="{5F12EB59-B354-48F1-831F-BF6A0CD60A01}" dt="2026-03-07T06:46:44.255" v="11412" actId="1036"/>
          <ac:spMkLst>
            <pc:docMk/>
            <pc:sldMk cId="0" sldId="4197"/>
            <ac:spMk id="2" creationId="{AD715A0C-B7EB-6851-6D35-C0DE3F3E4AF6}"/>
          </ac:spMkLst>
        </pc:spChg>
        <pc:spChg chg="add mod">
          <ac:chgData name="Mehta, Parshva (KCM - Vadodara)" userId="c92a21d8-4e96-4a82-842a-745699aa2ce6" providerId="ADAL" clId="{5F12EB59-B354-48F1-831F-BF6A0CD60A01}" dt="2026-03-07T06:46:46.121" v="11414" actId="1036"/>
          <ac:spMkLst>
            <pc:docMk/>
            <pc:sldMk cId="0" sldId="4197"/>
            <ac:spMk id="3" creationId="{2C5C46D0-DF93-14DB-5A76-5577283BECBA}"/>
          </ac:spMkLst>
        </pc:spChg>
        <pc:spChg chg="mod">
          <ac:chgData name="Mehta, Parshva (KCM - Vadodara)" userId="c92a21d8-4e96-4a82-842a-745699aa2ce6" providerId="ADAL" clId="{5F12EB59-B354-48F1-831F-BF6A0CD60A01}" dt="2026-03-06T15:21:45.997" v="5789" actId="20577"/>
          <ac:spMkLst>
            <pc:docMk/>
            <pc:sldMk cId="0" sldId="4197"/>
            <ac:spMk id="363" creationId="{3DB7678A-A9F9-48D1-A81F-CB32F7E48EE8}"/>
          </ac:spMkLst>
        </pc:spChg>
        <pc:spChg chg="mod">
          <ac:chgData name="Mehta, Parshva (KCM - Vadodara)" userId="c92a21d8-4e96-4a82-842a-745699aa2ce6" providerId="ADAL" clId="{5F12EB59-B354-48F1-831F-BF6A0CD60A01}" dt="2026-03-06T15:28:38.821" v="5976" actId="403"/>
          <ac:spMkLst>
            <pc:docMk/>
            <pc:sldMk cId="0" sldId="4197"/>
            <ac:spMk id="364" creationId="{A45E8E3B-6E28-4090-B4BF-FC44D3C5D12D}"/>
          </ac:spMkLst>
        </pc:spChg>
        <pc:spChg chg="mod">
          <ac:chgData name="Mehta, Parshva (KCM - Vadodara)" userId="c92a21d8-4e96-4a82-842a-745699aa2ce6" providerId="ADAL" clId="{5F12EB59-B354-48F1-831F-BF6A0CD60A01}" dt="2026-03-06T15:22:14.418" v="5861" actId="20577"/>
          <ac:spMkLst>
            <pc:docMk/>
            <pc:sldMk cId="0" sldId="4197"/>
            <ac:spMk id="365" creationId="{938BF4AC-6D21-4B4D-9B61-B5706B48AEAA}"/>
          </ac:spMkLst>
        </pc:spChg>
        <pc:spChg chg="mod">
          <ac:chgData name="Mehta, Parshva (KCM - Vadodara)" userId="c92a21d8-4e96-4a82-842a-745699aa2ce6" providerId="ADAL" clId="{5F12EB59-B354-48F1-831F-BF6A0CD60A01}" dt="2026-03-06T15:22:36.164" v="5921" actId="20577"/>
          <ac:spMkLst>
            <pc:docMk/>
            <pc:sldMk cId="0" sldId="4197"/>
            <ac:spMk id="366" creationId="{6871E246-0E88-4F63-8532-33EEC14A4652}"/>
          </ac:spMkLst>
        </pc:spChg>
        <pc:spChg chg="mod">
          <ac:chgData name="Mehta, Parshva (KCM - Vadodara)" userId="c92a21d8-4e96-4a82-842a-745699aa2ce6" providerId="ADAL" clId="{5F12EB59-B354-48F1-831F-BF6A0CD60A01}" dt="2026-03-06T15:22:24.216" v="5894" actId="20577"/>
          <ac:spMkLst>
            <pc:docMk/>
            <pc:sldMk cId="0" sldId="4197"/>
            <ac:spMk id="367" creationId="{DBF41545-8C05-4EAB-A0C6-F8910D62F996}"/>
          </ac:spMkLst>
        </pc:spChg>
        <pc:spChg chg="mod">
          <ac:chgData name="Mehta, Parshva (KCM - Vadodara)" userId="c92a21d8-4e96-4a82-842a-745699aa2ce6" providerId="ADAL" clId="{5F12EB59-B354-48F1-831F-BF6A0CD60A01}" dt="2026-03-06T15:22:43.323" v="5924" actId="20577"/>
          <ac:spMkLst>
            <pc:docMk/>
            <pc:sldMk cId="0" sldId="4197"/>
            <ac:spMk id="368" creationId="{11B537F5-21B2-4F4C-89D2-6D01D11A2667}"/>
          </ac:spMkLst>
        </pc:spChg>
        <pc:spChg chg="mod">
          <ac:chgData name="Mehta, Parshva (KCM - Vadodara)" userId="c92a21d8-4e96-4a82-842a-745699aa2ce6" providerId="ADAL" clId="{5F12EB59-B354-48F1-831F-BF6A0CD60A01}" dt="2026-03-06T15:28:38.821" v="5976" actId="403"/>
          <ac:spMkLst>
            <pc:docMk/>
            <pc:sldMk cId="0" sldId="4197"/>
            <ac:spMk id="378" creationId="{13083E07-DE4A-4236-BAC3-3D23D91CA00C}"/>
          </ac:spMkLst>
        </pc:spChg>
        <pc:spChg chg="mod">
          <ac:chgData name="Mehta, Parshva (KCM - Vadodara)" userId="c92a21d8-4e96-4a82-842a-745699aa2ce6" providerId="ADAL" clId="{5F12EB59-B354-48F1-831F-BF6A0CD60A01}" dt="2026-03-06T15:28:38.821" v="5976" actId="403"/>
          <ac:spMkLst>
            <pc:docMk/>
            <pc:sldMk cId="0" sldId="4197"/>
            <ac:spMk id="381" creationId="{6C723DF5-C478-468F-8987-B6AFB2FE7B54}"/>
          </ac:spMkLst>
        </pc:spChg>
        <pc:spChg chg="mod">
          <ac:chgData name="Mehta, Parshva (KCM - Vadodara)" userId="c92a21d8-4e96-4a82-842a-745699aa2ce6" providerId="ADAL" clId="{5F12EB59-B354-48F1-831F-BF6A0CD60A01}" dt="2026-03-06T15:28:38.821" v="5976" actId="403"/>
          <ac:spMkLst>
            <pc:docMk/>
            <pc:sldMk cId="0" sldId="4197"/>
            <ac:spMk id="389" creationId="{43B62EBA-3333-4489-9D28-5FCD72589B5E}"/>
          </ac:spMkLst>
        </pc:spChg>
        <pc:spChg chg="mod">
          <ac:chgData name="Mehta, Parshva (KCM - Vadodara)" userId="c92a21d8-4e96-4a82-842a-745699aa2ce6" providerId="ADAL" clId="{5F12EB59-B354-48F1-831F-BF6A0CD60A01}" dt="2026-03-06T15:28:38.821" v="5976" actId="403"/>
          <ac:spMkLst>
            <pc:docMk/>
            <pc:sldMk cId="0" sldId="4197"/>
            <ac:spMk id="397" creationId="{8CD2E791-521C-45D2-99FE-1C655D649597}"/>
          </ac:spMkLst>
        </pc:spChg>
        <pc:spChg chg="mod">
          <ac:chgData name="Mehta, Parshva (KCM - Vadodara)" userId="c92a21d8-4e96-4a82-842a-745699aa2ce6" providerId="ADAL" clId="{5F12EB59-B354-48F1-831F-BF6A0CD60A01}" dt="2026-03-06T15:28:38.821" v="5976" actId="403"/>
          <ac:spMkLst>
            <pc:docMk/>
            <pc:sldMk cId="0" sldId="4197"/>
            <ac:spMk id="406" creationId="{CCF386E1-4CE7-4C6D-B549-E611F4B30DDC}"/>
          </ac:spMkLst>
        </pc:spChg>
        <pc:spChg chg="mod">
          <ac:chgData name="Mehta, Parshva (KCM - Vadodara)" userId="c92a21d8-4e96-4a82-842a-745699aa2ce6" providerId="ADAL" clId="{5F12EB59-B354-48F1-831F-BF6A0CD60A01}" dt="2026-03-06T15:28:38.821" v="5976" actId="403"/>
          <ac:spMkLst>
            <pc:docMk/>
            <pc:sldMk cId="0" sldId="4197"/>
            <ac:spMk id="408" creationId="{7C1E7039-D55D-4E17-A2EA-008B0E5D888E}"/>
          </ac:spMkLst>
        </pc:spChg>
        <pc:spChg chg="mod">
          <ac:chgData name="Mehta, Parshva (KCM - Vadodara)" userId="c92a21d8-4e96-4a82-842a-745699aa2ce6" providerId="ADAL" clId="{5F12EB59-B354-48F1-831F-BF6A0CD60A01}" dt="2026-03-06T15:28:38.821" v="5976" actId="403"/>
          <ac:spMkLst>
            <pc:docMk/>
            <pc:sldMk cId="0" sldId="4197"/>
            <ac:spMk id="415" creationId="{F87294F4-AB39-4CBB-B67A-41FF2221A17D}"/>
          </ac:spMkLst>
        </pc:spChg>
        <pc:spChg chg="mod">
          <ac:chgData name="Mehta, Parshva (KCM - Vadodara)" userId="c92a21d8-4e96-4a82-842a-745699aa2ce6" providerId="ADAL" clId="{5F12EB59-B354-48F1-831F-BF6A0CD60A01}" dt="2026-03-06T15:28:38.821" v="5976" actId="403"/>
          <ac:spMkLst>
            <pc:docMk/>
            <pc:sldMk cId="0" sldId="4197"/>
            <ac:spMk id="416" creationId="{37CABC7F-44E2-4EAF-B411-1D47DC31A743}"/>
          </ac:spMkLst>
        </pc:spChg>
        <pc:spChg chg="mod">
          <ac:chgData name="Mehta, Parshva (KCM - Vadodara)" userId="c92a21d8-4e96-4a82-842a-745699aa2ce6" providerId="ADAL" clId="{5F12EB59-B354-48F1-831F-BF6A0CD60A01}" dt="2026-03-06T15:28:38.821" v="5976" actId="403"/>
          <ac:spMkLst>
            <pc:docMk/>
            <pc:sldMk cId="0" sldId="4197"/>
            <ac:spMk id="426" creationId="{2F2D616B-BC86-4B8E-8723-828D30565BF6}"/>
          </ac:spMkLst>
        </pc:spChg>
      </pc:sldChg>
      <pc:sldChg chg="add del">
        <pc:chgData name="Mehta, Parshva (KCM - Vadodara)" userId="c92a21d8-4e96-4a82-842a-745699aa2ce6" providerId="ADAL" clId="{5F12EB59-B354-48F1-831F-BF6A0CD60A01}" dt="2026-03-06T15:14:05.325" v="5655"/>
        <pc:sldMkLst>
          <pc:docMk/>
          <pc:sldMk cId="3550515056" sldId="4197"/>
        </pc:sldMkLst>
      </pc:sldChg>
      <pc:sldChg chg="add del">
        <pc:chgData name="Mehta, Parshva (KCM - Vadodara)" userId="c92a21d8-4e96-4a82-842a-745699aa2ce6" providerId="ADAL" clId="{5F12EB59-B354-48F1-831F-BF6A0CD60A01}" dt="2026-03-06T15:24:28.120" v="5926" actId="47"/>
        <pc:sldMkLst>
          <pc:docMk/>
          <pc:sldMk cId="0" sldId="4198"/>
        </pc:sldMkLst>
      </pc:sldChg>
      <pc:sldChg chg="addSp delSp modSp new mod">
        <pc:chgData name="Mehta, Parshva (KCM - Vadodara)" userId="c92a21d8-4e96-4a82-842a-745699aa2ce6" providerId="ADAL" clId="{5F12EB59-B354-48F1-831F-BF6A0CD60A01}" dt="2026-03-07T06:46:54.614" v="11418" actId="1036"/>
        <pc:sldMkLst>
          <pc:docMk/>
          <pc:sldMk cId="2151462324" sldId="4198"/>
        </pc:sldMkLst>
        <pc:spChg chg="del mod">
          <ac:chgData name="Mehta, Parshva (KCM - Vadodara)" userId="c92a21d8-4e96-4a82-842a-745699aa2ce6" providerId="ADAL" clId="{5F12EB59-B354-48F1-831F-BF6A0CD60A01}" dt="2026-03-06T15:26:19.538" v="5944" actId="478"/>
          <ac:spMkLst>
            <pc:docMk/>
            <pc:sldMk cId="2151462324" sldId="4198"/>
            <ac:spMk id="2" creationId="{5AFBFFA4-9847-DC79-ABFE-A657836A308F}"/>
          </ac:spMkLst>
        </pc:spChg>
        <pc:spChg chg="add mod">
          <ac:chgData name="Mehta, Parshva (KCM - Vadodara)" userId="c92a21d8-4e96-4a82-842a-745699aa2ce6" providerId="ADAL" clId="{5F12EB59-B354-48F1-831F-BF6A0CD60A01}" dt="2026-03-07T06:46:54.614" v="11418" actId="1036"/>
          <ac:spMkLst>
            <pc:docMk/>
            <pc:sldMk cId="2151462324" sldId="4198"/>
            <ac:spMk id="2" creationId="{9A2FC1AC-E7CB-0870-A50D-0F4604B72108}"/>
          </ac:spMkLst>
        </pc:spChg>
        <pc:spChg chg="mod">
          <ac:chgData name="Mehta, Parshva (KCM - Vadodara)" userId="c92a21d8-4e96-4a82-842a-745699aa2ce6" providerId="ADAL" clId="{5F12EB59-B354-48F1-831F-BF6A0CD60A01}" dt="2026-03-06T15:26:30.223" v="5948" actId="27636"/>
          <ac:spMkLst>
            <pc:docMk/>
            <pc:sldMk cId="2151462324" sldId="4198"/>
            <ac:spMk id="3" creationId="{A60B5ABF-F888-2606-A1E2-64A026F86B40}"/>
          </ac:spMkLst>
        </pc:spChg>
        <pc:spChg chg="mod">
          <ac:chgData name="Mehta, Parshva (KCM - Vadodara)" userId="c92a21d8-4e96-4a82-842a-745699aa2ce6" providerId="ADAL" clId="{5F12EB59-B354-48F1-831F-BF6A0CD60A01}" dt="2026-03-06T15:26:14.395" v="5941"/>
          <ac:spMkLst>
            <pc:docMk/>
            <pc:sldMk cId="2151462324" sldId="4198"/>
            <ac:spMk id="7" creationId="{DECB0E47-80BF-9B46-95D3-E7B7306564EF}"/>
          </ac:spMkLst>
        </pc:spChg>
        <pc:spChg chg="mod">
          <ac:chgData name="Mehta, Parshva (KCM - Vadodara)" userId="c92a21d8-4e96-4a82-842a-745699aa2ce6" providerId="ADAL" clId="{5F12EB59-B354-48F1-831F-BF6A0CD60A01}" dt="2026-03-06T15:26:14.395" v="5941"/>
          <ac:spMkLst>
            <pc:docMk/>
            <pc:sldMk cId="2151462324" sldId="4198"/>
            <ac:spMk id="8" creationId="{5B99970B-C8F9-FB4A-A844-15053A2FEE8C}"/>
          </ac:spMkLst>
        </pc:spChg>
        <pc:spChg chg="mod">
          <ac:chgData name="Mehta, Parshva (KCM - Vadodara)" userId="c92a21d8-4e96-4a82-842a-745699aa2ce6" providerId="ADAL" clId="{5F12EB59-B354-48F1-831F-BF6A0CD60A01}" dt="2026-03-06T15:26:14.395" v="5941"/>
          <ac:spMkLst>
            <pc:docMk/>
            <pc:sldMk cId="2151462324" sldId="4198"/>
            <ac:spMk id="10" creationId="{123A7FA7-121E-9042-8277-B581CAF1ECDE}"/>
          </ac:spMkLst>
        </pc:spChg>
        <pc:spChg chg="mod">
          <ac:chgData name="Mehta, Parshva (KCM - Vadodara)" userId="c92a21d8-4e96-4a82-842a-745699aa2ce6" providerId="ADAL" clId="{5F12EB59-B354-48F1-831F-BF6A0CD60A01}" dt="2026-03-06T15:26:14.395" v="5941"/>
          <ac:spMkLst>
            <pc:docMk/>
            <pc:sldMk cId="2151462324" sldId="4198"/>
            <ac:spMk id="13" creationId="{D4D8D2FC-2F50-514B-A51A-8DD75EB18747}"/>
          </ac:spMkLst>
        </pc:spChg>
        <pc:spChg chg="mod">
          <ac:chgData name="Mehta, Parshva (KCM - Vadodara)" userId="c92a21d8-4e96-4a82-842a-745699aa2ce6" providerId="ADAL" clId="{5F12EB59-B354-48F1-831F-BF6A0CD60A01}" dt="2026-03-06T15:26:14.395" v="5941"/>
          <ac:spMkLst>
            <pc:docMk/>
            <pc:sldMk cId="2151462324" sldId="4198"/>
            <ac:spMk id="14" creationId="{128E5D26-B124-4548-892F-0B0F4BF458C6}"/>
          </ac:spMkLst>
        </pc:spChg>
        <pc:spChg chg="mod">
          <ac:chgData name="Mehta, Parshva (KCM - Vadodara)" userId="c92a21d8-4e96-4a82-842a-745699aa2ce6" providerId="ADAL" clId="{5F12EB59-B354-48F1-831F-BF6A0CD60A01}" dt="2026-03-06T15:26:14.395" v="5941"/>
          <ac:spMkLst>
            <pc:docMk/>
            <pc:sldMk cId="2151462324" sldId="4198"/>
            <ac:spMk id="17" creationId="{0DF31F41-186F-D741-9748-F0C2FE546318}"/>
          </ac:spMkLst>
        </pc:spChg>
        <pc:spChg chg="mod">
          <ac:chgData name="Mehta, Parshva (KCM - Vadodara)" userId="c92a21d8-4e96-4a82-842a-745699aa2ce6" providerId="ADAL" clId="{5F12EB59-B354-48F1-831F-BF6A0CD60A01}" dt="2026-03-07T02:38:01.470" v="6711" actId="403"/>
          <ac:spMkLst>
            <pc:docMk/>
            <pc:sldMk cId="2151462324" sldId="4198"/>
            <ac:spMk id="18" creationId="{FD4C2BB8-84AC-C669-7ECE-F86EE3C57F16}"/>
          </ac:spMkLst>
        </pc:spChg>
        <pc:spChg chg="mod">
          <ac:chgData name="Mehta, Parshva (KCM - Vadodara)" userId="c92a21d8-4e96-4a82-842a-745699aa2ce6" providerId="ADAL" clId="{5F12EB59-B354-48F1-831F-BF6A0CD60A01}" dt="2026-03-06T15:26:14.395" v="5941"/>
          <ac:spMkLst>
            <pc:docMk/>
            <pc:sldMk cId="2151462324" sldId="4198"/>
            <ac:spMk id="20" creationId="{470ACC24-D91E-EC40-A611-1223B9CD21DD}"/>
          </ac:spMkLst>
        </pc:spChg>
        <pc:spChg chg="mod">
          <ac:chgData name="Mehta, Parshva (KCM - Vadodara)" userId="c92a21d8-4e96-4a82-842a-745699aa2ce6" providerId="ADAL" clId="{5F12EB59-B354-48F1-831F-BF6A0CD60A01}" dt="2026-03-07T02:38:01.470" v="6711" actId="403"/>
          <ac:spMkLst>
            <pc:docMk/>
            <pc:sldMk cId="2151462324" sldId="4198"/>
            <ac:spMk id="21" creationId="{0E21E974-2EF2-E264-CAF9-3298EA4DA7B0}"/>
          </ac:spMkLst>
        </pc:spChg>
        <pc:spChg chg="mod">
          <ac:chgData name="Mehta, Parshva (KCM - Vadodara)" userId="c92a21d8-4e96-4a82-842a-745699aa2ce6" providerId="ADAL" clId="{5F12EB59-B354-48F1-831F-BF6A0CD60A01}" dt="2026-03-07T02:38:01.470" v="6711" actId="403"/>
          <ac:spMkLst>
            <pc:docMk/>
            <pc:sldMk cId="2151462324" sldId="4198"/>
            <ac:spMk id="25" creationId="{55CAD37D-01AC-E4FE-8DA4-A464F5210EFD}"/>
          </ac:spMkLst>
        </pc:spChg>
        <pc:spChg chg="mod">
          <ac:chgData name="Mehta, Parshva (KCM - Vadodara)" userId="c92a21d8-4e96-4a82-842a-745699aa2ce6" providerId="ADAL" clId="{5F12EB59-B354-48F1-831F-BF6A0CD60A01}" dt="2026-03-07T02:38:01.470" v="6711" actId="403"/>
          <ac:spMkLst>
            <pc:docMk/>
            <pc:sldMk cId="2151462324" sldId="4198"/>
            <ac:spMk id="26" creationId="{750BDE60-6BBC-978A-1458-8360C4F44469}"/>
          </ac:spMkLst>
        </pc:spChg>
        <pc:spChg chg="mod">
          <ac:chgData name="Mehta, Parshva (KCM - Vadodara)" userId="c92a21d8-4e96-4a82-842a-745699aa2ce6" providerId="ADAL" clId="{5F12EB59-B354-48F1-831F-BF6A0CD60A01}" dt="2026-03-07T02:38:01.470" v="6711" actId="403"/>
          <ac:spMkLst>
            <pc:docMk/>
            <pc:sldMk cId="2151462324" sldId="4198"/>
            <ac:spMk id="27" creationId="{A5AEF542-5FC3-848C-DB7D-08A261563B7A}"/>
          </ac:spMkLst>
        </pc:spChg>
        <pc:spChg chg="mod">
          <ac:chgData name="Mehta, Parshva (KCM - Vadodara)" userId="c92a21d8-4e96-4a82-842a-745699aa2ce6" providerId="ADAL" clId="{5F12EB59-B354-48F1-831F-BF6A0CD60A01}" dt="2026-03-06T15:27:36.566" v="5962" actId="20577"/>
          <ac:spMkLst>
            <pc:docMk/>
            <pc:sldMk cId="2151462324" sldId="4198"/>
            <ac:spMk id="28" creationId="{D798C37B-10EE-DA4F-5359-260F86CFCCA3}"/>
          </ac:spMkLst>
        </pc:spChg>
        <pc:spChg chg="mod">
          <ac:chgData name="Mehta, Parshva (KCM - Vadodara)" userId="c92a21d8-4e96-4a82-842a-745699aa2ce6" providerId="ADAL" clId="{5F12EB59-B354-48F1-831F-BF6A0CD60A01}" dt="2026-03-06T15:37:13.570" v="6085" actId="313"/>
          <ac:spMkLst>
            <pc:docMk/>
            <pc:sldMk cId="2151462324" sldId="4198"/>
            <ac:spMk id="29" creationId="{5A902D6E-4B1F-9E73-E90D-74138AD673D4}"/>
          </ac:spMkLst>
        </pc:spChg>
        <pc:spChg chg="mod">
          <ac:chgData name="Mehta, Parshva (KCM - Vadodara)" userId="c92a21d8-4e96-4a82-842a-745699aa2ce6" providerId="ADAL" clId="{5F12EB59-B354-48F1-831F-BF6A0CD60A01}" dt="2026-03-07T02:38:01.470" v="6711" actId="403"/>
          <ac:spMkLst>
            <pc:docMk/>
            <pc:sldMk cId="2151462324" sldId="4198"/>
            <ac:spMk id="30" creationId="{677876B9-7CA9-C7D2-86DF-50F482311BD5}"/>
          </ac:spMkLst>
        </pc:spChg>
        <pc:spChg chg="mod">
          <ac:chgData name="Mehta, Parshva (KCM - Vadodara)" userId="c92a21d8-4e96-4a82-842a-745699aa2ce6" providerId="ADAL" clId="{5F12EB59-B354-48F1-831F-BF6A0CD60A01}" dt="2026-03-06T15:37:53.844" v="6151" actId="20577"/>
          <ac:spMkLst>
            <pc:docMk/>
            <pc:sldMk cId="2151462324" sldId="4198"/>
            <ac:spMk id="31" creationId="{17C56FF2-DC7F-EE6C-10C4-97CBB71119F1}"/>
          </ac:spMkLst>
        </pc:spChg>
        <pc:spChg chg="mod">
          <ac:chgData name="Mehta, Parshva (KCM - Vadodara)" userId="c92a21d8-4e96-4a82-842a-745699aa2ce6" providerId="ADAL" clId="{5F12EB59-B354-48F1-831F-BF6A0CD60A01}" dt="2026-03-06T15:36:18.535" v="6002" actId="20577"/>
          <ac:spMkLst>
            <pc:docMk/>
            <pc:sldMk cId="2151462324" sldId="4198"/>
            <ac:spMk id="32" creationId="{A95AE8BB-F329-8A5E-8776-638C55DF3C62}"/>
          </ac:spMkLst>
        </pc:spChg>
        <pc:spChg chg="mod">
          <ac:chgData name="Mehta, Parshva (KCM - Vadodara)" userId="c92a21d8-4e96-4a82-842a-745699aa2ce6" providerId="ADAL" clId="{5F12EB59-B354-48F1-831F-BF6A0CD60A01}" dt="2026-03-07T02:38:01.470" v="6711" actId="403"/>
          <ac:spMkLst>
            <pc:docMk/>
            <pc:sldMk cId="2151462324" sldId="4198"/>
            <ac:spMk id="33" creationId="{D7E9C588-2F89-9D15-E2C1-36B0C677DAF6}"/>
          </ac:spMkLst>
        </pc:spChg>
        <pc:spChg chg="mod">
          <ac:chgData name="Mehta, Parshva (KCM - Vadodara)" userId="c92a21d8-4e96-4a82-842a-745699aa2ce6" providerId="ADAL" clId="{5F12EB59-B354-48F1-831F-BF6A0CD60A01}" dt="2026-03-07T02:38:23.346" v="6714" actId="14100"/>
          <ac:spMkLst>
            <pc:docMk/>
            <pc:sldMk cId="2151462324" sldId="4198"/>
            <ac:spMk id="34" creationId="{A1FE8205-B4E6-31C2-E42E-7D8D6F634CF3}"/>
          </ac:spMkLst>
        </pc:spChg>
        <pc:spChg chg="mod">
          <ac:chgData name="Mehta, Parshva (KCM - Vadodara)" userId="c92a21d8-4e96-4a82-842a-745699aa2ce6" providerId="ADAL" clId="{5F12EB59-B354-48F1-831F-BF6A0CD60A01}" dt="2026-03-06T15:36:43.467" v="6027" actId="20577"/>
          <ac:spMkLst>
            <pc:docMk/>
            <pc:sldMk cId="2151462324" sldId="4198"/>
            <ac:spMk id="35" creationId="{183588DF-5B7C-EAB8-F4AD-69CABF4B875D}"/>
          </ac:spMkLst>
        </pc:spChg>
        <pc:spChg chg="mod">
          <ac:chgData name="Mehta, Parshva (KCM - Vadodara)" userId="c92a21d8-4e96-4a82-842a-745699aa2ce6" providerId="ADAL" clId="{5F12EB59-B354-48F1-831F-BF6A0CD60A01}" dt="2026-03-07T02:38:01.470" v="6711" actId="403"/>
          <ac:spMkLst>
            <pc:docMk/>
            <pc:sldMk cId="2151462324" sldId="4198"/>
            <ac:spMk id="36" creationId="{3CD945A0-281B-9AC2-CE70-DC5933FC287D}"/>
          </ac:spMkLst>
        </pc:spChg>
        <pc:spChg chg="mod">
          <ac:chgData name="Mehta, Parshva (KCM - Vadodara)" userId="c92a21d8-4e96-4a82-842a-745699aa2ce6" providerId="ADAL" clId="{5F12EB59-B354-48F1-831F-BF6A0CD60A01}" dt="2026-03-06T15:26:14.395" v="5941"/>
          <ac:spMkLst>
            <pc:docMk/>
            <pc:sldMk cId="2151462324" sldId="4198"/>
            <ac:spMk id="37" creationId="{B5E234F5-E01F-8748-97B5-C537826DB6AD}"/>
          </ac:spMkLst>
        </pc:spChg>
        <pc:spChg chg="mod">
          <ac:chgData name="Mehta, Parshva (KCM - Vadodara)" userId="c92a21d8-4e96-4a82-842a-745699aa2ce6" providerId="ADAL" clId="{5F12EB59-B354-48F1-831F-BF6A0CD60A01}" dt="2026-03-06T15:37:25.586" v="6114" actId="20577"/>
          <ac:spMkLst>
            <pc:docMk/>
            <pc:sldMk cId="2151462324" sldId="4198"/>
            <ac:spMk id="39" creationId="{EA89B911-2275-B010-FFC8-3EB9541F0356}"/>
          </ac:spMkLst>
        </pc:spChg>
        <pc:spChg chg="mod">
          <ac:chgData name="Mehta, Parshva (KCM - Vadodara)" userId="c92a21d8-4e96-4a82-842a-745699aa2ce6" providerId="ADAL" clId="{5F12EB59-B354-48F1-831F-BF6A0CD60A01}" dt="2026-03-07T02:38:01.470" v="6711" actId="403"/>
          <ac:spMkLst>
            <pc:docMk/>
            <pc:sldMk cId="2151462324" sldId="4198"/>
            <ac:spMk id="45" creationId="{0F786006-B948-C2F1-C406-0B8B730013DA}"/>
          </ac:spMkLst>
        </pc:spChg>
        <pc:spChg chg="mod">
          <ac:chgData name="Mehta, Parshva (KCM - Vadodara)" userId="c92a21d8-4e96-4a82-842a-745699aa2ce6" providerId="ADAL" clId="{5F12EB59-B354-48F1-831F-BF6A0CD60A01}" dt="2026-03-06T15:26:14.395" v="5941"/>
          <ac:spMkLst>
            <pc:docMk/>
            <pc:sldMk cId="2151462324" sldId="4198"/>
            <ac:spMk id="50" creationId="{233632D9-9A43-7C44-85D9-E8EB941F0862}"/>
          </ac:spMkLst>
        </pc:spChg>
        <pc:spChg chg="mod">
          <ac:chgData name="Mehta, Parshva (KCM - Vadodara)" userId="c92a21d8-4e96-4a82-842a-745699aa2ce6" providerId="ADAL" clId="{5F12EB59-B354-48F1-831F-BF6A0CD60A01}" dt="2026-03-06T15:26:14.395" v="5941"/>
          <ac:spMkLst>
            <pc:docMk/>
            <pc:sldMk cId="2151462324" sldId="4198"/>
            <ac:spMk id="53" creationId="{A0A2F037-BB1F-AD46-90CB-416F4EB61D7B}"/>
          </ac:spMkLst>
        </pc:spChg>
        <pc:spChg chg="mod">
          <ac:chgData name="Mehta, Parshva (KCM - Vadodara)" userId="c92a21d8-4e96-4a82-842a-745699aa2ce6" providerId="ADAL" clId="{5F12EB59-B354-48F1-831F-BF6A0CD60A01}" dt="2026-03-07T02:38:01.470" v="6711" actId="403"/>
          <ac:spMkLst>
            <pc:docMk/>
            <pc:sldMk cId="2151462324" sldId="4198"/>
            <ac:spMk id="54" creationId="{9B85A4AE-CDE0-94C8-E5DF-AEF77C7E80F8}"/>
          </ac:spMkLst>
        </pc:spChg>
      </pc:sldChg>
      <pc:sldChg chg="addSp delSp add del">
        <pc:chgData name="Mehta, Parshva (KCM - Vadodara)" userId="c92a21d8-4e96-4a82-842a-745699aa2ce6" providerId="ADAL" clId="{5F12EB59-B354-48F1-831F-BF6A0CD60A01}" dt="2026-03-06T15:25:57.527" v="5937"/>
        <pc:sldMkLst>
          <pc:docMk/>
          <pc:sldMk cId="2972697150" sldId="4198"/>
        </pc:sldMkLst>
        <pc:grpChg chg="add del">
          <ac:chgData name="Mehta, Parshva (KCM - Vadodara)" userId="c92a21d8-4e96-4a82-842a-745699aa2ce6" providerId="ADAL" clId="{5F12EB59-B354-48F1-831F-BF6A0CD60A01}" dt="2026-03-06T15:25:56.875" v="5936" actId="478"/>
          <ac:grpSpMkLst>
            <pc:docMk/>
            <pc:sldMk cId="2972697150" sldId="4198"/>
            <ac:grpSpMk id="22" creationId="{D203DF3C-EE54-8174-2F78-CCAC0B921294}"/>
          </ac:grpSpMkLst>
        </pc:grpChg>
      </pc:sldChg>
      <pc:sldChg chg="new del">
        <pc:chgData name="Mehta, Parshva (KCM - Vadodara)" userId="c92a21d8-4e96-4a82-842a-745699aa2ce6" providerId="ADAL" clId="{5F12EB59-B354-48F1-831F-BF6A0CD60A01}" dt="2026-03-06T15:25:55.690" v="5935" actId="680"/>
        <pc:sldMkLst>
          <pc:docMk/>
          <pc:sldMk cId="2967359242" sldId="4199"/>
        </pc:sldMkLst>
      </pc:sldChg>
      <pc:sldChg chg="addSp modSp new mod">
        <pc:chgData name="Mehta, Parshva (KCM - Vadodara)" userId="c92a21d8-4e96-4a82-842a-745699aa2ce6" providerId="ADAL" clId="{5F12EB59-B354-48F1-831F-BF6A0CD60A01}" dt="2026-03-07T06:46:58.858" v="11420" actId="1036"/>
        <pc:sldMkLst>
          <pc:docMk/>
          <pc:sldMk cId="3370522672" sldId="4199"/>
        </pc:sldMkLst>
        <pc:spChg chg="mod">
          <ac:chgData name="Mehta, Parshva (KCM - Vadodara)" userId="c92a21d8-4e96-4a82-842a-745699aa2ce6" providerId="ADAL" clId="{5F12EB59-B354-48F1-831F-BF6A0CD60A01}" dt="2026-03-07T03:21:44.397" v="7346" actId="20577"/>
          <ac:spMkLst>
            <pc:docMk/>
            <pc:sldMk cId="3370522672" sldId="4199"/>
            <ac:spMk id="2" creationId="{2711794C-71D3-85A8-293C-2CFB973EEECE}"/>
          </ac:spMkLst>
        </pc:spChg>
        <pc:spChg chg="mod">
          <ac:chgData name="Mehta, Parshva (KCM - Vadodara)" userId="c92a21d8-4e96-4a82-842a-745699aa2ce6" providerId="ADAL" clId="{5F12EB59-B354-48F1-831F-BF6A0CD60A01}" dt="2026-03-07T03:15:35.118" v="7112" actId="20577"/>
          <ac:spMkLst>
            <pc:docMk/>
            <pc:sldMk cId="3370522672" sldId="4199"/>
            <ac:spMk id="3" creationId="{4FD900F7-9A97-1FDF-AFAB-2B6D74F0ED5D}"/>
          </ac:spMkLst>
        </pc:spChg>
        <pc:spChg chg="add mod">
          <ac:chgData name="Mehta, Parshva (KCM - Vadodara)" userId="c92a21d8-4e96-4a82-842a-745699aa2ce6" providerId="ADAL" clId="{5F12EB59-B354-48F1-831F-BF6A0CD60A01}" dt="2026-03-07T03:23:05.853" v="7552" actId="14100"/>
          <ac:spMkLst>
            <pc:docMk/>
            <pc:sldMk cId="3370522672" sldId="4199"/>
            <ac:spMk id="4" creationId="{A21BD0CA-05A5-B32E-3568-3F952CC143D2}"/>
          </ac:spMkLst>
        </pc:spChg>
        <pc:spChg chg="add mod">
          <ac:chgData name="Mehta, Parshva (KCM - Vadodara)" userId="c92a21d8-4e96-4a82-842a-745699aa2ce6" providerId="ADAL" clId="{5F12EB59-B354-48F1-831F-BF6A0CD60A01}" dt="2026-03-07T06:46:58.858" v="11420" actId="1036"/>
          <ac:spMkLst>
            <pc:docMk/>
            <pc:sldMk cId="3370522672" sldId="4199"/>
            <ac:spMk id="5" creationId="{F7DB25DC-A92F-7D60-4120-31870B01F1F4}"/>
          </ac:spMkLst>
        </pc:spChg>
      </pc:sldChg>
      <pc:sldChg chg="addSp delSp modSp add mod">
        <pc:chgData name="Mehta, Parshva (KCM - Vadodara)" userId="c92a21d8-4e96-4a82-842a-745699aa2ce6" providerId="ADAL" clId="{5F12EB59-B354-48F1-831F-BF6A0CD60A01}" dt="2026-03-07T06:48:01.825" v="11453"/>
        <pc:sldMkLst>
          <pc:docMk/>
          <pc:sldMk cId="286117562" sldId="4200"/>
        </pc:sldMkLst>
        <pc:spChg chg="del mod">
          <ac:chgData name="Mehta, Parshva (KCM - Vadodara)" userId="c92a21d8-4e96-4a82-842a-745699aa2ce6" providerId="ADAL" clId="{5F12EB59-B354-48F1-831F-BF6A0CD60A01}" dt="2026-03-07T04:11:41.502" v="8820" actId="22"/>
          <ac:spMkLst>
            <pc:docMk/>
            <pc:sldMk cId="286117562" sldId="4200"/>
            <ac:spMk id="2" creationId="{16D61B6E-A5D8-8B24-24D9-107929BE3EBF}"/>
          </ac:spMkLst>
        </pc:spChg>
        <pc:spChg chg="add mod">
          <ac:chgData name="Mehta, Parshva (KCM - Vadodara)" userId="c92a21d8-4e96-4a82-842a-745699aa2ce6" providerId="ADAL" clId="{5F12EB59-B354-48F1-831F-BF6A0CD60A01}" dt="2026-03-07T06:48:01.825" v="11453"/>
          <ac:spMkLst>
            <pc:docMk/>
            <pc:sldMk cId="286117562" sldId="4200"/>
            <ac:spMk id="2" creationId="{FC0565ED-ADE2-A075-B0D5-49272EA44140}"/>
          </ac:spMkLst>
        </pc:spChg>
        <pc:picChg chg="add mod ord">
          <ac:chgData name="Mehta, Parshva (KCM - Vadodara)" userId="c92a21d8-4e96-4a82-842a-745699aa2ce6" providerId="ADAL" clId="{5F12EB59-B354-48F1-831F-BF6A0CD60A01}" dt="2026-03-07T04:11:41.502" v="8820" actId="22"/>
          <ac:picMkLst>
            <pc:docMk/>
            <pc:sldMk cId="286117562" sldId="4200"/>
            <ac:picMk id="5" creationId="{BC20F1BE-8D92-27B9-3808-C1930CD30E00}"/>
          </ac:picMkLst>
        </pc:picChg>
      </pc:sldChg>
      <pc:sldChg chg="add del">
        <pc:chgData name="Mehta, Parshva (KCM - Vadodara)" userId="c92a21d8-4e96-4a82-842a-745699aa2ce6" providerId="ADAL" clId="{5F12EB59-B354-48F1-831F-BF6A0CD60A01}" dt="2026-03-06T15:25:55.259" v="5934"/>
        <pc:sldMkLst>
          <pc:docMk/>
          <pc:sldMk cId="1266869583" sldId="4200"/>
        </pc:sldMkLst>
      </pc:sldChg>
      <pc:sldChg chg="addSp modSp add mod">
        <pc:chgData name="Mehta, Parshva (KCM - Vadodara)" userId="c92a21d8-4e96-4a82-842a-745699aa2ce6" providerId="ADAL" clId="{5F12EB59-B354-48F1-831F-BF6A0CD60A01}" dt="2026-03-07T06:47:51.632" v="11447" actId="1036"/>
        <pc:sldMkLst>
          <pc:docMk/>
          <pc:sldMk cId="454433870" sldId="4201"/>
        </pc:sldMkLst>
        <pc:spChg chg="mod">
          <ac:chgData name="Mehta, Parshva (KCM - Vadodara)" userId="c92a21d8-4e96-4a82-842a-745699aa2ce6" providerId="ADAL" clId="{5F12EB59-B354-48F1-831F-BF6A0CD60A01}" dt="2026-03-07T04:32:09.509" v="9270" actId="21"/>
          <ac:spMkLst>
            <pc:docMk/>
            <pc:sldMk cId="454433870" sldId="4201"/>
            <ac:spMk id="2" creationId="{C4A3CDDA-51EB-0986-7CDE-536AE223EAA3}"/>
          </ac:spMkLst>
        </pc:spChg>
        <pc:spChg chg="mod">
          <ac:chgData name="Mehta, Parshva (KCM - Vadodara)" userId="c92a21d8-4e96-4a82-842a-745699aa2ce6" providerId="ADAL" clId="{5F12EB59-B354-48F1-831F-BF6A0CD60A01}" dt="2026-03-07T04:31:31.691" v="9231" actId="20577"/>
          <ac:spMkLst>
            <pc:docMk/>
            <pc:sldMk cId="454433870" sldId="4201"/>
            <ac:spMk id="3" creationId="{0238FDAD-1D79-4EF7-CDC4-F2A280B7F50B}"/>
          </ac:spMkLst>
        </pc:spChg>
        <pc:spChg chg="add mod">
          <ac:chgData name="Mehta, Parshva (KCM - Vadodara)" userId="c92a21d8-4e96-4a82-842a-745699aa2ce6" providerId="ADAL" clId="{5F12EB59-B354-48F1-831F-BF6A0CD60A01}" dt="2026-03-07T06:47:51.632" v="11447" actId="1036"/>
          <ac:spMkLst>
            <pc:docMk/>
            <pc:sldMk cId="454433870" sldId="4201"/>
            <ac:spMk id="4" creationId="{C1A189A8-1F08-DD10-DA84-8454DF77B8C9}"/>
          </ac:spMkLst>
        </pc:spChg>
      </pc:sldChg>
      <pc:sldChg chg="addSp modSp add mod">
        <pc:chgData name="Mehta, Parshva (KCM - Vadodara)" userId="c92a21d8-4e96-4a82-842a-745699aa2ce6" providerId="ADAL" clId="{5F12EB59-B354-48F1-831F-BF6A0CD60A01}" dt="2026-03-07T06:47:52.732" v="11448"/>
        <pc:sldMkLst>
          <pc:docMk/>
          <pc:sldMk cId="908647483" sldId="4202"/>
        </pc:sldMkLst>
        <pc:spChg chg="mod">
          <ac:chgData name="Mehta, Parshva (KCM - Vadodara)" userId="c92a21d8-4e96-4a82-842a-745699aa2ce6" providerId="ADAL" clId="{5F12EB59-B354-48F1-831F-BF6A0CD60A01}" dt="2026-03-07T04:38:55.062" v="9364" actId="20577"/>
          <ac:spMkLst>
            <pc:docMk/>
            <pc:sldMk cId="908647483" sldId="4202"/>
            <ac:spMk id="2" creationId="{6106A5B3-D8EF-D214-216D-C100EEB4F982}"/>
          </ac:spMkLst>
        </pc:spChg>
        <pc:spChg chg="mod">
          <ac:chgData name="Mehta, Parshva (KCM - Vadodara)" userId="c92a21d8-4e96-4a82-842a-745699aa2ce6" providerId="ADAL" clId="{5F12EB59-B354-48F1-831F-BF6A0CD60A01}" dt="2026-03-07T04:31:49.006" v="9269" actId="6549"/>
          <ac:spMkLst>
            <pc:docMk/>
            <pc:sldMk cId="908647483" sldId="4202"/>
            <ac:spMk id="3" creationId="{0126DA48-FDF8-4785-CE70-057D286E6D49}"/>
          </ac:spMkLst>
        </pc:spChg>
        <pc:spChg chg="add mod">
          <ac:chgData name="Mehta, Parshva (KCM - Vadodara)" userId="c92a21d8-4e96-4a82-842a-745699aa2ce6" providerId="ADAL" clId="{5F12EB59-B354-48F1-831F-BF6A0CD60A01}" dt="2026-03-07T06:47:52.732" v="11448"/>
          <ac:spMkLst>
            <pc:docMk/>
            <pc:sldMk cId="908647483" sldId="4202"/>
            <ac:spMk id="4" creationId="{428435E2-5257-A636-FAD0-BE4535A6BBD5}"/>
          </ac:spMkLst>
        </pc:spChg>
        <pc:picChg chg="add mod">
          <ac:chgData name="Mehta, Parshva (KCM - Vadodara)" userId="c92a21d8-4e96-4a82-842a-745699aa2ce6" providerId="ADAL" clId="{5F12EB59-B354-48F1-831F-BF6A0CD60A01}" dt="2026-03-07T04:32:43.407" v="9279" actId="1076"/>
          <ac:picMkLst>
            <pc:docMk/>
            <pc:sldMk cId="908647483" sldId="4202"/>
            <ac:picMk id="5" creationId="{FB598145-E522-7A6D-4C70-71937E61A5E4}"/>
          </ac:picMkLst>
        </pc:picChg>
      </pc:sldChg>
      <pc:sldChg chg="modSp add del mod">
        <pc:chgData name="Mehta, Parshva (KCM - Vadodara)" userId="c92a21d8-4e96-4a82-842a-745699aa2ce6" providerId="ADAL" clId="{5F12EB59-B354-48F1-831F-BF6A0CD60A01}" dt="2026-03-07T05:37:25.546" v="9652" actId="47"/>
        <pc:sldMkLst>
          <pc:docMk/>
          <pc:sldMk cId="2671882653" sldId="4203"/>
        </pc:sldMkLst>
        <pc:spChg chg="mod">
          <ac:chgData name="Mehta, Parshva (KCM - Vadodara)" userId="c92a21d8-4e96-4a82-842a-745699aa2ce6" providerId="ADAL" clId="{5F12EB59-B354-48F1-831F-BF6A0CD60A01}" dt="2026-03-07T05:35:47.438" v="9648" actId="20577"/>
          <ac:spMkLst>
            <pc:docMk/>
            <pc:sldMk cId="2671882653" sldId="4203"/>
            <ac:spMk id="4" creationId="{E04DB62C-7370-DE53-4E1F-1E92F98CECE3}"/>
          </ac:spMkLst>
        </pc:spChg>
      </pc:sldChg>
      <pc:sldChg chg="new del">
        <pc:chgData name="Mehta, Parshva (KCM - Vadodara)" userId="c92a21d8-4e96-4a82-842a-745699aa2ce6" providerId="ADAL" clId="{5F12EB59-B354-48F1-831F-BF6A0CD60A01}" dt="2026-03-07T05:38:25.327" v="9655" actId="47"/>
        <pc:sldMkLst>
          <pc:docMk/>
          <pc:sldMk cId="4273479905" sldId="4204"/>
        </pc:sldMkLst>
      </pc:sldChg>
      <pc:sldChg chg="add del">
        <pc:chgData name="Mehta, Parshva (KCM - Vadodara)" userId="c92a21d8-4e96-4a82-842a-745699aa2ce6" providerId="ADAL" clId="{5F12EB59-B354-48F1-831F-BF6A0CD60A01}" dt="2026-03-07T05:37:24.184" v="9651" actId="47"/>
        <pc:sldMkLst>
          <pc:docMk/>
          <pc:sldMk cId="915488587" sldId="4205"/>
        </pc:sldMkLst>
      </pc:sldChg>
      <pc:sldChg chg="addSp modSp add mod">
        <pc:chgData name="Mehta, Parshva (KCM - Vadodara)" userId="c92a21d8-4e96-4a82-842a-745699aa2ce6" providerId="ADAL" clId="{5F12EB59-B354-48F1-831F-BF6A0CD60A01}" dt="2026-03-07T06:47:08.849" v="11426" actId="1035"/>
        <pc:sldMkLst>
          <pc:docMk/>
          <pc:sldMk cId="2229600809" sldId="4205"/>
        </pc:sldMkLst>
        <pc:spChg chg="mod">
          <ac:chgData name="Mehta, Parshva (KCM - Vadodara)" userId="c92a21d8-4e96-4a82-842a-745699aa2ce6" providerId="ADAL" clId="{5F12EB59-B354-48F1-831F-BF6A0CD60A01}" dt="2026-03-07T05:38:13.946" v="9653"/>
          <ac:spMkLst>
            <pc:docMk/>
            <pc:sldMk cId="2229600809" sldId="4205"/>
            <ac:spMk id="2" creationId="{CD86F610-23A4-D99F-0219-AF5A48E5CE3F}"/>
          </ac:spMkLst>
        </pc:spChg>
        <pc:spChg chg="add mod">
          <ac:chgData name="Mehta, Parshva (KCM - Vadodara)" userId="c92a21d8-4e96-4a82-842a-745699aa2ce6" providerId="ADAL" clId="{5F12EB59-B354-48F1-831F-BF6A0CD60A01}" dt="2026-03-07T06:47:08.849" v="11426" actId="1035"/>
          <ac:spMkLst>
            <pc:docMk/>
            <pc:sldMk cId="2229600809" sldId="4205"/>
            <ac:spMk id="3" creationId="{3C563A20-2746-13CE-E570-1E0D49B718D9}"/>
          </ac:spMkLst>
        </pc:spChg>
      </pc:sldChg>
      <pc:sldChg chg="addSp delSp modSp add mod">
        <pc:chgData name="Mehta, Parshva (KCM - Vadodara)" userId="c92a21d8-4e96-4a82-842a-745699aa2ce6" providerId="ADAL" clId="{5F12EB59-B354-48F1-831F-BF6A0CD60A01}" dt="2026-03-07T08:27:00.053" v="11942" actId="1036"/>
        <pc:sldMkLst>
          <pc:docMk/>
          <pc:sldMk cId="3229553529" sldId="4206"/>
        </pc:sldMkLst>
        <pc:spChg chg="del mod">
          <ac:chgData name="Mehta, Parshva (KCM - Vadodara)" userId="c92a21d8-4e96-4a82-842a-745699aa2ce6" providerId="ADAL" clId="{5F12EB59-B354-48F1-831F-BF6A0CD60A01}" dt="2026-03-07T06:13:57.991" v="10553" actId="22"/>
          <ac:spMkLst>
            <pc:docMk/>
            <pc:sldMk cId="3229553529" sldId="4206"/>
            <ac:spMk id="2" creationId="{19A7CCA7-69D3-E551-6BBD-47038C0D327E}"/>
          </ac:spMkLst>
        </pc:spChg>
        <pc:spChg chg="add mod">
          <ac:chgData name="Mehta, Parshva (KCM - Vadodara)" userId="c92a21d8-4e96-4a82-842a-745699aa2ce6" providerId="ADAL" clId="{5F12EB59-B354-48F1-831F-BF6A0CD60A01}" dt="2026-03-07T08:27:00.053" v="11942" actId="1036"/>
          <ac:spMkLst>
            <pc:docMk/>
            <pc:sldMk cId="3229553529" sldId="4206"/>
            <ac:spMk id="2" creationId="{A667848F-586C-4A76-48B0-3663780D3845}"/>
          </ac:spMkLst>
        </pc:spChg>
        <pc:spChg chg="add del mod">
          <ac:chgData name="Mehta, Parshva (KCM - Vadodara)" userId="c92a21d8-4e96-4a82-842a-745699aa2ce6" providerId="ADAL" clId="{5F12EB59-B354-48F1-831F-BF6A0CD60A01}" dt="2026-03-07T06:14:41.903" v="10564" actId="21"/>
          <ac:spMkLst>
            <pc:docMk/>
            <pc:sldMk cId="3229553529" sldId="4206"/>
            <ac:spMk id="8" creationId="{3770329D-2DDF-2370-E964-B98929DBBEB7}"/>
          </ac:spMkLst>
        </pc:spChg>
        <pc:picChg chg="add del mod ord">
          <ac:chgData name="Mehta, Parshva (KCM - Vadodara)" userId="c92a21d8-4e96-4a82-842a-745699aa2ce6" providerId="ADAL" clId="{5F12EB59-B354-48F1-831F-BF6A0CD60A01}" dt="2026-03-07T06:14:41.903" v="10564" actId="21"/>
          <ac:picMkLst>
            <pc:docMk/>
            <pc:sldMk cId="3229553529" sldId="4206"/>
            <ac:picMk id="6" creationId="{91315CA8-A7AC-4E53-633A-F58034312EBB}"/>
          </ac:picMkLst>
        </pc:picChg>
      </pc:sldChg>
      <pc:sldChg chg="addSp modSp new mod">
        <pc:chgData name="Mehta, Parshva (KCM - Vadodara)" userId="c92a21d8-4e96-4a82-842a-745699aa2ce6" providerId="ADAL" clId="{5F12EB59-B354-48F1-831F-BF6A0CD60A01}" dt="2026-03-07T08:27:10.126" v="11949"/>
        <pc:sldMkLst>
          <pc:docMk/>
          <pc:sldMk cId="1056695225" sldId="4207"/>
        </pc:sldMkLst>
        <pc:spChg chg="mod">
          <ac:chgData name="Mehta, Parshva (KCM - Vadodara)" userId="c92a21d8-4e96-4a82-842a-745699aa2ce6" providerId="ADAL" clId="{5F12EB59-B354-48F1-831F-BF6A0CD60A01}" dt="2026-03-07T06:17:33.470" v="10583" actId="123"/>
          <ac:spMkLst>
            <pc:docMk/>
            <pc:sldMk cId="1056695225" sldId="4207"/>
            <ac:spMk id="2" creationId="{121149F1-FA26-BE65-0F39-FF4D09E9CF6A}"/>
          </ac:spMkLst>
        </pc:spChg>
        <pc:spChg chg="mod">
          <ac:chgData name="Mehta, Parshva (KCM - Vadodara)" userId="c92a21d8-4e96-4a82-842a-745699aa2ce6" providerId="ADAL" clId="{5F12EB59-B354-48F1-831F-BF6A0CD60A01}" dt="2026-03-07T06:18:23.551" v="10648" actId="20577"/>
          <ac:spMkLst>
            <pc:docMk/>
            <pc:sldMk cId="1056695225" sldId="4207"/>
            <ac:spMk id="3" creationId="{93DA55EC-4EE6-B648-E549-EFE5B22D560B}"/>
          </ac:spMkLst>
        </pc:spChg>
        <pc:spChg chg="add mod">
          <ac:chgData name="Mehta, Parshva (KCM - Vadodara)" userId="c92a21d8-4e96-4a82-842a-745699aa2ce6" providerId="ADAL" clId="{5F12EB59-B354-48F1-831F-BF6A0CD60A01}" dt="2026-03-07T08:27:10.126" v="11949"/>
          <ac:spMkLst>
            <pc:docMk/>
            <pc:sldMk cId="1056695225" sldId="4207"/>
            <ac:spMk id="4" creationId="{21D88CE3-2BB2-4237-B2AF-937D1AED44CC}"/>
          </ac:spMkLst>
        </pc:spChg>
      </pc:sldChg>
      <pc:sldChg chg="addSp delSp modSp new del">
        <pc:chgData name="Mehta, Parshva (KCM - Vadodara)" userId="c92a21d8-4e96-4a82-842a-745699aa2ce6" providerId="ADAL" clId="{5F12EB59-B354-48F1-831F-BF6A0CD60A01}" dt="2026-03-07T06:14:43.990" v="10565" actId="47"/>
        <pc:sldMkLst>
          <pc:docMk/>
          <pc:sldMk cId="1212612296" sldId="4207"/>
        </pc:sldMkLst>
        <pc:spChg chg="add del">
          <ac:chgData name="Mehta, Parshva (KCM - Vadodara)" userId="c92a21d8-4e96-4a82-842a-745699aa2ce6" providerId="ADAL" clId="{5F12EB59-B354-48F1-831F-BF6A0CD60A01}" dt="2026-03-07T06:14:36.561" v="10563"/>
          <ac:spMkLst>
            <pc:docMk/>
            <pc:sldMk cId="1212612296" sldId="4207"/>
            <ac:spMk id="3" creationId="{868F7A3E-835E-9F6E-F193-C7A8881EAD6F}"/>
          </ac:spMkLst>
        </pc:spChg>
        <pc:picChg chg="add mod">
          <ac:chgData name="Mehta, Parshva (KCM - Vadodara)" userId="c92a21d8-4e96-4a82-842a-745699aa2ce6" providerId="ADAL" clId="{5F12EB59-B354-48F1-831F-BF6A0CD60A01}" dt="2026-03-07T06:14:36.561" v="10563"/>
          <ac:picMkLst>
            <pc:docMk/>
            <pc:sldMk cId="1212612296" sldId="4207"/>
            <ac:picMk id="6" creationId="{91315CA8-A7AC-4E53-633A-F58034312EBB}"/>
          </ac:picMkLst>
        </pc:picChg>
      </pc:sldChg>
      <pc:sldChg chg="new del">
        <pc:chgData name="Mehta, Parshva (KCM - Vadodara)" userId="c92a21d8-4e96-4a82-842a-745699aa2ce6" providerId="ADAL" clId="{5F12EB59-B354-48F1-831F-BF6A0CD60A01}" dt="2026-03-07T06:14:26.454" v="10559" actId="680"/>
        <pc:sldMkLst>
          <pc:docMk/>
          <pc:sldMk cId="2743193059" sldId="4207"/>
        </pc:sldMkLst>
      </pc:sldChg>
      <pc:sldChg chg="addSp delSp modSp add mod ord">
        <pc:chgData name="Mehta, Parshva (KCM - Vadodara)" userId="c92a21d8-4e96-4a82-842a-745699aa2ce6" providerId="ADAL" clId="{5F12EB59-B354-48F1-831F-BF6A0CD60A01}" dt="2026-03-07T06:47:35.865" v="11437"/>
        <pc:sldMkLst>
          <pc:docMk/>
          <pc:sldMk cId="1464810889" sldId="4208"/>
        </pc:sldMkLst>
        <pc:spChg chg="mod">
          <ac:chgData name="Mehta, Parshva (KCM - Vadodara)" userId="c92a21d8-4e96-4a82-842a-745699aa2ce6" providerId="ADAL" clId="{5F12EB59-B354-48F1-831F-BF6A0CD60A01}" dt="2026-03-07T06:45:12.772" v="11380" actId="20577"/>
          <ac:spMkLst>
            <pc:docMk/>
            <pc:sldMk cId="1464810889" sldId="4208"/>
            <ac:spMk id="2" creationId="{DC1E344E-B5D3-9792-9919-BA8481FA6758}"/>
          </ac:spMkLst>
        </pc:spChg>
        <pc:spChg chg="mod">
          <ac:chgData name="Mehta, Parshva (KCM - Vadodara)" userId="c92a21d8-4e96-4a82-842a-745699aa2ce6" providerId="ADAL" clId="{5F12EB59-B354-48F1-831F-BF6A0CD60A01}" dt="2026-03-07T06:36:16.300" v="10775" actId="20577"/>
          <ac:spMkLst>
            <pc:docMk/>
            <pc:sldMk cId="1464810889" sldId="4208"/>
            <ac:spMk id="3" creationId="{E43ED8BF-52F6-EDF1-1283-DEE72CC81357}"/>
          </ac:spMkLst>
        </pc:spChg>
        <pc:spChg chg="add mod">
          <ac:chgData name="Mehta, Parshva (KCM - Vadodara)" userId="c92a21d8-4e96-4a82-842a-745699aa2ce6" providerId="ADAL" clId="{5F12EB59-B354-48F1-831F-BF6A0CD60A01}" dt="2026-03-07T06:40:17.959" v="10913"/>
          <ac:spMkLst>
            <pc:docMk/>
            <pc:sldMk cId="1464810889" sldId="4208"/>
            <ac:spMk id="6" creationId="{93884564-1364-60B9-E730-3FDEC84B8516}"/>
          </ac:spMkLst>
        </pc:spChg>
        <pc:spChg chg="add mod">
          <ac:chgData name="Mehta, Parshva (KCM - Vadodara)" userId="c92a21d8-4e96-4a82-842a-745699aa2ce6" providerId="ADAL" clId="{5F12EB59-B354-48F1-831F-BF6A0CD60A01}" dt="2026-03-07T06:41:29.331" v="11134" actId="20577"/>
          <ac:spMkLst>
            <pc:docMk/>
            <pc:sldMk cId="1464810889" sldId="4208"/>
            <ac:spMk id="7" creationId="{24EAFDE4-A370-F43E-461D-D8E24E65DC53}"/>
          </ac:spMkLst>
        </pc:spChg>
        <pc:spChg chg="add mod">
          <ac:chgData name="Mehta, Parshva (KCM - Vadodara)" userId="c92a21d8-4e96-4a82-842a-745699aa2ce6" providerId="ADAL" clId="{5F12EB59-B354-48F1-831F-BF6A0CD60A01}" dt="2026-03-07T06:47:35.865" v="11437"/>
          <ac:spMkLst>
            <pc:docMk/>
            <pc:sldMk cId="1464810889" sldId="4208"/>
            <ac:spMk id="10" creationId="{B92CADDA-EC8A-AD4B-1354-456B813747A1}"/>
          </ac:spMkLst>
        </pc:spChg>
        <pc:graphicFrameChg chg="add mod">
          <ac:chgData name="Mehta, Parshva (KCM - Vadodara)" userId="c92a21d8-4e96-4a82-842a-745699aa2ce6" providerId="ADAL" clId="{5F12EB59-B354-48F1-831F-BF6A0CD60A01}" dt="2026-03-07T06:40:17.107" v="10912"/>
          <ac:graphicFrameMkLst>
            <pc:docMk/>
            <pc:sldMk cId="1464810889" sldId="4208"/>
            <ac:graphicFrameMk id="4" creationId="{F37B8ED6-EC87-180B-3D5E-C4DB32BE0E80}"/>
          </ac:graphicFrameMkLst>
        </pc:graphicFrameChg>
        <pc:picChg chg="del">
          <ac:chgData name="Mehta, Parshva (KCM - Vadodara)" userId="c92a21d8-4e96-4a82-842a-745699aa2ce6" providerId="ADAL" clId="{5F12EB59-B354-48F1-831F-BF6A0CD60A01}" dt="2026-03-07T06:33:56.670" v="10751" actId="478"/>
          <ac:picMkLst>
            <pc:docMk/>
            <pc:sldMk cId="1464810889" sldId="4208"/>
            <ac:picMk id="5" creationId="{E47ABE80-0B6D-B838-B441-F3AE3C1A6904}"/>
          </ac:picMkLst>
        </pc:picChg>
        <pc:picChg chg="add mod">
          <ac:chgData name="Mehta, Parshva (KCM - Vadodara)" userId="c92a21d8-4e96-4a82-842a-745699aa2ce6" providerId="ADAL" clId="{5F12EB59-B354-48F1-831F-BF6A0CD60A01}" dt="2026-03-07T06:45:15.493" v="11382" actId="1036"/>
          <ac:picMkLst>
            <pc:docMk/>
            <pc:sldMk cId="1464810889" sldId="4208"/>
            <ac:picMk id="9" creationId="{70B725A3-A793-CD3D-2695-B6CFAEEFA027}"/>
          </ac:picMkLst>
        </pc:picChg>
      </pc:sldChg>
      <pc:sldChg chg="addSp delSp modSp add mod">
        <pc:chgData name="Mehta, Parshva (KCM - Vadodara)" userId="c92a21d8-4e96-4a82-842a-745699aa2ce6" providerId="ADAL" clId="{5F12EB59-B354-48F1-831F-BF6A0CD60A01}" dt="2026-03-07T06:47:39.181" v="11439" actId="1036"/>
        <pc:sldMkLst>
          <pc:docMk/>
          <pc:sldMk cId="2136180471" sldId="4209"/>
        </pc:sldMkLst>
        <pc:spChg chg="del mod">
          <ac:chgData name="Mehta, Parshva (KCM - Vadodara)" userId="c92a21d8-4e96-4a82-842a-745699aa2ce6" providerId="ADAL" clId="{5F12EB59-B354-48F1-831F-BF6A0CD60A01}" dt="2026-03-07T06:45:50.141" v="11388" actId="22"/>
          <ac:spMkLst>
            <pc:docMk/>
            <pc:sldMk cId="2136180471" sldId="4209"/>
            <ac:spMk id="2" creationId="{DA8DB0FA-29E5-61D4-B4E9-4CDE3C0B700D}"/>
          </ac:spMkLst>
        </pc:spChg>
        <pc:spChg chg="del">
          <ac:chgData name="Mehta, Parshva (KCM - Vadodara)" userId="c92a21d8-4e96-4a82-842a-745699aa2ce6" providerId="ADAL" clId="{5F12EB59-B354-48F1-831F-BF6A0CD60A01}" dt="2026-03-07T06:45:32.110" v="11387" actId="478"/>
          <ac:spMkLst>
            <pc:docMk/>
            <pc:sldMk cId="2136180471" sldId="4209"/>
            <ac:spMk id="7" creationId="{15F00CB8-08D4-F893-587A-A77422F6C1B7}"/>
          </ac:spMkLst>
        </pc:spChg>
        <pc:spChg chg="add mod">
          <ac:chgData name="Mehta, Parshva (KCM - Vadodara)" userId="c92a21d8-4e96-4a82-842a-745699aa2ce6" providerId="ADAL" clId="{5F12EB59-B354-48F1-831F-BF6A0CD60A01}" dt="2026-03-07T06:47:39.181" v="11439" actId="1036"/>
          <ac:spMkLst>
            <pc:docMk/>
            <pc:sldMk cId="2136180471" sldId="4209"/>
            <ac:spMk id="10" creationId="{540BA530-D4BA-FA51-7CE8-A877469BF98C}"/>
          </ac:spMkLst>
        </pc:spChg>
        <pc:picChg chg="add mod ord">
          <ac:chgData name="Mehta, Parshva (KCM - Vadodara)" userId="c92a21d8-4e96-4a82-842a-745699aa2ce6" providerId="ADAL" clId="{5F12EB59-B354-48F1-831F-BF6A0CD60A01}" dt="2026-03-07T06:46:09.407" v="11389" actId="1076"/>
          <ac:picMkLst>
            <pc:docMk/>
            <pc:sldMk cId="2136180471" sldId="4209"/>
            <ac:picMk id="5" creationId="{814590F3-D2A6-A3B1-768A-633907A2E348}"/>
          </ac:picMkLst>
        </pc:picChg>
        <pc:picChg chg="add mod">
          <ac:chgData name="Mehta, Parshva (KCM - Vadodara)" userId="c92a21d8-4e96-4a82-842a-745699aa2ce6" providerId="ADAL" clId="{5F12EB59-B354-48F1-831F-BF6A0CD60A01}" dt="2026-03-07T06:46:24.117" v="11410" actId="1035"/>
          <ac:picMkLst>
            <pc:docMk/>
            <pc:sldMk cId="2136180471" sldId="4209"/>
            <ac:picMk id="8" creationId="{20F3229E-ADA4-9FAB-0C4C-BC1A9793C817}"/>
          </ac:picMkLst>
        </pc:picChg>
        <pc:picChg chg="del">
          <ac:chgData name="Mehta, Parshva (KCM - Vadodara)" userId="c92a21d8-4e96-4a82-842a-745699aa2ce6" providerId="ADAL" clId="{5F12EB59-B354-48F1-831F-BF6A0CD60A01}" dt="2026-03-07T06:45:29.662" v="11386" actId="478"/>
          <ac:picMkLst>
            <pc:docMk/>
            <pc:sldMk cId="2136180471" sldId="4209"/>
            <ac:picMk id="9" creationId="{3A471343-B95D-D084-3D34-38DFCA09A40A}"/>
          </ac:picMkLst>
        </pc:picChg>
      </pc:sldChg>
      <pc:sldChg chg="modSp new del mod">
        <pc:chgData name="Mehta, Parshva (KCM - Vadodara)" userId="c92a21d8-4e96-4a82-842a-745699aa2ce6" providerId="ADAL" clId="{5F12EB59-B354-48F1-831F-BF6A0CD60A01}" dt="2026-03-07T08:16:49.389" v="11869" actId="2696"/>
        <pc:sldMkLst>
          <pc:docMk/>
          <pc:sldMk cId="2010871505" sldId="4210"/>
        </pc:sldMkLst>
        <pc:spChg chg="mod">
          <ac:chgData name="Mehta, Parshva (KCM - Vadodara)" userId="c92a21d8-4e96-4a82-842a-745699aa2ce6" providerId="ADAL" clId="{5F12EB59-B354-48F1-831F-BF6A0CD60A01}" dt="2026-03-07T08:16:33.775" v="11868" actId="20577"/>
          <ac:spMkLst>
            <pc:docMk/>
            <pc:sldMk cId="2010871505" sldId="4210"/>
            <ac:spMk id="2" creationId="{34336648-E7E3-F056-0BC4-29D3149FEB5A}"/>
          </ac:spMkLst>
        </pc:spChg>
        <pc:spChg chg="mod">
          <ac:chgData name="Mehta, Parshva (KCM - Vadodara)" userId="c92a21d8-4e96-4a82-842a-745699aa2ce6" providerId="ADAL" clId="{5F12EB59-B354-48F1-831F-BF6A0CD60A01}" dt="2026-03-07T08:12:34.041" v="11526" actId="20577"/>
          <ac:spMkLst>
            <pc:docMk/>
            <pc:sldMk cId="2010871505" sldId="4210"/>
            <ac:spMk id="3" creationId="{C22F6832-BE7B-B4FE-D27C-F60476C95349}"/>
          </ac:spMkLst>
        </pc:spChg>
      </pc:sldChg>
      <pc:sldChg chg="addSp modSp add">
        <pc:chgData name="Mehta, Parshva (KCM - Vadodara)" userId="c92a21d8-4e96-4a82-842a-745699aa2ce6" providerId="ADAL" clId="{5F12EB59-B354-48F1-831F-BF6A0CD60A01}" dt="2026-03-07T08:27:15.492" v="11951"/>
        <pc:sldMkLst>
          <pc:docMk/>
          <pc:sldMk cId="2766795276" sldId="4210"/>
        </pc:sldMkLst>
        <pc:spChg chg="add mod">
          <ac:chgData name="Mehta, Parshva (KCM - Vadodara)" userId="c92a21d8-4e96-4a82-842a-745699aa2ce6" providerId="ADAL" clId="{5F12EB59-B354-48F1-831F-BF6A0CD60A01}" dt="2026-03-07T08:27:15.492" v="11951"/>
          <ac:spMkLst>
            <pc:docMk/>
            <pc:sldMk cId="2766795276" sldId="4210"/>
            <ac:spMk id="4" creationId="{A002086C-222C-AF39-D796-D67A0F3C4583}"/>
          </ac:spMkLst>
        </pc:spChg>
      </pc:sldChg>
      <pc:sldChg chg="addSp delSp modSp add mod">
        <pc:chgData name="Mehta, Parshva (KCM - Vadodara)" userId="c92a21d8-4e96-4a82-842a-745699aa2ce6" providerId="ADAL" clId="{5F12EB59-B354-48F1-831F-BF6A0CD60A01}" dt="2026-03-07T08:27:02.545" v="11944"/>
        <pc:sldMkLst>
          <pc:docMk/>
          <pc:sldMk cId="3089868021" sldId="4211"/>
        </pc:sldMkLst>
        <pc:spChg chg="del mod">
          <ac:chgData name="Mehta, Parshva (KCM - Vadodara)" userId="c92a21d8-4e96-4a82-842a-745699aa2ce6" providerId="ADAL" clId="{5F12EB59-B354-48F1-831F-BF6A0CD60A01}" dt="2026-03-07T08:23:30.498" v="11894" actId="22"/>
          <ac:spMkLst>
            <pc:docMk/>
            <pc:sldMk cId="3089868021" sldId="4211"/>
            <ac:spMk id="2" creationId="{03FEC8B3-0319-2EC1-B098-A3B5C277337E}"/>
          </ac:spMkLst>
        </pc:spChg>
        <pc:spChg chg="add mod">
          <ac:chgData name="Mehta, Parshva (KCM - Vadodara)" userId="c92a21d8-4e96-4a82-842a-745699aa2ce6" providerId="ADAL" clId="{5F12EB59-B354-48F1-831F-BF6A0CD60A01}" dt="2026-03-07T08:27:02.545" v="11944"/>
          <ac:spMkLst>
            <pc:docMk/>
            <pc:sldMk cId="3089868021" sldId="4211"/>
            <ac:spMk id="8" creationId="{02601F4A-69E9-6E6B-A14C-2C57E93BCDDC}"/>
          </ac:spMkLst>
        </pc:spChg>
        <pc:picChg chg="add mod ord">
          <ac:chgData name="Mehta, Parshva (KCM - Vadodara)" userId="c92a21d8-4e96-4a82-842a-745699aa2ce6" providerId="ADAL" clId="{5F12EB59-B354-48F1-831F-BF6A0CD60A01}" dt="2026-03-07T08:23:48.480" v="11896" actId="1038"/>
          <ac:picMkLst>
            <pc:docMk/>
            <pc:sldMk cId="3089868021" sldId="4211"/>
            <ac:picMk id="5" creationId="{110D303F-CDB8-F5CD-9568-694D7D3D038E}"/>
          </ac:picMkLst>
        </pc:picChg>
        <pc:picChg chg="add mod">
          <ac:chgData name="Mehta, Parshva (KCM - Vadodara)" userId="c92a21d8-4e96-4a82-842a-745699aa2ce6" providerId="ADAL" clId="{5F12EB59-B354-48F1-831F-BF6A0CD60A01}" dt="2026-03-07T08:23:56.282" v="11899" actId="14100"/>
          <ac:picMkLst>
            <pc:docMk/>
            <pc:sldMk cId="3089868021" sldId="4211"/>
            <ac:picMk id="7" creationId="{25F6FDFE-6A8D-DB56-EAE6-0C41DD6DBCB2}"/>
          </ac:picMkLst>
        </pc:picChg>
      </pc:sldChg>
      <pc:sldChg chg="addSp delSp modSp add mod">
        <pc:chgData name="Mehta, Parshva (KCM - Vadodara)" userId="c92a21d8-4e96-4a82-842a-745699aa2ce6" providerId="ADAL" clId="{5F12EB59-B354-48F1-831F-BF6A0CD60A01}" dt="2026-03-07T08:27:06.248" v="11946"/>
        <pc:sldMkLst>
          <pc:docMk/>
          <pc:sldMk cId="1963125372" sldId="4212"/>
        </pc:sldMkLst>
        <pc:spChg chg="mod">
          <ac:chgData name="Mehta, Parshva (KCM - Vadodara)" userId="c92a21d8-4e96-4a82-842a-745699aa2ce6" providerId="ADAL" clId="{5F12EB59-B354-48F1-831F-BF6A0CD60A01}" dt="2026-03-07T08:24:49.433" v="11911" actId="20577"/>
          <ac:spMkLst>
            <pc:docMk/>
            <pc:sldMk cId="1963125372" sldId="4212"/>
            <ac:spMk id="3" creationId="{88D4A6F0-8750-E348-6C8D-FB28BAEFF1FB}"/>
          </ac:spMkLst>
        </pc:spChg>
        <pc:spChg chg="add del mod">
          <ac:chgData name="Mehta, Parshva (KCM - Vadodara)" userId="c92a21d8-4e96-4a82-842a-745699aa2ce6" providerId="ADAL" clId="{5F12EB59-B354-48F1-831F-BF6A0CD60A01}" dt="2026-03-07T08:24:31.558" v="11903" actId="22"/>
          <ac:spMkLst>
            <pc:docMk/>
            <pc:sldMk cId="1963125372" sldId="4212"/>
            <ac:spMk id="4" creationId="{3FC68001-A545-28C1-4F0A-588301D5EE0E}"/>
          </ac:spMkLst>
        </pc:spChg>
        <pc:spChg chg="add mod">
          <ac:chgData name="Mehta, Parshva (KCM - Vadodara)" userId="c92a21d8-4e96-4a82-842a-745699aa2ce6" providerId="ADAL" clId="{5F12EB59-B354-48F1-831F-BF6A0CD60A01}" dt="2026-03-07T08:27:06.248" v="11946"/>
          <ac:spMkLst>
            <pc:docMk/>
            <pc:sldMk cId="1963125372" sldId="4212"/>
            <ac:spMk id="9" creationId="{2C2E31EF-33B0-4C55-F4FF-A2CEE722168C}"/>
          </ac:spMkLst>
        </pc:spChg>
        <pc:picChg chg="del">
          <ac:chgData name="Mehta, Parshva (KCM - Vadodara)" userId="c92a21d8-4e96-4a82-842a-745699aa2ce6" providerId="ADAL" clId="{5F12EB59-B354-48F1-831F-BF6A0CD60A01}" dt="2026-03-07T08:24:17.903" v="11901" actId="478"/>
          <ac:picMkLst>
            <pc:docMk/>
            <pc:sldMk cId="1963125372" sldId="4212"/>
            <ac:picMk id="5" creationId="{CF7FDB87-0513-A8A1-8FE8-2EE1A4BFCFD2}"/>
          </ac:picMkLst>
        </pc:picChg>
        <pc:picChg chg="del">
          <ac:chgData name="Mehta, Parshva (KCM - Vadodara)" userId="c92a21d8-4e96-4a82-842a-745699aa2ce6" providerId="ADAL" clId="{5F12EB59-B354-48F1-831F-BF6A0CD60A01}" dt="2026-03-07T08:24:20.446" v="11902" actId="478"/>
          <ac:picMkLst>
            <pc:docMk/>
            <pc:sldMk cId="1963125372" sldId="4212"/>
            <ac:picMk id="7" creationId="{07AD9DAE-72AF-5C11-4F09-F42A1A48A96D}"/>
          </ac:picMkLst>
        </pc:picChg>
        <pc:picChg chg="add mod ord">
          <ac:chgData name="Mehta, Parshva (KCM - Vadodara)" userId="c92a21d8-4e96-4a82-842a-745699aa2ce6" providerId="ADAL" clId="{5F12EB59-B354-48F1-831F-BF6A0CD60A01}" dt="2026-03-07T08:24:33.449" v="11904" actId="1076"/>
          <ac:picMkLst>
            <pc:docMk/>
            <pc:sldMk cId="1963125372" sldId="4212"/>
            <ac:picMk id="8" creationId="{BE3EA599-90FA-EF50-2434-78E38F3641B7}"/>
          </ac:picMkLst>
        </pc:picChg>
      </pc:sldChg>
      <pc:sldMasterChg chg="delSldLayout">
        <pc:chgData name="Mehta, Parshva (KCM - Vadodara)" userId="c92a21d8-4e96-4a82-842a-745699aa2ce6" providerId="ADAL" clId="{5F12EB59-B354-48F1-831F-BF6A0CD60A01}" dt="2026-03-06T15:17:11.560" v="5781" actId="47"/>
        <pc:sldMasterMkLst>
          <pc:docMk/>
          <pc:sldMasterMk cId="555560278" sldId="2147483648"/>
        </pc:sldMasterMkLst>
        <pc:sldLayoutChg chg="del">
          <pc:chgData name="Mehta, Parshva (KCM - Vadodara)" userId="c92a21d8-4e96-4a82-842a-745699aa2ce6" providerId="ADAL" clId="{5F12EB59-B354-48F1-831F-BF6A0CD60A01}" dt="2026-03-06T10:45:49.837" v="427" actId="47"/>
          <pc:sldLayoutMkLst>
            <pc:docMk/>
            <pc:sldMasterMk cId="555560278" sldId="2147483648"/>
            <pc:sldLayoutMk cId="3894336216" sldId="2147483696"/>
          </pc:sldLayoutMkLst>
        </pc:sldLayoutChg>
        <pc:sldLayoutChg chg="del">
          <pc:chgData name="Mehta, Parshva (KCM - Vadodara)" userId="c92a21d8-4e96-4a82-842a-745699aa2ce6" providerId="ADAL" clId="{5F12EB59-B354-48F1-831F-BF6A0CD60A01}" dt="2026-03-06T14:55:44.931" v="5205" actId="47"/>
          <pc:sldLayoutMkLst>
            <pc:docMk/>
            <pc:sldMasterMk cId="555560278" sldId="2147483648"/>
            <pc:sldLayoutMk cId="1483630744" sldId="2147483698"/>
          </pc:sldLayoutMkLst>
        </pc:sldLayoutChg>
        <pc:sldLayoutChg chg="del">
          <pc:chgData name="Mehta, Parshva (KCM - Vadodara)" userId="c92a21d8-4e96-4a82-842a-745699aa2ce6" providerId="ADAL" clId="{5F12EB59-B354-48F1-831F-BF6A0CD60A01}" dt="2026-03-06T15:17:11.560" v="5781" actId="47"/>
          <pc:sldLayoutMkLst>
            <pc:docMk/>
            <pc:sldMasterMk cId="555560278" sldId="2147483648"/>
            <pc:sldLayoutMk cId="2255651019" sldId="2147483698"/>
          </pc:sldLayoutMkLst>
        </pc:sldLayoutChg>
        <pc:sldLayoutChg chg="del">
          <pc:chgData name="Mehta, Parshva (KCM - Vadodara)" userId="c92a21d8-4e96-4a82-842a-745699aa2ce6" providerId="ADAL" clId="{5F12EB59-B354-48F1-831F-BF6A0CD60A01}" dt="2026-03-06T13:20:04.897" v="5093" actId="47"/>
          <pc:sldLayoutMkLst>
            <pc:docMk/>
            <pc:sldMasterMk cId="555560278" sldId="2147483648"/>
            <pc:sldLayoutMk cId="902045324" sldId="2147483699"/>
          </pc:sldLayoutMkLst>
        </pc:sldLayoutChg>
        <pc:sldLayoutChg chg="del">
          <pc:chgData name="Mehta, Parshva (KCM - Vadodara)" userId="c92a21d8-4e96-4a82-842a-745699aa2ce6" providerId="ADAL" clId="{5F12EB59-B354-48F1-831F-BF6A0CD60A01}" dt="2026-03-06T13:16:58.224" v="5064" actId="47"/>
          <pc:sldLayoutMkLst>
            <pc:docMk/>
            <pc:sldMasterMk cId="555560278" sldId="2147483648"/>
            <pc:sldLayoutMk cId="1047863086" sldId="21474836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C195C9-EB73-492F-ADB2-AEE8202F926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a:p>
        </p:txBody>
      </p:sp>
      <p:sp>
        <p:nvSpPr>
          <p:cNvPr id="3" name="Date Placeholder 2">
            <a:extLst>
              <a:ext uri="{FF2B5EF4-FFF2-40B4-BE49-F238E27FC236}">
                <a16:creationId xmlns:a16="http://schemas.microsoft.com/office/drawing/2014/main" id="{F4E75E5D-F115-42C6-8791-13B8C865171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80A3BD3-1EC2-4D96-A402-25609626A767}" type="datetimeFigureOut">
              <a:rPr lang="en-IN" smtClean="0"/>
              <a:t>07-03-2026</a:t>
            </a:fld>
            <a:endParaRPr lang="en-IN"/>
          </a:p>
        </p:txBody>
      </p:sp>
      <p:sp>
        <p:nvSpPr>
          <p:cNvPr id="4" name="Footer Placeholder 3">
            <a:extLst>
              <a:ext uri="{FF2B5EF4-FFF2-40B4-BE49-F238E27FC236}">
                <a16:creationId xmlns:a16="http://schemas.microsoft.com/office/drawing/2014/main" id="{4950466E-2B17-4813-B492-FFB089DC2F8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E3F9AA-0CEE-4041-8F32-36B2188A157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9BD952B-3C53-453A-B3B7-F2835BB387C4}" type="slidenum">
              <a:rPr lang="en-IN" smtClean="0"/>
              <a:t>‹#›</a:t>
            </a:fld>
            <a:endParaRPr lang="en-IN"/>
          </a:p>
        </p:txBody>
      </p:sp>
    </p:spTree>
    <p:extLst>
      <p:ext uri="{BB962C8B-B14F-4D97-AF65-F5344CB8AC3E}">
        <p14:creationId xmlns:p14="http://schemas.microsoft.com/office/powerpoint/2010/main" val="2974123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673E184-70E9-4626-B1E4-A2C96843355A}" type="datetimeFigureOut">
              <a:rPr lang="en-IN" smtClean="0"/>
              <a:t>07-03-2026</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008280-944E-4AB6-B41B-D3481E21A8EA}" type="slidenum">
              <a:rPr lang="en-IN" smtClean="0"/>
              <a:t>‹#›</a:t>
            </a:fld>
            <a:endParaRPr lang="en-IN"/>
          </a:p>
        </p:txBody>
      </p:sp>
    </p:spTree>
    <p:extLst>
      <p:ext uri="{BB962C8B-B14F-4D97-AF65-F5344CB8AC3E}">
        <p14:creationId xmlns:p14="http://schemas.microsoft.com/office/powerpoint/2010/main" val="134660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72B3A5-64DB-4830-94E9-D1067D8EC157}"/>
              </a:ext>
            </a:extLst>
          </p:cNvPr>
          <p:cNvSpPr>
            <a:spLocks noGrp="1" noChangeArrowheads="1"/>
          </p:cNvSpPr>
          <p:nvPr>
            <p:ph type="sldNum"/>
          </p:nvPr>
        </p:nvSpPr>
        <p:spPr>
          <a:ln/>
        </p:spPr>
        <p:txBody>
          <a:bodyPr/>
          <a:lstStyle/>
          <a:p>
            <a:fld id="{9C304780-CCFC-4940-802F-A622DCF22D25}" type="slidenum">
              <a:rPr lang="en-US" altLang="en-US"/>
              <a:pPr/>
              <a:t>2</a:t>
            </a:fld>
            <a:endParaRPr lang="en-US" altLang="en-US"/>
          </a:p>
        </p:txBody>
      </p:sp>
      <p:sp>
        <p:nvSpPr>
          <p:cNvPr id="23553" name="Rectangle 1">
            <a:extLst>
              <a:ext uri="{FF2B5EF4-FFF2-40B4-BE49-F238E27FC236}">
                <a16:creationId xmlns:a16="http://schemas.microsoft.com/office/drawing/2014/main" id="{121B2893-4149-4125-90A2-08298DABC06E}"/>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8A6CF440-C091-4E30-9E6A-29EAE21E5F9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A008280-944E-4AB6-B41B-D3481E21A8EA}" type="slidenum">
              <a:rPr lang="en-IN" smtClean="0"/>
              <a:t>4</a:t>
            </a:fld>
            <a:endParaRPr lang="en-IN"/>
          </a:p>
        </p:txBody>
      </p:sp>
    </p:spTree>
    <p:extLst>
      <p:ext uri="{BB962C8B-B14F-4D97-AF65-F5344CB8AC3E}">
        <p14:creationId xmlns:p14="http://schemas.microsoft.com/office/powerpoint/2010/main" val="3879627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B19F7-6BD1-ACD0-2D4D-1CFC75631166}"/>
              </a:ext>
            </a:extLst>
          </p:cNvPr>
          <p:cNvSpPr/>
          <p:nvPr userDrawn="1"/>
        </p:nvSpPr>
        <p:spPr>
          <a:xfrm>
            <a:off x="0" y="-29029"/>
            <a:ext cx="12192000" cy="6183086"/>
          </a:xfrm>
          <a:prstGeom prst="rect">
            <a:avLst/>
          </a:prstGeom>
          <a:solidFill>
            <a:srgbClr val="18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itle 28">
            <a:extLst>
              <a:ext uri="{FF2B5EF4-FFF2-40B4-BE49-F238E27FC236}">
                <a16:creationId xmlns:a16="http://schemas.microsoft.com/office/drawing/2014/main" id="{38D05785-2C56-48E7-926E-DFA2DB271F1C}"/>
              </a:ext>
            </a:extLst>
          </p:cNvPr>
          <p:cNvSpPr>
            <a:spLocks noGrp="1"/>
          </p:cNvSpPr>
          <p:nvPr>
            <p:ph type="title" hasCustomPrompt="1"/>
          </p:nvPr>
        </p:nvSpPr>
        <p:spPr>
          <a:xfrm>
            <a:off x="2267754" y="2090897"/>
            <a:ext cx="8107786" cy="1325563"/>
          </a:xfrm>
          <a:prstGeom prst="rect">
            <a:avLst/>
          </a:prstGeom>
        </p:spPr>
        <p:txBody>
          <a:bodyPr>
            <a:normAutofit/>
          </a:bodyPr>
          <a:lstStyle>
            <a:lvl1pPr>
              <a:defRPr sz="3600">
                <a:solidFill>
                  <a:schemeClr val="bg1"/>
                </a:solidFill>
                <a:latin typeface="Lora"/>
              </a:defRPr>
            </a:lvl1pPr>
          </a:lstStyle>
          <a:p>
            <a:r>
              <a:rPr lang="en-US"/>
              <a:t>Click to add title</a:t>
            </a:r>
            <a:endParaRPr lang="en-IN"/>
          </a:p>
        </p:txBody>
      </p:sp>
      <p:sp>
        <p:nvSpPr>
          <p:cNvPr id="4" name="Text Placeholder 3">
            <a:extLst>
              <a:ext uri="{FF2B5EF4-FFF2-40B4-BE49-F238E27FC236}">
                <a16:creationId xmlns:a16="http://schemas.microsoft.com/office/drawing/2014/main" id="{270E77C8-3CF0-4B73-B046-158440AA7089}"/>
              </a:ext>
            </a:extLst>
          </p:cNvPr>
          <p:cNvSpPr>
            <a:spLocks noGrp="1"/>
          </p:cNvSpPr>
          <p:nvPr>
            <p:ph type="body" sz="quarter" idx="10" hasCustomPrompt="1"/>
          </p:nvPr>
        </p:nvSpPr>
        <p:spPr>
          <a:xfrm>
            <a:off x="3343275" y="3589338"/>
            <a:ext cx="7712075" cy="1325562"/>
          </a:xfrm>
        </p:spPr>
        <p:txBody>
          <a:bodyPr>
            <a:noAutofit/>
          </a:bodyPr>
          <a:lstStyle>
            <a:lvl1pPr marL="0" indent="0">
              <a:buNone/>
              <a:defRPr sz="2800" b="0" i="1">
                <a:solidFill>
                  <a:srgbClr val="00A3D4"/>
                </a:solidFill>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a:t>Click to add sub-title</a:t>
            </a:r>
            <a:endParaRPr lang="en-IN"/>
          </a:p>
        </p:txBody>
      </p:sp>
      <p:pic>
        <p:nvPicPr>
          <p:cNvPr id="5" name="Picture 4" descr="A picture containing text&#10;&#10;Description automatically generated">
            <a:extLst>
              <a:ext uri="{FF2B5EF4-FFF2-40B4-BE49-F238E27FC236}">
                <a16:creationId xmlns:a16="http://schemas.microsoft.com/office/drawing/2014/main" id="{248FB104-E2CC-FFF1-2F56-D93180873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1512" y="2405342"/>
            <a:ext cx="3840488" cy="2974854"/>
          </a:xfrm>
          <a:prstGeom prst="rect">
            <a:avLst/>
          </a:prstGeom>
        </p:spPr>
      </p:pic>
    </p:spTree>
    <p:extLst>
      <p:ext uri="{BB962C8B-B14F-4D97-AF65-F5344CB8AC3E}">
        <p14:creationId xmlns:p14="http://schemas.microsoft.com/office/powerpoint/2010/main" val="422968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DF79346-AA50-444C-9E18-26E9BCFBA8F7}"/>
              </a:ext>
            </a:extLst>
          </p:cNvPr>
          <p:cNvSpPr>
            <a:spLocks noGrp="1"/>
          </p:cNvSpPr>
          <p:nvPr>
            <p:ph type="sldNum" sz="quarter" idx="12"/>
          </p:nvPr>
        </p:nvSpPr>
        <p:spPr>
          <a:xfrm>
            <a:off x="4724400" y="6413087"/>
            <a:ext cx="2743200" cy="365125"/>
          </a:xfrm>
          <a:prstGeom prst="rect">
            <a:avLst/>
          </a:prstGeom>
        </p:spPr>
        <p:txBody>
          <a:bodyPr/>
          <a:lstStyle>
            <a:lvl1pPr algn="ctr">
              <a:defRPr/>
            </a:lvl1pPr>
          </a:lstStyle>
          <a:p>
            <a:fld id="{FDBC05DF-A747-42DE-937C-2676F8C89A98}" type="slidenum">
              <a:rPr lang="en-IN" smtClean="0"/>
              <a:pPr/>
              <a:t>‹#›</a:t>
            </a:fld>
            <a:endParaRPr lang="en-IN"/>
          </a:p>
        </p:txBody>
      </p:sp>
      <p:sp>
        <p:nvSpPr>
          <p:cNvPr id="2" name="Title 14">
            <a:extLst>
              <a:ext uri="{FF2B5EF4-FFF2-40B4-BE49-F238E27FC236}">
                <a16:creationId xmlns:a16="http://schemas.microsoft.com/office/drawing/2014/main" id="{034E6222-CDFA-716C-6CD9-25A4787BEF74}"/>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a:ea typeface="+mn-ea"/>
                <a:cs typeface="Lora"/>
              </a:defRPr>
            </a:lvl1pPr>
          </a:lstStyle>
          <a:p>
            <a:r>
              <a:rPr lang="en-US"/>
              <a:t>Click to edit title</a:t>
            </a:r>
            <a:endParaRPr lang="en-IN"/>
          </a:p>
        </p:txBody>
      </p:sp>
      <p:pic>
        <p:nvPicPr>
          <p:cNvPr id="3" name="Picture 2" descr="A picture containing shape&#10;&#10;Description automatically generated">
            <a:extLst>
              <a:ext uri="{FF2B5EF4-FFF2-40B4-BE49-F238E27FC236}">
                <a16:creationId xmlns:a16="http://schemas.microsoft.com/office/drawing/2014/main" id="{612CF673-B04F-B66D-33FD-A295B7EEE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Tree>
    <p:extLst>
      <p:ext uri="{BB962C8B-B14F-4D97-AF65-F5344CB8AC3E}">
        <p14:creationId xmlns:p14="http://schemas.microsoft.com/office/powerpoint/2010/main" val="81699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14E3C2A1-FDAC-4AFE-AEA7-2F0AF5242417}"/>
              </a:ext>
            </a:extLst>
          </p:cNvPr>
          <p:cNvSpPr/>
          <p:nvPr userDrawn="1"/>
        </p:nvSpPr>
        <p:spPr>
          <a:xfrm>
            <a:off x="6511147" y="2971957"/>
            <a:ext cx="2297496" cy="4225365"/>
          </a:xfrm>
          <a:custGeom>
            <a:avLst/>
            <a:gdLst/>
            <a:ahLst/>
            <a:cxnLst/>
            <a:rect l="l" t="t" r="r" b="b"/>
            <a:pathLst>
              <a:path w="1481333" h="3312323">
                <a:moveTo>
                  <a:pt x="411097" y="0"/>
                </a:moveTo>
                <a:lnTo>
                  <a:pt x="0" y="0"/>
                </a:lnTo>
                <a:lnTo>
                  <a:pt x="1070235" y="3312323"/>
                </a:lnTo>
                <a:lnTo>
                  <a:pt x="1481333" y="3312323"/>
                </a:lnTo>
                <a:lnTo>
                  <a:pt x="411097" y="0"/>
                </a:lnTo>
                <a:close/>
              </a:path>
            </a:pathLst>
          </a:custGeom>
          <a:solidFill>
            <a:srgbClr val="ECECEC">
              <a:alpha val="30000"/>
            </a:srgbClr>
          </a:solidFill>
        </p:spPr>
        <p:txBody>
          <a:bodyPr wrap="square" lIns="0" tIns="0" rIns="0" bIns="0" rtlCol="0">
            <a:noAutofit/>
          </a:bodyPr>
          <a:lstStyle/>
          <a:p>
            <a:endParaRPr/>
          </a:p>
        </p:txBody>
      </p:sp>
      <p:sp>
        <p:nvSpPr>
          <p:cNvPr id="3" name="Slide Number Placeholder 2">
            <a:extLst>
              <a:ext uri="{FF2B5EF4-FFF2-40B4-BE49-F238E27FC236}">
                <a16:creationId xmlns:a16="http://schemas.microsoft.com/office/drawing/2014/main" id="{37DCF5E1-C9FA-4D36-8EDE-D5279F06CDDB}"/>
              </a:ext>
            </a:extLst>
          </p:cNvPr>
          <p:cNvSpPr>
            <a:spLocks noGrp="1"/>
          </p:cNvSpPr>
          <p:nvPr>
            <p:ph type="sldNum" sz="quarter" idx="10"/>
          </p:nvPr>
        </p:nvSpPr>
        <p:spPr/>
        <p:txBody>
          <a:bodyPr/>
          <a:lstStyle/>
          <a:p>
            <a:fld id="{FDBC05DF-A747-42DE-937C-2676F8C89A98}" type="slidenum">
              <a:rPr lang="en-IN" smtClean="0"/>
              <a:pPr/>
              <a:t>‹#›</a:t>
            </a:fld>
            <a:endParaRPr lang="en-IN"/>
          </a:p>
        </p:txBody>
      </p:sp>
      <p:sp>
        <p:nvSpPr>
          <p:cNvPr id="41" name="object 9">
            <a:extLst>
              <a:ext uri="{FF2B5EF4-FFF2-40B4-BE49-F238E27FC236}">
                <a16:creationId xmlns:a16="http://schemas.microsoft.com/office/drawing/2014/main" id="{4EB1CABE-67EA-4295-A3A9-8F3646310844}"/>
              </a:ext>
            </a:extLst>
          </p:cNvPr>
          <p:cNvSpPr/>
          <p:nvPr userDrawn="1"/>
        </p:nvSpPr>
        <p:spPr>
          <a:xfrm>
            <a:off x="3770725" y="453970"/>
            <a:ext cx="6799038" cy="5652212"/>
          </a:xfrm>
          <a:prstGeom prst="rect">
            <a:avLst/>
          </a:prstGeom>
          <a:blipFill>
            <a:blip r:embed="rId2" cstate="print"/>
            <a:stretch>
              <a:fillRect/>
            </a:stretch>
          </a:blipFill>
        </p:spPr>
        <p:txBody>
          <a:bodyPr wrap="square" lIns="0" tIns="0" rIns="0" bIns="0" rtlCol="0">
            <a:noAutofit/>
          </a:bodyPr>
          <a:lstStyle/>
          <a:p>
            <a:endParaRPr/>
          </a:p>
        </p:txBody>
      </p:sp>
      <p:sp>
        <p:nvSpPr>
          <p:cNvPr id="44" name="object 25">
            <a:extLst>
              <a:ext uri="{FF2B5EF4-FFF2-40B4-BE49-F238E27FC236}">
                <a16:creationId xmlns:a16="http://schemas.microsoft.com/office/drawing/2014/main" id="{B09C7253-42FC-4B7E-9377-1EE2FA6AF229}"/>
              </a:ext>
            </a:extLst>
          </p:cNvPr>
          <p:cNvSpPr/>
          <p:nvPr userDrawn="1"/>
        </p:nvSpPr>
        <p:spPr>
          <a:xfrm>
            <a:off x="391557" y="2620680"/>
            <a:ext cx="0" cy="856391"/>
          </a:xfrm>
          <a:custGeom>
            <a:avLst/>
            <a:gdLst/>
            <a:ahLst/>
            <a:cxnLst/>
            <a:rect l="l" t="t" r="r" b="b"/>
            <a:pathLst>
              <a:path h="744317">
                <a:moveTo>
                  <a:pt x="0" y="0"/>
                </a:moveTo>
                <a:lnTo>
                  <a:pt x="0" y="744317"/>
                </a:lnTo>
              </a:path>
            </a:pathLst>
          </a:custGeom>
          <a:ln w="29137">
            <a:solidFill>
              <a:srgbClr val="00A3D4"/>
            </a:solidFill>
          </a:ln>
        </p:spPr>
        <p:txBody>
          <a:bodyPr wrap="square" lIns="0" tIns="0" rIns="0" bIns="0" rtlCol="0">
            <a:noAutofit/>
          </a:bodyPr>
          <a:lstStyle/>
          <a:p>
            <a:endParaRPr/>
          </a:p>
        </p:txBody>
      </p:sp>
      <p:sp>
        <p:nvSpPr>
          <p:cNvPr id="46" name="object 27">
            <a:extLst>
              <a:ext uri="{FF2B5EF4-FFF2-40B4-BE49-F238E27FC236}">
                <a16:creationId xmlns:a16="http://schemas.microsoft.com/office/drawing/2014/main" id="{F2267551-F07E-4DAF-A756-AB0EBF57F05A}"/>
              </a:ext>
            </a:extLst>
          </p:cNvPr>
          <p:cNvSpPr/>
          <p:nvPr userDrawn="1"/>
        </p:nvSpPr>
        <p:spPr>
          <a:xfrm>
            <a:off x="390999" y="4898894"/>
            <a:ext cx="0" cy="852976"/>
          </a:xfrm>
          <a:custGeom>
            <a:avLst/>
            <a:gdLst/>
            <a:ahLst/>
            <a:cxnLst/>
            <a:rect l="l" t="t" r="r" b="b"/>
            <a:pathLst>
              <a:path h="852976">
                <a:moveTo>
                  <a:pt x="0" y="0"/>
                </a:moveTo>
                <a:lnTo>
                  <a:pt x="0" y="852976"/>
                </a:lnTo>
              </a:path>
            </a:pathLst>
          </a:custGeom>
          <a:ln w="30238">
            <a:solidFill>
              <a:srgbClr val="DF1E31"/>
            </a:solidFill>
          </a:ln>
        </p:spPr>
        <p:txBody>
          <a:bodyPr wrap="square" lIns="0" tIns="0" rIns="0" bIns="0" rtlCol="0">
            <a:noAutofit/>
          </a:bodyPr>
          <a:lstStyle/>
          <a:p>
            <a:endParaRPr/>
          </a:p>
        </p:txBody>
      </p:sp>
      <p:sp>
        <p:nvSpPr>
          <p:cNvPr id="47" name="object 28">
            <a:extLst>
              <a:ext uri="{FF2B5EF4-FFF2-40B4-BE49-F238E27FC236}">
                <a16:creationId xmlns:a16="http://schemas.microsoft.com/office/drawing/2014/main" id="{D21456B5-A994-43B7-9833-5C47744D1AB4}"/>
              </a:ext>
            </a:extLst>
          </p:cNvPr>
          <p:cNvSpPr/>
          <p:nvPr userDrawn="1"/>
        </p:nvSpPr>
        <p:spPr>
          <a:xfrm>
            <a:off x="390651" y="3807070"/>
            <a:ext cx="0" cy="820923"/>
          </a:xfrm>
          <a:custGeom>
            <a:avLst/>
            <a:gdLst/>
            <a:ahLst/>
            <a:cxnLst/>
            <a:rect l="l" t="t" r="r" b="b"/>
            <a:pathLst>
              <a:path h="405658">
                <a:moveTo>
                  <a:pt x="0" y="0"/>
                </a:moveTo>
                <a:lnTo>
                  <a:pt x="0" y="405658"/>
                </a:lnTo>
              </a:path>
            </a:pathLst>
          </a:custGeom>
          <a:ln w="30238">
            <a:solidFill>
              <a:srgbClr val="FDC30F"/>
            </a:solidFill>
          </a:ln>
        </p:spPr>
        <p:txBody>
          <a:bodyPr wrap="square" lIns="0" tIns="0" rIns="0" bIns="0" rtlCol="0">
            <a:noAutofit/>
          </a:bodyPr>
          <a:lstStyle/>
          <a:p>
            <a:endParaRPr/>
          </a:p>
        </p:txBody>
      </p:sp>
      <p:sp>
        <p:nvSpPr>
          <p:cNvPr id="4" name="Text Placeholder 3">
            <a:extLst>
              <a:ext uri="{FF2B5EF4-FFF2-40B4-BE49-F238E27FC236}">
                <a16:creationId xmlns:a16="http://schemas.microsoft.com/office/drawing/2014/main" id="{A77896F9-704D-4C51-98BD-E39CBD937EF8}"/>
              </a:ext>
            </a:extLst>
          </p:cNvPr>
          <p:cNvSpPr>
            <a:spLocks noGrp="1"/>
          </p:cNvSpPr>
          <p:nvPr>
            <p:ph type="body" sz="quarter" idx="11" hasCustomPrompt="1"/>
          </p:nvPr>
        </p:nvSpPr>
        <p:spPr>
          <a:xfrm>
            <a:off x="438150" y="2620963"/>
            <a:ext cx="1651000" cy="855662"/>
          </a:xfrm>
        </p:spPr>
        <p:txBody>
          <a:bodyPr>
            <a:noAutofit/>
          </a:bodyPr>
          <a:lstStyle>
            <a:lvl1pPr marL="0" indent="0">
              <a:buNone/>
              <a:defRPr sz="1400" b="1" i="1"/>
            </a:lvl1pPr>
            <a:lvl2pPr marL="457200" indent="0">
              <a:buNone/>
              <a:defRPr sz="1400" b="1" i="1"/>
            </a:lvl2pPr>
            <a:lvl3pPr marL="914400" indent="0">
              <a:buNone/>
              <a:defRPr sz="1400" b="1" i="1"/>
            </a:lvl3pPr>
            <a:lvl4pPr marL="1371600" indent="0">
              <a:buNone/>
              <a:defRPr sz="1400" b="1" i="1"/>
            </a:lvl4pPr>
            <a:lvl5pPr marL="1828800" indent="0">
              <a:buNone/>
              <a:defRPr sz="1400" b="1" i="1"/>
            </a:lvl5pPr>
          </a:lstStyle>
          <a:p>
            <a:pPr lvl="0"/>
            <a:r>
              <a:rPr lang="en-US"/>
              <a:t>Click to add text</a:t>
            </a:r>
            <a:endParaRPr lang="en-IN"/>
          </a:p>
        </p:txBody>
      </p:sp>
      <p:sp>
        <p:nvSpPr>
          <p:cNvPr id="26" name="Text Placeholder 3">
            <a:extLst>
              <a:ext uri="{FF2B5EF4-FFF2-40B4-BE49-F238E27FC236}">
                <a16:creationId xmlns:a16="http://schemas.microsoft.com/office/drawing/2014/main" id="{0E13EE42-6BC7-40C0-A358-4324405CFA72}"/>
              </a:ext>
            </a:extLst>
          </p:cNvPr>
          <p:cNvSpPr>
            <a:spLocks noGrp="1"/>
          </p:cNvSpPr>
          <p:nvPr>
            <p:ph type="body" sz="quarter" idx="12" hasCustomPrompt="1"/>
          </p:nvPr>
        </p:nvSpPr>
        <p:spPr>
          <a:xfrm>
            <a:off x="429152" y="4919949"/>
            <a:ext cx="1651000" cy="855662"/>
          </a:xfrm>
        </p:spPr>
        <p:txBody>
          <a:bodyPr>
            <a:noAutofit/>
          </a:bodyPr>
          <a:lstStyle>
            <a:lvl1pPr marL="0" indent="0">
              <a:buNone/>
              <a:defRPr sz="1400" b="1" i="1"/>
            </a:lvl1pPr>
            <a:lvl2pPr marL="457200" indent="0">
              <a:buNone/>
              <a:defRPr sz="1400" b="1" i="1"/>
            </a:lvl2pPr>
            <a:lvl3pPr marL="914400" indent="0">
              <a:buNone/>
              <a:defRPr sz="1400" b="1" i="1"/>
            </a:lvl3pPr>
            <a:lvl4pPr marL="1371600" indent="0">
              <a:buNone/>
              <a:defRPr sz="1400" b="1" i="1"/>
            </a:lvl4pPr>
            <a:lvl5pPr marL="1828800" indent="0">
              <a:buNone/>
              <a:defRPr sz="1400" b="1" i="1"/>
            </a:lvl5pPr>
          </a:lstStyle>
          <a:p>
            <a:pPr lvl="0"/>
            <a:r>
              <a:rPr lang="en-US"/>
              <a:t>Click to add text</a:t>
            </a:r>
            <a:endParaRPr lang="en-IN"/>
          </a:p>
        </p:txBody>
      </p:sp>
      <p:sp>
        <p:nvSpPr>
          <p:cNvPr id="27" name="Text Placeholder 3">
            <a:extLst>
              <a:ext uri="{FF2B5EF4-FFF2-40B4-BE49-F238E27FC236}">
                <a16:creationId xmlns:a16="http://schemas.microsoft.com/office/drawing/2014/main" id="{D9CA8FF5-BC79-4BEC-BC56-89514C316C0B}"/>
              </a:ext>
            </a:extLst>
          </p:cNvPr>
          <p:cNvSpPr>
            <a:spLocks noGrp="1"/>
          </p:cNvSpPr>
          <p:nvPr>
            <p:ph type="body" sz="quarter" idx="13" hasCustomPrompt="1"/>
          </p:nvPr>
        </p:nvSpPr>
        <p:spPr>
          <a:xfrm>
            <a:off x="445455" y="3813497"/>
            <a:ext cx="1651000" cy="855662"/>
          </a:xfrm>
        </p:spPr>
        <p:txBody>
          <a:bodyPr>
            <a:noAutofit/>
          </a:bodyPr>
          <a:lstStyle>
            <a:lvl1pPr marL="0" indent="0">
              <a:buNone/>
              <a:defRPr sz="1400" b="1" i="1"/>
            </a:lvl1pPr>
            <a:lvl2pPr marL="457200" indent="0">
              <a:buNone/>
              <a:defRPr sz="1400" b="1" i="1"/>
            </a:lvl2pPr>
            <a:lvl3pPr marL="914400" indent="0">
              <a:buNone/>
              <a:defRPr sz="1400" b="1" i="1"/>
            </a:lvl3pPr>
            <a:lvl4pPr marL="1371600" indent="0">
              <a:buNone/>
              <a:defRPr sz="1400" b="1" i="1"/>
            </a:lvl4pPr>
            <a:lvl5pPr marL="1828800" indent="0">
              <a:buNone/>
              <a:defRPr sz="1400" b="1" i="1"/>
            </a:lvl5pPr>
          </a:lstStyle>
          <a:p>
            <a:pPr lvl="0"/>
            <a:r>
              <a:rPr lang="en-US"/>
              <a:t>Click to add text</a:t>
            </a:r>
            <a:endParaRPr lang="en-IN"/>
          </a:p>
        </p:txBody>
      </p:sp>
      <p:sp>
        <p:nvSpPr>
          <p:cNvPr id="5" name="Title 14">
            <a:extLst>
              <a:ext uri="{FF2B5EF4-FFF2-40B4-BE49-F238E27FC236}">
                <a16:creationId xmlns:a16="http://schemas.microsoft.com/office/drawing/2014/main" id="{16207B32-24CE-DB7E-5371-C6806EBD39DA}"/>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a:ea typeface="+mn-ea"/>
                <a:cs typeface="Lora"/>
              </a:defRPr>
            </a:lvl1pPr>
          </a:lstStyle>
          <a:p>
            <a:r>
              <a:rPr lang="en-US"/>
              <a:t>Click to edit title</a:t>
            </a:r>
            <a:endParaRPr lang="en-IN"/>
          </a:p>
        </p:txBody>
      </p:sp>
      <p:pic>
        <p:nvPicPr>
          <p:cNvPr id="6" name="Picture 5" descr="A picture containing shape&#10;&#10;Description automatically generated">
            <a:extLst>
              <a:ext uri="{FF2B5EF4-FFF2-40B4-BE49-F238E27FC236}">
                <a16:creationId xmlns:a16="http://schemas.microsoft.com/office/drawing/2014/main" id="{78DB583A-BB3F-01F2-0DBE-0EF7F93E7A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Tree>
    <p:extLst>
      <p:ext uri="{BB962C8B-B14F-4D97-AF65-F5344CB8AC3E}">
        <p14:creationId xmlns:p14="http://schemas.microsoft.com/office/powerpoint/2010/main" val="400287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C8DAF8-3167-4662-99EF-E5D3C85AE6E9}"/>
              </a:ext>
            </a:extLst>
          </p:cNvPr>
          <p:cNvSpPr>
            <a:spLocks noGrp="1"/>
          </p:cNvSpPr>
          <p:nvPr>
            <p:ph type="sldNum" sz="quarter" idx="10"/>
          </p:nvPr>
        </p:nvSpPr>
        <p:spPr/>
        <p:txBody>
          <a:bodyPr/>
          <a:lstStyle/>
          <a:p>
            <a:fld id="{FDBC05DF-A747-42DE-937C-2676F8C89A98}" type="slidenum">
              <a:rPr lang="en-IN" smtClean="0"/>
              <a:pPr/>
              <a:t>‹#›</a:t>
            </a:fld>
            <a:endParaRPr lang="en-IN"/>
          </a:p>
        </p:txBody>
      </p:sp>
      <p:grpSp>
        <p:nvGrpSpPr>
          <p:cNvPr id="74" name="Group 73">
            <a:extLst>
              <a:ext uri="{FF2B5EF4-FFF2-40B4-BE49-F238E27FC236}">
                <a16:creationId xmlns:a16="http://schemas.microsoft.com/office/drawing/2014/main" id="{98F0E860-28CD-4A17-8AC5-3B3B0B4E3976}"/>
              </a:ext>
            </a:extLst>
          </p:cNvPr>
          <p:cNvGrpSpPr/>
          <p:nvPr userDrawn="1"/>
        </p:nvGrpSpPr>
        <p:grpSpPr>
          <a:xfrm>
            <a:off x="295962" y="2270501"/>
            <a:ext cx="10655801" cy="2049556"/>
            <a:chOff x="293807" y="1935184"/>
            <a:chExt cx="6803879" cy="1359185"/>
          </a:xfrm>
        </p:grpSpPr>
        <p:sp>
          <p:nvSpPr>
            <p:cNvPr id="11" name="object 12">
              <a:extLst>
                <a:ext uri="{FF2B5EF4-FFF2-40B4-BE49-F238E27FC236}">
                  <a16:creationId xmlns:a16="http://schemas.microsoft.com/office/drawing/2014/main" id="{02C9666F-4F47-47D5-B0F4-F1A550A34B71}"/>
                </a:ext>
              </a:extLst>
            </p:cNvPr>
            <p:cNvSpPr/>
            <p:nvPr userDrawn="1"/>
          </p:nvSpPr>
          <p:spPr>
            <a:xfrm>
              <a:off x="556392" y="2453536"/>
              <a:ext cx="324055" cy="322941"/>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3">
              <a:extLst>
                <a:ext uri="{FF2B5EF4-FFF2-40B4-BE49-F238E27FC236}">
                  <a16:creationId xmlns:a16="http://schemas.microsoft.com/office/drawing/2014/main" id="{31986543-9C63-4F94-95A6-5372806BBC67}"/>
                </a:ext>
              </a:extLst>
            </p:cNvPr>
            <p:cNvSpPr/>
            <p:nvPr userDrawn="1"/>
          </p:nvSpPr>
          <p:spPr>
            <a:xfrm>
              <a:off x="525386" y="2414706"/>
              <a:ext cx="389042" cy="206297"/>
            </a:xfrm>
            <a:custGeom>
              <a:avLst/>
              <a:gdLst/>
              <a:ahLst/>
              <a:cxnLst/>
              <a:rect l="l" t="t" r="r" b="b"/>
              <a:pathLst>
                <a:path w="389042" h="206297">
                  <a:moveTo>
                    <a:pt x="291591" y="28113"/>
                  </a:moveTo>
                  <a:lnTo>
                    <a:pt x="198264" y="28113"/>
                  </a:lnTo>
                  <a:lnTo>
                    <a:pt x="212491" y="29194"/>
                  </a:lnTo>
                  <a:lnTo>
                    <a:pt x="226369" y="31484"/>
                  </a:lnTo>
                  <a:lnTo>
                    <a:pt x="265433" y="45100"/>
                  </a:lnTo>
                  <a:lnTo>
                    <a:pt x="299631" y="67772"/>
                  </a:lnTo>
                  <a:lnTo>
                    <a:pt x="327665" y="98134"/>
                  </a:lnTo>
                  <a:lnTo>
                    <a:pt x="348236" y="134818"/>
                  </a:lnTo>
                  <a:lnTo>
                    <a:pt x="360045" y="176459"/>
                  </a:lnTo>
                  <a:lnTo>
                    <a:pt x="362409" y="206297"/>
                  </a:lnTo>
                  <a:lnTo>
                    <a:pt x="389042" y="206297"/>
                  </a:lnTo>
                  <a:lnTo>
                    <a:pt x="383342" y="156722"/>
                  </a:lnTo>
                  <a:lnTo>
                    <a:pt x="367157" y="111499"/>
                  </a:lnTo>
                  <a:lnTo>
                    <a:pt x="341849" y="72050"/>
                  </a:lnTo>
                  <a:lnTo>
                    <a:pt x="308781" y="39810"/>
                  </a:lnTo>
                  <a:lnTo>
                    <a:pt x="296270" y="30914"/>
                  </a:lnTo>
                  <a:lnTo>
                    <a:pt x="291591" y="28113"/>
                  </a:lnTo>
                  <a:close/>
                </a:path>
                <a:path w="389042" h="206297">
                  <a:moveTo>
                    <a:pt x="193033" y="0"/>
                  </a:moveTo>
                  <a:lnTo>
                    <a:pt x="145948" y="5997"/>
                  </a:lnTo>
                  <a:lnTo>
                    <a:pt x="103046" y="23031"/>
                  </a:lnTo>
                  <a:lnTo>
                    <a:pt x="65752" y="49668"/>
                  </a:lnTo>
                  <a:lnTo>
                    <a:pt x="35489" y="84472"/>
                  </a:lnTo>
                  <a:lnTo>
                    <a:pt x="13683" y="126008"/>
                  </a:lnTo>
                  <a:lnTo>
                    <a:pt x="1757" y="172841"/>
                  </a:lnTo>
                  <a:lnTo>
                    <a:pt x="0" y="206283"/>
                  </a:lnTo>
                  <a:lnTo>
                    <a:pt x="11871" y="204622"/>
                  </a:lnTo>
                  <a:lnTo>
                    <a:pt x="23905" y="196549"/>
                  </a:lnTo>
                  <a:lnTo>
                    <a:pt x="25234" y="181891"/>
                  </a:lnTo>
                  <a:lnTo>
                    <a:pt x="27673" y="167602"/>
                  </a:lnTo>
                  <a:lnTo>
                    <a:pt x="41224" y="127435"/>
                  </a:lnTo>
                  <a:lnTo>
                    <a:pt x="63251" y="92332"/>
                  </a:lnTo>
                  <a:lnTo>
                    <a:pt x="92623" y="63604"/>
                  </a:lnTo>
                  <a:lnTo>
                    <a:pt x="128210" y="42559"/>
                  </a:lnTo>
                  <a:lnTo>
                    <a:pt x="168883" y="30506"/>
                  </a:lnTo>
                  <a:lnTo>
                    <a:pt x="198264" y="28113"/>
                  </a:lnTo>
                  <a:lnTo>
                    <a:pt x="291591" y="28113"/>
                  </a:lnTo>
                  <a:lnTo>
                    <a:pt x="283098" y="23031"/>
                  </a:lnTo>
                  <a:lnTo>
                    <a:pt x="240128" y="5997"/>
                  </a:lnTo>
                  <a:lnTo>
                    <a:pt x="209105" y="684"/>
                  </a:lnTo>
                  <a:lnTo>
                    <a:pt x="193033" y="0"/>
                  </a:lnTo>
                  <a:close/>
                </a:path>
              </a:pathLst>
            </a:custGeom>
            <a:solidFill>
              <a:srgbClr val="151616"/>
            </a:solidFill>
          </p:spPr>
          <p:txBody>
            <a:bodyPr wrap="square" lIns="0" tIns="0" rIns="0" bIns="0" rtlCol="0">
              <a:noAutofit/>
            </a:bodyPr>
            <a:lstStyle/>
            <a:p>
              <a:endParaRPr/>
            </a:p>
          </p:txBody>
        </p:sp>
        <p:sp>
          <p:nvSpPr>
            <p:cNvPr id="13" name="object 14">
              <a:extLst>
                <a:ext uri="{FF2B5EF4-FFF2-40B4-BE49-F238E27FC236}">
                  <a16:creationId xmlns:a16="http://schemas.microsoft.com/office/drawing/2014/main" id="{B8388C07-81BE-489E-B5C3-E153B473EE0B}"/>
                </a:ext>
              </a:extLst>
            </p:cNvPr>
            <p:cNvSpPr/>
            <p:nvPr userDrawn="1"/>
          </p:nvSpPr>
          <p:spPr>
            <a:xfrm>
              <a:off x="329871" y="2609669"/>
              <a:ext cx="213574" cy="0"/>
            </a:xfrm>
            <a:custGeom>
              <a:avLst/>
              <a:gdLst/>
              <a:ahLst/>
              <a:cxnLst/>
              <a:rect l="l" t="t" r="r" b="b"/>
              <a:pathLst>
                <a:path w="213574">
                  <a:moveTo>
                    <a:pt x="213574" y="0"/>
                  </a:moveTo>
                  <a:lnTo>
                    <a:pt x="0" y="0"/>
                  </a:lnTo>
                </a:path>
              </a:pathLst>
            </a:custGeom>
            <a:ln w="38098">
              <a:solidFill>
                <a:srgbClr val="151616"/>
              </a:solidFill>
            </a:ln>
          </p:spPr>
          <p:txBody>
            <a:bodyPr wrap="square" lIns="0" tIns="0" rIns="0" bIns="0" rtlCol="0">
              <a:noAutofit/>
            </a:bodyPr>
            <a:lstStyle/>
            <a:p>
              <a:endParaRPr/>
            </a:p>
          </p:txBody>
        </p:sp>
        <p:sp>
          <p:nvSpPr>
            <p:cNvPr id="14" name="object 15">
              <a:extLst>
                <a:ext uri="{FF2B5EF4-FFF2-40B4-BE49-F238E27FC236}">
                  <a16:creationId xmlns:a16="http://schemas.microsoft.com/office/drawing/2014/main" id="{837F5BFB-24E0-4B26-A445-6E939E433D49}"/>
                </a:ext>
              </a:extLst>
            </p:cNvPr>
            <p:cNvSpPr/>
            <p:nvPr userDrawn="1"/>
          </p:nvSpPr>
          <p:spPr>
            <a:xfrm>
              <a:off x="293807" y="2573597"/>
              <a:ext cx="72135" cy="72111"/>
            </a:xfrm>
            <a:custGeom>
              <a:avLst/>
              <a:gdLst/>
              <a:ahLst/>
              <a:cxnLst/>
              <a:rect l="l" t="t" r="r" b="b"/>
              <a:pathLst>
                <a:path w="72135" h="72111">
                  <a:moveTo>
                    <a:pt x="36063" y="0"/>
                  </a:moveTo>
                  <a:lnTo>
                    <a:pt x="2765" y="22433"/>
                  </a:lnTo>
                  <a:lnTo>
                    <a:pt x="0" y="36650"/>
                  </a:lnTo>
                  <a:lnTo>
                    <a:pt x="3003" y="50478"/>
                  </a:lnTo>
                  <a:lnTo>
                    <a:pt x="10811" y="61748"/>
                  </a:lnTo>
                  <a:lnTo>
                    <a:pt x="22339" y="69334"/>
                  </a:lnTo>
                  <a:lnTo>
                    <a:pt x="36498" y="72111"/>
                  </a:lnTo>
                  <a:lnTo>
                    <a:pt x="50387" y="69156"/>
                  </a:lnTo>
                  <a:lnTo>
                    <a:pt x="61713" y="61380"/>
                  </a:lnTo>
                  <a:lnTo>
                    <a:pt x="69340" y="49897"/>
                  </a:lnTo>
                  <a:lnTo>
                    <a:pt x="72135" y="35818"/>
                  </a:lnTo>
                  <a:lnTo>
                    <a:pt x="69235" y="21868"/>
                  </a:lnTo>
                  <a:lnTo>
                    <a:pt x="61492" y="10483"/>
                  </a:lnTo>
                  <a:lnTo>
                    <a:pt x="50052" y="2812"/>
                  </a:lnTo>
                  <a:lnTo>
                    <a:pt x="36063" y="0"/>
                  </a:lnTo>
                  <a:close/>
                </a:path>
              </a:pathLst>
            </a:custGeom>
            <a:solidFill>
              <a:srgbClr val="151616"/>
            </a:solidFill>
          </p:spPr>
          <p:txBody>
            <a:bodyPr wrap="square" lIns="0" tIns="0" rIns="0" bIns="0" rtlCol="0">
              <a:noAutofit/>
            </a:bodyPr>
            <a:lstStyle/>
            <a:p>
              <a:endParaRPr/>
            </a:p>
          </p:txBody>
        </p:sp>
        <p:sp>
          <p:nvSpPr>
            <p:cNvPr id="15" name="object 16">
              <a:extLst>
                <a:ext uri="{FF2B5EF4-FFF2-40B4-BE49-F238E27FC236}">
                  <a16:creationId xmlns:a16="http://schemas.microsoft.com/office/drawing/2014/main" id="{F1F5A1D0-9DB0-473F-97EF-91C8172DEF46}"/>
                </a:ext>
              </a:extLst>
            </p:cNvPr>
            <p:cNvSpPr/>
            <p:nvPr userDrawn="1"/>
          </p:nvSpPr>
          <p:spPr>
            <a:xfrm>
              <a:off x="903329" y="2609647"/>
              <a:ext cx="492419" cy="0"/>
            </a:xfrm>
            <a:custGeom>
              <a:avLst/>
              <a:gdLst/>
              <a:ahLst/>
              <a:cxnLst/>
              <a:rect l="l" t="t" r="r" b="b"/>
              <a:pathLst>
                <a:path w="492419">
                  <a:moveTo>
                    <a:pt x="492419" y="0"/>
                  </a:moveTo>
                  <a:lnTo>
                    <a:pt x="0" y="0"/>
                  </a:lnTo>
                </a:path>
              </a:pathLst>
            </a:custGeom>
            <a:ln w="38098">
              <a:solidFill>
                <a:srgbClr val="151616"/>
              </a:solidFill>
            </a:ln>
          </p:spPr>
          <p:txBody>
            <a:bodyPr wrap="square" lIns="0" tIns="0" rIns="0" bIns="0" rtlCol="0">
              <a:noAutofit/>
            </a:bodyPr>
            <a:lstStyle/>
            <a:p>
              <a:endParaRPr/>
            </a:p>
          </p:txBody>
        </p:sp>
        <p:sp>
          <p:nvSpPr>
            <p:cNvPr id="16" name="object 17">
              <a:extLst>
                <a:ext uri="{FF2B5EF4-FFF2-40B4-BE49-F238E27FC236}">
                  <a16:creationId xmlns:a16="http://schemas.microsoft.com/office/drawing/2014/main" id="{FCA899DD-FA35-4D57-800E-458FFAE008D6}"/>
                </a:ext>
              </a:extLst>
            </p:cNvPr>
            <p:cNvSpPr/>
            <p:nvPr userDrawn="1"/>
          </p:nvSpPr>
          <p:spPr>
            <a:xfrm>
              <a:off x="1410712" y="2449960"/>
              <a:ext cx="324055" cy="322941"/>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8">
              <a:extLst>
                <a:ext uri="{FF2B5EF4-FFF2-40B4-BE49-F238E27FC236}">
                  <a16:creationId xmlns:a16="http://schemas.microsoft.com/office/drawing/2014/main" id="{3F12D813-0BDF-4FE4-A91F-C2B7710A51BA}"/>
                </a:ext>
              </a:extLst>
            </p:cNvPr>
            <p:cNvSpPr/>
            <p:nvPr userDrawn="1"/>
          </p:nvSpPr>
          <p:spPr>
            <a:xfrm>
              <a:off x="1379701" y="2598254"/>
              <a:ext cx="389042" cy="206297"/>
            </a:xfrm>
            <a:custGeom>
              <a:avLst/>
              <a:gdLst/>
              <a:ahLst/>
              <a:cxnLst/>
              <a:rect l="l" t="t" r="r" b="b"/>
              <a:pathLst>
                <a:path w="389042" h="206297">
                  <a:moveTo>
                    <a:pt x="0" y="13"/>
                  </a:moveTo>
                  <a:lnTo>
                    <a:pt x="4549" y="49573"/>
                  </a:lnTo>
                  <a:lnTo>
                    <a:pt x="19927" y="94796"/>
                  </a:lnTo>
                  <a:lnTo>
                    <a:pt x="44710" y="134245"/>
                  </a:lnTo>
                  <a:lnTo>
                    <a:pt x="77474" y="166485"/>
                  </a:lnTo>
                  <a:lnTo>
                    <a:pt x="116795" y="190081"/>
                  </a:lnTo>
                  <a:lnTo>
                    <a:pt x="161249" y="203596"/>
                  </a:lnTo>
                  <a:lnTo>
                    <a:pt x="193033" y="206297"/>
                  </a:lnTo>
                  <a:lnTo>
                    <a:pt x="209105" y="205613"/>
                  </a:lnTo>
                  <a:lnTo>
                    <a:pt x="254977" y="195777"/>
                  </a:lnTo>
                  <a:lnTo>
                    <a:pt x="291593" y="178181"/>
                  </a:lnTo>
                  <a:lnTo>
                    <a:pt x="198263" y="178181"/>
                  </a:lnTo>
                  <a:lnTo>
                    <a:pt x="183374" y="177581"/>
                  </a:lnTo>
                  <a:lnTo>
                    <a:pt x="141258" y="168817"/>
                  </a:lnTo>
                  <a:lnTo>
                    <a:pt x="103850" y="150624"/>
                  </a:lnTo>
                  <a:lnTo>
                    <a:pt x="72281" y="124311"/>
                  </a:lnTo>
                  <a:lnTo>
                    <a:pt x="47680" y="91187"/>
                  </a:lnTo>
                  <a:lnTo>
                    <a:pt x="31179" y="52562"/>
                  </a:lnTo>
                  <a:lnTo>
                    <a:pt x="23906" y="9744"/>
                  </a:lnTo>
                  <a:lnTo>
                    <a:pt x="11872" y="1673"/>
                  </a:lnTo>
                  <a:lnTo>
                    <a:pt x="0" y="13"/>
                  </a:lnTo>
                  <a:close/>
                </a:path>
                <a:path w="389042" h="206297">
                  <a:moveTo>
                    <a:pt x="389042" y="0"/>
                  </a:moveTo>
                  <a:lnTo>
                    <a:pt x="362410" y="0"/>
                  </a:lnTo>
                  <a:lnTo>
                    <a:pt x="361811" y="15093"/>
                  </a:lnTo>
                  <a:lnTo>
                    <a:pt x="360047" y="29838"/>
                  </a:lnTo>
                  <a:lnTo>
                    <a:pt x="348237" y="71478"/>
                  </a:lnTo>
                  <a:lnTo>
                    <a:pt x="327666" y="108162"/>
                  </a:lnTo>
                  <a:lnTo>
                    <a:pt x="299632" y="138524"/>
                  </a:lnTo>
                  <a:lnTo>
                    <a:pt x="265433" y="161195"/>
                  </a:lnTo>
                  <a:lnTo>
                    <a:pt x="226368" y="174811"/>
                  </a:lnTo>
                  <a:lnTo>
                    <a:pt x="198263" y="178181"/>
                  </a:lnTo>
                  <a:lnTo>
                    <a:pt x="291593" y="178181"/>
                  </a:lnTo>
                  <a:lnTo>
                    <a:pt x="331623" y="145862"/>
                  </a:lnTo>
                  <a:lnTo>
                    <a:pt x="359669" y="108654"/>
                  </a:lnTo>
                  <a:lnTo>
                    <a:pt x="379047" y="65193"/>
                  </a:lnTo>
                  <a:lnTo>
                    <a:pt x="388391" y="16927"/>
                  </a:lnTo>
                  <a:lnTo>
                    <a:pt x="389042" y="0"/>
                  </a:lnTo>
                  <a:close/>
                </a:path>
              </a:pathLst>
            </a:custGeom>
            <a:solidFill>
              <a:srgbClr val="151616"/>
            </a:solidFill>
          </p:spPr>
          <p:txBody>
            <a:bodyPr wrap="square" lIns="0" tIns="0" rIns="0" bIns="0" rtlCol="0">
              <a:noAutofit/>
            </a:bodyPr>
            <a:lstStyle/>
            <a:p>
              <a:endParaRPr/>
            </a:p>
          </p:txBody>
        </p:sp>
        <p:sp>
          <p:nvSpPr>
            <p:cNvPr id="18" name="object 19">
              <a:extLst>
                <a:ext uri="{FF2B5EF4-FFF2-40B4-BE49-F238E27FC236}">
                  <a16:creationId xmlns:a16="http://schemas.microsoft.com/office/drawing/2014/main" id="{D4A77DA3-984B-4F33-AA94-9A411C8F8DFC}"/>
                </a:ext>
              </a:extLst>
            </p:cNvPr>
            <p:cNvSpPr/>
            <p:nvPr userDrawn="1"/>
          </p:nvSpPr>
          <p:spPr>
            <a:xfrm>
              <a:off x="2271080" y="2459945"/>
              <a:ext cx="324055" cy="322941"/>
            </a:xfrm>
            <a:prstGeom prst="rect">
              <a:avLst/>
            </a:prstGeom>
            <a:blipFill>
              <a:blip r:embed="rId4" cstate="print"/>
              <a:stretch>
                <a:fillRect/>
              </a:stretch>
            </a:blipFill>
          </p:spPr>
          <p:txBody>
            <a:bodyPr wrap="square" lIns="0" tIns="0" rIns="0" bIns="0" rtlCol="0">
              <a:noAutofit/>
            </a:bodyPr>
            <a:lstStyle/>
            <a:p>
              <a:endParaRPr/>
            </a:p>
          </p:txBody>
        </p:sp>
        <p:sp>
          <p:nvSpPr>
            <p:cNvPr id="19" name="object 20">
              <a:extLst>
                <a:ext uri="{FF2B5EF4-FFF2-40B4-BE49-F238E27FC236}">
                  <a16:creationId xmlns:a16="http://schemas.microsoft.com/office/drawing/2014/main" id="{0C9F3D53-73EB-450E-A779-E2F7B07C3202}"/>
                </a:ext>
              </a:extLst>
            </p:cNvPr>
            <p:cNvSpPr/>
            <p:nvPr userDrawn="1"/>
          </p:nvSpPr>
          <p:spPr>
            <a:xfrm>
              <a:off x="2237097" y="2414706"/>
              <a:ext cx="389046" cy="206297"/>
            </a:xfrm>
            <a:custGeom>
              <a:avLst/>
              <a:gdLst/>
              <a:ahLst/>
              <a:cxnLst/>
              <a:rect l="l" t="t" r="r" b="b"/>
              <a:pathLst>
                <a:path w="389046" h="206297">
                  <a:moveTo>
                    <a:pt x="196013" y="0"/>
                  </a:moveTo>
                  <a:lnTo>
                    <a:pt x="148918" y="5997"/>
                  </a:lnTo>
                  <a:lnTo>
                    <a:pt x="105946" y="23031"/>
                  </a:lnTo>
                  <a:lnTo>
                    <a:pt x="68461" y="49668"/>
                  </a:lnTo>
                  <a:lnTo>
                    <a:pt x="37827" y="84472"/>
                  </a:lnTo>
                  <a:lnTo>
                    <a:pt x="15407" y="126008"/>
                  </a:lnTo>
                  <a:lnTo>
                    <a:pt x="2566" y="172841"/>
                  </a:lnTo>
                  <a:lnTo>
                    <a:pt x="0" y="206297"/>
                  </a:lnTo>
                  <a:lnTo>
                    <a:pt x="26636" y="206297"/>
                  </a:lnTo>
                  <a:lnTo>
                    <a:pt x="27235" y="191204"/>
                  </a:lnTo>
                  <a:lnTo>
                    <a:pt x="29000" y="176459"/>
                  </a:lnTo>
                  <a:lnTo>
                    <a:pt x="40810" y="134818"/>
                  </a:lnTo>
                  <a:lnTo>
                    <a:pt x="61381" y="98134"/>
                  </a:lnTo>
                  <a:lnTo>
                    <a:pt x="89415" y="67772"/>
                  </a:lnTo>
                  <a:lnTo>
                    <a:pt x="123613" y="45100"/>
                  </a:lnTo>
                  <a:lnTo>
                    <a:pt x="162677" y="31484"/>
                  </a:lnTo>
                  <a:lnTo>
                    <a:pt x="190782" y="28113"/>
                  </a:lnTo>
                  <a:lnTo>
                    <a:pt x="294458" y="28113"/>
                  </a:lnTo>
                  <a:lnTo>
                    <a:pt x="285997" y="23031"/>
                  </a:lnTo>
                  <a:lnTo>
                    <a:pt x="243096" y="5997"/>
                  </a:lnTo>
                  <a:lnTo>
                    <a:pt x="212084" y="684"/>
                  </a:lnTo>
                  <a:lnTo>
                    <a:pt x="196013" y="0"/>
                  </a:lnTo>
                  <a:close/>
                </a:path>
                <a:path w="389046" h="206297">
                  <a:moveTo>
                    <a:pt x="294458" y="28113"/>
                  </a:moveTo>
                  <a:lnTo>
                    <a:pt x="190782" y="28113"/>
                  </a:lnTo>
                  <a:lnTo>
                    <a:pt x="205671" y="28713"/>
                  </a:lnTo>
                  <a:lnTo>
                    <a:pt x="220162" y="30506"/>
                  </a:lnTo>
                  <a:lnTo>
                    <a:pt x="260834" y="42559"/>
                  </a:lnTo>
                  <a:lnTo>
                    <a:pt x="296421" y="63604"/>
                  </a:lnTo>
                  <a:lnTo>
                    <a:pt x="325793" y="92332"/>
                  </a:lnTo>
                  <a:lnTo>
                    <a:pt x="347820" y="127435"/>
                  </a:lnTo>
                  <a:lnTo>
                    <a:pt x="361372" y="167603"/>
                  </a:lnTo>
                  <a:lnTo>
                    <a:pt x="365139" y="196550"/>
                  </a:lnTo>
                  <a:lnTo>
                    <a:pt x="377174" y="204623"/>
                  </a:lnTo>
                  <a:lnTo>
                    <a:pt x="389046" y="206283"/>
                  </a:lnTo>
                  <a:lnTo>
                    <a:pt x="388820" y="189369"/>
                  </a:lnTo>
                  <a:lnTo>
                    <a:pt x="387286" y="172831"/>
                  </a:lnTo>
                  <a:lnTo>
                    <a:pt x="375359" y="126003"/>
                  </a:lnTo>
                  <a:lnTo>
                    <a:pt x="353552" y="84469"/>
                  </a:lnTo>
                  <a:lnTo>
                    <a:pt x="323290" y="49667"/>
                  </a:lnTo>
                  <a:lnTo>
                    <a:pt x="299121" y="30914"/>
                  </a:lnTo>
                  <a:lnTo>
                    <a:pt x="294458" y="28113"/>
                  </a:lnTo>
                  <a:close/>
                </a:path>
              </a:pathLst>
            </a:custGeom>
            <a:solidFill>
              <a:srgbClr val="151616"/>
            </a:solidFill>
          </p:spPr>
          <p:txBody>
            <a:bodyPr wrap="square" lIns="0" tIns="0" rIns="0" bIns="0" rtlCol="0">
              <a:noAutofit/>
            </a:bodyPr>
            <a:lstStyle/>
            <a:p>
              <a:endParaRPr/>
            </a:p>
          </p:txBody>
        </p:sp>
        <p:sp>
          <p:nvSpPr>
            <p:cNvPr id="20" name="object 21">
              <a:extLst>
                <a:ext uri="{FF2B5EF4-FFF2-40B4-BE49-F238E27FC236}">
                  <a16:creationId xmlns:a16="http://schemas.microsoft.com/office/drawing/2014/main" id="{42E16D34-7E58-4CB5-9FDE-166121089219}"/>
                </a:ext>
              </a:extLst>
            </p:cNvPr>
            <p:cNvSpPr/>
            <p:nvPr userDrawn="1"/>
          </p:nvSpPr>
          <p:spPr>
            <a:xfrm>
              <a:off x="1751521" y="2609636"/>
              <a:ext cx="492419" cy="0"/>
            </a:xfrm>
            <a:custGeom>
              <a:avLst/>
              <a:gdLst/>
              <a:ahLst/>
              <a:cxnLst/>
              <a:rect l="l" t="t" r="r" b="b"/>
              <a:pathLst>
                <a:path w="492419">
                  <a:moveTo>
                    <a:pt x="0" y="0"/>
                  </a:moveTo>
                  <a:lnTo>
                    <a:pt x="492419" y="0"/>
                  </a:lnTo>
                </a:path>
              </a:pathLst>
            </a:custGeom>
            <a:ln w="38098">
              <a:solidFill>
                <a:srgbClr val="151616"/>
              </a:solidFill>
            </a:ln>
          </p:spPr>
          <p:txBody>
            <a:bodyPr wrap="square" lIns="0" tIns="0" rIns="0" bIns="0" rtlCol="0">
              <a:noAutofit/>
            </a:bodyPr>
            <a:lstStyle/>
            <a:p>
              <a:endParaRPr/>
            </a:p>
          </p:txBody>
        </p:sp>
        <p:sp>
          <p:nvSpPr>
            <p:cNvPr id="21" name="object 22">
              <a:extLst>
                <a:ext uri="{FF2B5EF4-FFF2-40B4-BE49-F238E27FC236}">
                  <a16:creationId xmlns:a16="http://schemas.microsoft.com/office/drawing/2014/main" id="{C39C06E8-D0FC-445C-83F0-430A0457110B}"/>
                </a:ext>
              </a:extLst>
            </p:cNvPr>
            <p:cNvSpPr/>
            <p:nvPr userDrawn="1"/>
          </p:nvSpPr>
          <p:spPr>
            <a:xfrm>
              <a:off x="2607066" y="2609626"/>
              <a:ext cx="492418" cy="0"/>
            </a:xfrm>
            <a:custGeom>
              <a:avLst/>
              <a:gdLst/>
              <a:ahLst/>
              <a:cxnLst/>
              <a:rect l="l" t="t" r="r" b="b"/>
              <a:pathLst>
                <a:path w="492418">
                  <a:moveTo>
                    <a:pt x="492418" y="0"/>
                  </a:moveTo>
                  <a:lnTo>
                    <a:pt x="0" y="0"/>
                  </a:lnTo>
                </a:path>
              </a:pathLst>
            </a:custGeom>
            <a:ln w="38098">
              <a:solidFill>
                <a:srgbClr val="151616"/>
              </a:solidFill>
            </a:ln>
          </p:spPr>
          <p:txBody>
            <a:bodyPr wrap="square" lIns="0" tIns="0" rIns="0" bIns="0" rtlCol="0">
              <a:noAutofit/>
            </a:bodyPr>
            <a:lstStyle/>
            <a:p>
              <a:endParaRPr/>
            </a:p>
          </p:txBody>
        </p:sp>
        <p:sp>
          <p:nvSpPr>
            <p:cNvPr id="22" name="object 23">
              <a:extLst>
                <a:ext uri="{FF2B5EF4-FFF2-40B4-BE49-F238E27FC236}">
                  <a16:creationId xmlns:a16="http://schemas.microsoft.com/office/drawing/2014/main" id="{904D39D8-DA82-4F0A-8CBB-BF11F8770374}"/>
                </a:ext>
              </a:extLst>
            </p:cNvPr>
            <p:cNvSpPr/>
            <p:nvPr userDrawn="1"/>
          </p:nvSpPr>
          <p:spPr>
            <a:xfrm>
              <a:off x="3114464" y="2449264"/>
              <a:ext cx="324055" cy="322941"/>
            </a:xfrm>
            <a:prstGeom prst="rect">
              <a:avLst/>
            </a:prstGeom>
            <a:blipFill>
              <a:blip r:embed="rId3" cstate="print"/>
              <a:stretch>
                <a:fillRect/>
              </a:stretch>
            </a:blipFill>
          </p:spPr>
          <p:txBody>
            <a:bodyPr wrap="square" lIns="0" tIns="0" rIns="0" bIns="0" rtlCol="0">
              <a:noAutofit/>
            </a:bodyPr>
            <a:lstStyle/>
            <a:p>
              <a:endParaRPr/>
            </a:p>
          </p:txBody>
        </p:sp>
        <p:sp>
          <p:nvSpPr>
            <p:cNvPr id="23" name="object 24">
              <a:extLst>
                <a:ext uri="{FF2B5EF4-FFF2-40B4-BE49-F238E27FC236}">
                  <a16:creationId xmlns:a16="http://schemas.microsoft.com/office/drawing/2014/main" id="{0DF23E0A-CDF5-47F3-A776-AC9A3243F5C4}"/>
                </a:ext>
              </a:extLst>
            </p:cNvPr>
            <p:cNvSpPr/>
            <p:nvPr userDrawn="1"/>
          </p:nvSpPr>
          <p:spPr>
            <a:xfrm>
              <a:off x="3083433" y="2598254"/>
              <a:ext cx="389047" cy="206297"/>
            </a:xfrm>
            <a:custGeom>
              <a:avLst/>
              <a:gdLst/>
              <a:ahLst/>
              <a:cxnLst/>
              <a:rect l="l" t="t" r="r" b="b"/>
              <a:pathLst>
                <a:path w="389047" h="206297">
                  <a:moveTo>
                    <a:pt x="0" y="13"/>
                  </a:moveTo>
                  <a:lnTo>
                    <a:pt x="4550" y="49573"/>
                  </a:lnTo>
                  <a:lnTo>
                    <a:pt x="19929" y="94796"/>
                  </a:lnTo>
                  <a:lnTo>
                    <a:pt x="44712" y="134245"/>
                  </a:lnTo>
                  <a:lnTo>
                    <a:pt x="77477" y="166485"/>
                  </a:lnTo>
                  <a:lnTo>
                    <a:pt x="116797" y="190081"/>
                  </a:lnTo>
                  <a:lnTo>
                    <a:pt x="161250" y="203596"/>
                  </a:lnTo>
                  <a:lnTo>
                    <a:pt x="193034" y="206297"/>
                  </a:lnTo>
                  <a:lnTo>
                    <a:pt x="209106" y="205613"/>
                  </a:lnTo>
                  <a:lnTo>
                    <a:pt x="254978" y="195777"/>
                  </a:lnTo>
                  <a:lnTo>
                    <a:pt x="291595" y="178181"/>
                  </a:lnTo>
                  <a:lnTo>
                    <a:pt x="198263" y="178181"/>
                  </a:lnTo>
                  <a:lnTo>
                    <a:pt x="183374" y="177581"/>
                  </a:lnTo>
                  <a:lnTo>
                    <a:pt x="141259" y="168817"/>
                  </a:lnTo>
                  <a:lnTo>
                    <a:pt x="103852" y="150623"/>
                  </a:lnTo>
                  <a:lnTo>
                    <a:pt x="72282" y="124311"/>
                  </a:lnTo>
                  <a:lnTo>
                    <a:pt x="47681" y="91187"/>
                  </a:lnTo>
                  <a:lnTo>
                    <a:pt x="31179" y="52561"/>
                  </a:lnTo>
                  <a:lnTo>
                    <a:pt x="23907" y="9743"/>
                  </a:lnTo>
                  <a:lnTo>
                    <a:pt x="11871" y="1673"/>
                  </a:lnTo>
                  <a:lnTo>
                    <a:pt x="0" y="13"/>
                  </a:lnTo>
                  <a:close/>
                </a:path>
                <a:path w="389047" h="206297">
                  <a:moveTo>
                    <a:pt x="389047" y="0"/>
                  </a:moveTo>
                  <a:lnTo>
                    <a:pt x="362410" y="0"/>
                  </a:lnTo>
                  <a:lnTo>
                    <a:pt x="361811" y="15093"/>
                  </a:lnTo>
                  <a:lnTo>
                    <a:pt x="360046" y="29838"/>
                  </a:lnTo>
                  <a:lnTo>
                    <a:pt x="348237" y="71478"/>
                  </a:lnTo>
                  <a:lnTo>
                    <a:pt x="327665" y="108162"/>
                  </a:lnTo>
                  <a:lnTo>
                    <a:pt x="299631" y="138524"/>
                  </a:lnTo>
                  <a:lnTo>
                    <a:pt x="265432" y="161196"/>
                  </a:lnTo>
                  <a:lnTo>
                    <a:pt x="226368" y="174811"/>
                  </a:lnTo>
                  <a:lnTo>
                    <a:pt x="198263" y="178181"/>
                  </a:lnTo>
                  <a:lnTo>
                    <a:pt x="291595" y="178181"/>
                  </a:lnTo>
                  <a:lnTo>
                    <a:pt x="331625" y="145862"/>
                  </a:lnTo>
                  <a:lnTo>
                    <a:pt x="359673" y="108654"/>
                  </a:lnTo>
                  <a:lnTo>
                    <a:pt x="379051" y="65193"/>
                  </a:lnTo>
                  <a:lnTo>
                    <a:pt x="388396" y="16927"/>
                  </a:lnTo>
                  <a:lnTo>
                    <a:pt x="389047" y="0"/>
                  </a:lnTo>
                  <a:close/>
                </a:path>
              </a:pathLst>
            </a:custGeom>
            <a:solidFill>
              <a:srgbClr val="151616"/>
            </a:solidFill>
          </p:spPr>
          <p:txBody>
            <a:bodyPr wrap="square" lIns="0" tIns="0" rIns="0" bIns="0" rtlCol="0">
              <a:noAutofit/>
            </a:bodyPr>
            <a:lstStyle/>
            <a:p>
              <a:endParaRPr/>
            </a:p>
          </p:txBody>
        </p:sp>
        <p:sp>
          <p:nvSpPr>
            <p:cNvPr id="24" name="object 25">
              <a:extLst>
                <a:ext uri="{FF2B5EF4-FFF2-40B4-BE49-F238E27FC236}">
                  <a16:creationId xmlns:a16="http://schemas.microsoft.com/office/drawing/2014/main" id="{99871E45-688A-4DB9-8450-0E6008AD9065}"/>
                </a:ext>
              </a:extLst>
            </p:cNvPr>
            <p:cNvSpPr/>
            <p:nvPr userDrawn="1"/>
          </p:nvSpPr>
          <p:spPr>
            <a:xfrm>
              <a:off x="718404" y="1973243"/>
              <a:ext cx="0" cy="453423"/>
            </a:xfrm>
            <a:custGeom>
              <a:avLst/>
              <a:gdLst/>
              <a:ahLst/>
              <a:cxnLst/>
              <a:rect l="l" t="t" r="r" b="b"/>
              <a:pathLst>
                <a:path h="453423">
                  <a:moveTo>
                    <a:pt x="0" y="453423"/>
                  </a:moveTo>
                  <a:lnTo>
                    <a:pt x="0" y="0"/>
                  </a:lnTo>
                </a:path>
              </a:pathLst>
            </a:custGeom>
            <a:ln w="19051">
              <a:solidFill>
                <a:srgbClr val="151616"/>
              </a:solidFill>
            </a:ln>
          </p:spPr>
          <p:txBody>
            <a:bodyPr wrap="square" lIns="0" tIns="0" rIns="0" bIns="0" rtlCol="0">
              <a:noAutofit/>
            </a:bodyPr>
            <a:lstStyle/>
            <a:p>
              <a:endParaRPr/>
            </a:p>
          </p:txBody>
        </p:sp>
        <p:sp>
          <p:nvSpPr>
            <p:cNvPr id="25" name="object 26">
              <a:extLst>
                <a:ext uri="{FF2B5EF4-FFF2-40B4-BE49-F238E27FC236}">
                  <a16:creationId xmlns:a16="http://schemas.microsoft.com/office/drawing/2014/main" id="{C0DEB967-308F-4685-AB67-703842FE21C2}"/>
                </a:ext>
              </a:extLst>
            </p:cNvPr>
            <p:cNvSpPr/>
            <p:nvPr userDrawn="1"/>
          </p:nvSpPr>
          <p:spPr>
            <a:xfrm>
              <a:off x="682364" y="1935184"/>
              <a:ext cx="72105" cy="72135"/>
            </a:xfrm>
            <a:custGeom>
              <a:avLst/>
              <a:gdLst/>
              <a:ahLst/>
              <a:cxnLst/>
              <a:rect l="l" t="t" r="r" b="b"/>
              <a:pathLst>
                <a:path w="72105" h="72135">
                  <a:moveTo>
                    <a:pt x="35460" y="0"/>
                  </a:moveTo>
                  <a:lnTo>
                    <a:pt x="21633" y="3003"/>
                  </a:lnTo>
                  <a:lnTo>
                    <a:pt x="10363" y="10811"/>
                  </a:lnTo>
                  <a:lnTo>
                    <a:pt x="2777" y="22339"/>
                  </a:lnTo>
                  <a:lnTo>
                    <a:pt x="0" y="36498"/>
                  </a:lnTo>
                  <a:lnTo>
                    <a:pt x="2955" y="50387"/>
                  </a:lnTo>
                  <a:lnTo>
                    <a:pt x="10731" y="61712"/>
                  </a:lnTo>
                  <a:lnTo>
                    <a:pt x="22214" y="69340"/>
                  </a:lnTo>
                  <a:lnTo>
                    <a:pt x="36293" y="72135"/>
                  </a:lnTo>
                  <a:lnTo>
                    <a:pt x="50245" y="69235"/>
                  </a:lnTo>
                  <a:lnTo>
                    <a:pt x="61630" y="61492"/>
                  </a:lnTo>
                  <a:lnTo>
                    <a:pt x="69301" y="50053"/>
                  </a:lnTo>
                  <a:lnTo>
                    <a:pt x="72025" y="36498"/>
                  </a:lnTo>
                  <a:lnTo>
                    <a:pt x="72105" y="35337"/>
                  </a:lnTo>
                  <a:lnTo>
                    <a:pt x="69065" y="21553"/>
                  </a:lnTo>
                  <a:lnTo>
                    <a:pt x="61235" y="10322"/>
                  </a:lnTo>
                  <a:lnTo>
                    <a:pt x="49679" y="2765"/>
                  </a:lnTo>
                  <a:lnTo>
                    <a:pt x="35460" y="0"/>
                  </a:lnTo>
                  <a:close/>
                </a:path>
              </a:pathLst>
            </a:custGeom>
            <a:solidFill>
              <a:srgbClr val="151616"/>
            </a:solidFill>
          </p:spPr>
          <p:txBody>
            <a:bodyPr wrap="square" lIns="0" tIns="0" rIns="0" bIns="0" rtlCol="0">
              <a:noAutofit/>
            </a:bodyPr>
            <a:lstStyle/>
            <a:p>
              <a:endParaRPr/>
            </a:p>
          </p:txBody>
        </p:sp>
        <p:sp>
          <p:nvSpPr>
            <p:cNvPr id="26" name="object 27">
              <a:extLst>
                <a:ext uri="{FF2B5EF4-FFF2-40B4-BE49-F238E27FC236}">
                  <a16:creationId xmlns:a16="http://schemas.microsoft.com/office/drawing/2014/main" id="{CA307903-3970-424D-9258-99ECF2226E48}"/>
                </a:ext>
              </a:extLst>
            </p:cNvPr>
            <p:cNvSpPr/>
            <p:nvPr userDrawn="1"/>
          </p:nvSpPr>
          <p:spPr>
            <a:xfrm>
              <a:off x="1572738" y="2793740"/>
              <a:ext cx="0" cy="453426"/>
            </a:xfrm>
            <a:custGeom>
              <a:avLst/>
              <a:gdLst/>
              <a:ahLst/>
              <a:cxnLst/>
              <a:rect l="l" t="t" r="r" b="b"/>
              <a:pathLst>
                <a:path h="453426">
                  <a:moveTo>
                    <a:pt x="0" y="0"/>
                  </a:moveTo>
                  <a:lnTo>
                    <a:pt x="0" y="453426"/>
                  </a:lnTo>
                </a:path>
              </a:pathLst>
            </a:custGeom>
            <a:ln w="19051">
              <a:solidFill>
                <a:srgbClr val="151616"/>
              </a:solidFill>
            </a:ln>
          </p:spPr>
          <p:txBody>
            <a:bodyPr wrap="square" lIns="0" tIns="0" rIns="0" bIns="0" rtlCol="0">
              <a:noAutofit/>
            </a:bodyPr>
            <a:lstStyle/>
            <a:p>
              <a:endParaRPr/>
            </a:p>
          </p:txBody>
        </p:sp>
        <p:sp>
          <p:nvSpPr>
            <p:cNvPr id="27" name="object 28">
              <a:extLst>
                <a:ext uri="{FF2B5EF4-FFF2-40B4-BE49-F238E27FC236}">
                  <a16:creationId xmlns:a16="http://schemas.microsoft.com/office/drawing/2014/main" id="{D0BE8A13-31E5-4878-92C0-DC0D99D3E65F}"/>
                </a:ext>
              </a:extLst>
            </p:cNvPr>
            <p:cNvSpPr/>
            <p:nvPr userDrawn="1"/>
          </p:nvSpPr>
          <p:spPr>
            <a:xfrm>
              <a:off x="1536698" y="3213091"/>
              <a:ext cx="72104" cy="72134"/>
            </a:xfrm>
            <a:custGeom>
              <a:avLst/>
              <a:gdLst/>
              <a:ahLst/>
              <a:cxnLst/>
              <a:rect l="l" t="t" r="r" b="b"/>
              <a:pathLst>
                <a:path w="72104" h="72134">
                  <a:moveTo>
                    <a:pt x="36289" y="0"/>
                  </a:moveTo>
                  <a:lnTo>
                    <a:pt x="22211" y="2795"/>
                  </a:lnTo>
                  <a:lnTo>
                    <a:pt x="10728" y="10423"/>
                  </a:lnTo>
                  <a:lnTo>
                    <a:pt x="2953" y="21750"/>
                  </a:lnTo>
                  <a:lnTo>
                    <a:pt x="0" y="35639"/>
                  </a:lnTo>
                  <a:lnTo>
                    <a:pt x="2777" y="49797"/>
                  </a:lnTo>
                  <a:lnTo>
                    <a:pt x="10364" y="61324"/>
                  </a:lnTo>
                  <a:lnTo>
                    <a:pt x="21635" y="69132"/>
                  </a:lnTo>
                  <a:lnTo>
                    <a:pt x="35464" y="72134"/>
                  </a:lnTo>
                  <a:lnTo>
                    <a:pt x="49680" y="69368"/>
                  </a:lnTo>
                  <a:lnTo>
                    <a:pt x="61235" y="61810"/>
                  </a:lnTo>
                  <a:lnTo>
                    <a:pt x="69065" y="50578"/>
                  </a:lnTo>
                  <a:lnTo>
                    <a:pt x="72104" y="36792"/>
                  </a:lnTo>
                  <a:lnTo>
                    <a:pt x="72025" y="35639"/>
                  </a:lnTo>
                  <a:lnTo>
                    <a:pt x="69300" y="22079"/>
                  </a:lnTo>
                  <a:lnTo>
                    <a:pt x="61628" y="10640"/>
                  </a:lnTo>
                  <a:lnTo>
                    <a:pt x="50242" y="2898"/>
                  </a:lnTo>
                  <a:lnTo>
                    <a:pt x="36289" y="0"/>
                  </a:lnTo>
                  <a:close/>
                </a:path>
              </a:pathLst>
            </a:custGeom>
            <a:solidFill>
              <a:srgbClr val="151616"/>
            </a:solidFill>
          </p:spPr>
          <p:txBody>
            <a:bodyPr wrap="square" lIns="0" tIns="0" rIns="0" bIns="0" rtlCol="0">
              <a:noAutofit/>
            </a:bodyPr>
            <a:lstStyle/>
            <a:p>
              <a:endParaRPr/>
            </a:p>
          </p:txBody>
        </p:sp>
        <p:sp>
          <p:nvSpPr>
            <p:cNvPr id="28" name="object 29">
              <a:extLst>
                <a:ext uri="{FF2B5EF4-FFF2-40B4-BE49-F238E27FC236}">
                  <a16:creationId xmlns:a16="http://schemas.microsoft.com/office/drawing/2014/main" id="{4A2D469D-F234-4905-BD3A-571BE33A63C2}"/>
                </a:ext>
              </a:extLst>
            </p:cNvPr>
            <p:cNvSpPr/>
            <p:nvPr userDrawn="1"/>
          </p:nvSpPr>
          <p:spPr>
            <a:xfrm>
              <a:off x="2433096" y="1995840"/>
              <a:ext cx="0" cy="453423"/>
            </a:xfrm>
            <a:custGeom>
              <a:avLst/>
              <a:gdLst/>
              <a:ahLst/>
              <a:cxnLst/>
              <a:rect l="l" t="t" r="r" b="b"/>
              <a:pathLst>
                <a:path h="453423">
                  <a:moveTo>
                    <a:pt x="0" y="453423"/>
                  </a:moveTo>
                  <a:lnTo>
                    <a:pt x="0" y="0"/>
                  </a:lnTo>
                </a:path>
              </a:pathLst>
            </a:custGeom>
            <a:ln w="19051">
              <a:solidFill>
                <a:srgbClr val="151616"/>
              </a:solidFill>
            </a:ln>
          </p:spPr>
          <p:txBody>
            <a:bodyPr wrap="square" lIns="0" tIns="0" rIns="0" bIns="0" rtlCol="0">
              <a:noAutofit/>
            </a:bodyPr>
            <a:lstStyle/>
            <a:p>
              <a:endParaRPr/>
            </a:p>
          </p:txBody>
        </p:sp>
        <p:sp>
          <p:nvSpPr>
            <p:cNvPr id="29" name="object 30">
              <a:extLst>
                <a:ext uri="{FF2B5EF4-FFF2-40B4-BE49-F238E27FC236}">
                  <a16:creationId xmlns:a16="http://schemas.microsoft.com/office/drawing/2014/main" id="{231F0DB4-DBE1-4C24-836A-1F1044FC9F1C}"/>
                </a:ext>
              </a:extLst>
            </p:cNvPr>
            <p:cNvSpPr/>
            <p:nvPr userDrawn="1"/>
          </p:nvSpPr>
          <p:spPr>
            <a:xfrm>
              <a:off x="2397055" y="1957782"/>
              <a:ext cx="72105" cy="72135"/>
            </a:xfrm>
            <a:custGeom>
              <a:avLst/>
              <a:gdLst/>
              <a:ahLst/>
              <a:cxnLst/>
              <a:rect l="l" t="t" r="r" b="b"/>
              <a:pathLst>
                <a:path w="72105" h="72135">
                  <a:moveTo>
                    <a:pt x="35460" y="0"/>
                  </a:moveTo>
                  <a:lnTo>
                    <a:pt x="21633" y="3003"/>
                  </a:lnTo>
                  <a:lnTo>
                    <a:pt x="10364" y="10811"/>
                  </a:lnTo>
                  <a:lnTo>
                    <a:pt x="2777" y="22339"/>
                  </a:lnTo>
                  <a:lnTo>
                    <a:pt x="0" y="36498"/>
                  </a:lnTo>
                  <a:lnTo>
                    <a:pt x="2955" y="50387"/>
                  </a:lnTo>
                  <a:lnTo>
                    <a:pt x="10731" y="61713"/>
                  </a:lnTo>
                  <a:lnTo>
                    <a:pt x="22215" y="69341"/>
                  </a:lnTo>
                  <a:lnTo>
                    <a:pt x="36293" y="72135"/>
                  </a:lnTo>
                  <a:lnTo>
                    <a:pt x="50243" y="69235"/>
                  </a:lnTo>
                  <a:lnTo>
                    <a:pt x="61628" y="61493"/>
                  </a:lnTo>
                  <a:lnTo>
                    <a:pt x="69300" y="50053"/>
                  </a:lnTo>
                  <a:lnTo>
                    <a:pt x="72025" y="36498"/>
                  </a:lnTo>
                  <a:lnTo>
                    <a:pt x="72105" y="35337"/>
                  </a:lnTo>
                  <a:lnTo>
                    <a:pt x="69065" y="21553"/>
                  </a:lnTo>
                  <a:lnTo>
                    <a:pt x="61234" y="10322"/>
                  </a:lnTo>
                  <a:lnTo>
                    <a:pt x="49677" y="2765"/>
                  </a:lnTo>
                  <a:lnTo>
                    <a:pt x="35460" y="0"/>
                  </a:lnTo>
                  <a:close/>
                </a:path>
              </a:pathLst>
            </a:custGeom>
            <a:solidFill>
              <a:srgbClr val="151616"/>
            </a:solidFill>
          </p:spPr>
          <p:txBody>
            <a:bodyPr wrap="square" lIns="0" tIns="0" rIns="0" bIns="0" rtlCol="0">
              <a:noAutofit/>
            </a:bodyPr>
            <a:lstStyle/>
            <a:p>
              <a:endParaRPr/>
            </a:p>
          </p:txBody>
        </p:sp>
        <p:sp>
          <p:nvSpPr>
            <p:cNvPr id="30" name="object 31">
              <a:extLst>
                <a:ext uri="{FF2B5EF4-FFF2-40B4-BE49-F238E27FC236}">
                  <a16:creationId xmlns:a16="http://schemas.microsoft.com/office/drawing/2014/main" id="{23A4C72A-1015-41B3-85E7-C7281EA67C9B}"/>
                </a:ext>
              </a:extLst>
            </p:cNvPr>
            <p:cNvSpPr/>
            <p:nvPr userDrawn="1"/>
          </p:nvSpPr>
          <p:spPr>
            <a:xfrm>
              <a:off x="3276475" y="2793744"/>
              <a:ext cx="0" cy="453426"/>
            </a:xfrm>
            <a:custGeom>
              <a:avLst/>
              <a:gdLst/>
              <a:ahLst/>
              <a:cxnLst/>
              <a:rect l="l" t="t" r="r" b="b"/>
              <a:pathLst>
                <a:path h="453426">
                  <a:moveTo>
                    <a:pt x="0" y="0"/>
                  </a:moveTo>
                  <a:lnTo>
                    <a:pt x="0" y="453426"/>
                  </a:lnTo>
                </a:path>
              </a:pathLst>
            </a:custGeom>
            <a:ln w="19051">
              <a:solidFill>
                <a:srgbClr val="151616"/>
              </a:solidFill>
            </a:ln>
          </p:spPr>
          <p:txBody>
            <a:bodyPr wrap="square" lIns="0" tIns="0" rIns="0" bIns="0" rtlCol="0">
              <a:noAutofit/>
            </a:bodyPr>
            <a:lstStyle/>
            <a:p>
              <a:endParaRPr/>
            </a:p>
          </p:txBody>
        </p:sp>
        <p:sp>
          <p:nvSpPr>
            <p:cNvPr id="31" name="object 32">
              <a:extLst>
                <a:ext uri="{FF2B5EF4-FFF2-40B4-BE49-F238E27FC236}">
                  <a16:creationId xmlns:a16="http://schemas.microsoft.com/office/drawing/2014/main" id="{8C9E6187-A16F-43D0-814D-CFCBCBB30A3A}"/>
                </a:ext>
              </a:extLst>
            </p:cNvPr>
            <p:cNvSpPr/>
            <p:nvPr userDrawn="1"/>
          </p:nvSpPr>
          <p:spPr>
            <a:xfrm>
              <a:off x="3240434" y="3213094"/>
              <a:ext cx="72106" cy="72131"/>
            </a:xfrm>
            <a:custGeom>
              <a:avLst/>
              <a:gdLst/>
              <a:ahLst/>
              <a:cxnLst/>
              <a:rect l="l" t="t" r="r" b="b"/>
              <a:pathLst>
                <a:path w="72106" h="72131">
                  <a:moveTo>
                    <a:pt x="36291" y="0"/>
                  </a:moveTo>
                  <a:lnTo>
                    <a:pt x="22215" y="2794"/>
                  </a:lnTo>
                  <a:lnTo>
                    <a:pt x="10731" y="10422"/>
                  </a:lnTo>
                  <a:lnTo>
                    <a:pt x="2955" y="21748"/>
                  </a:lnTo>
                  <a:lnTo>
                    <a:pt x="0" y="35637"/>
                  </a:lnTo>
                  <a:lnTo>
                    <a:pt x="2778" y="49795"/>
                  </a:lnTo>
                  <a:lnTo>
                    <a:pt x="10367" y="61322"/>
                  </a:lnTo>
                  <a:lnTo>
                    <a:pt x="21638" y="69129"/>
                  </a:lnTo>
                  <a:lnTo>
                    <a:pt x="35465" y="72131"/>
                  </a:lnTo>
                  <a:lnTo>
                    <a:pt x="49681" y="69365"/>
                  </a:lnTo>
                  <a:lnTo>
                    <a:pt x="61237" y="61807"/>
                  </a:lnTo>
                  <a:lnTo>
                    <a:pt x="69067" y="50575"/>
                  </a:lnTo>
                  <a:lnTo>
                    <a:pt x="72106" y="36790"/>
                  </a:lnTo>
                  <a:lnTo>
                    <a:pt x="72026" y="35637"/>
                  </a:lnTo>
                  <a:lnTo>
                    <a:pt x="69301" y="22079"/>
                  </a:lnTo>
                  <a:lnTo>
                    <a:pt x="61629" y="10640"/>
                  </a:lnTo>
                  <a:lnTo>
                    <a:pt x="50244" y="2898"/>
                  </a:lnTo>
                  <a:lnTo>
                    <a:pt x="36291" y="0"/>
                  </a:lnTo>
                  <a:close/>
                </a:path>
              </a:pathLst>
            </a:custGeom>
            <a:solidFill>
              <a:srgbClr val="151616"/>
            </a:solidFill>
          </p:spPr>
          <p:txBody>
            <a:bodyPr wrap="square" lIns="0" tIns="0" rIns="0" bIns="0" rtlCol="0">
              <a:noAutofit/>
            </a:bodyPr>
            <a:lstStyle/>
            <a:p>
              <a:endParaRPr/>
            </a:p>
          </p:txBody>
        </p:sp>
        <p:sp>
          <p:nvSpPr>
            <p:cNvPr id="32" name="object 33">
              <a:extLst>
                <a:ext uri="{FF2B5EF4-FFF2-40B4-BE49-F238E27FC236}">
                  <a16:creationId xmlns:a16="http://schemas.microsoft.com/office/drawing/2014/main" id="{37DD84AD-3819-4F84-B740-6B9FDAAA2876}"/>
                </a:ext>
              </a:extLst>
            </p:cNvPr>
            <p:cNvSpPr/>
            <p:nvPr userDrawn="1"/>
          </p:nvSpPr>
          <p:spPr>
            <a:xfrm>
              <a:off x="3975711" y="2459945"/>
              <a:ext cx="324055" cy="322941"/>
            </a:xfrm>
            <a:prstGeom prst="rect">
              <a:avLst/>
            </a:prstGeom>
            <a:blipFill>
              <a:blip r:embed="rId4" cstate="print"/>
              <a:stretch>
                <a:fillRect/>
              </a:stretch>
            </a:blipFill>
          </p:spPr>
          <p:txBody>
            <a:bodyPr wrap="square" lIns="0" tIns="0" rIns="0" bIns="0" rtlCol="0">
              <a:noAutofit/>
            </a:bodyPr>
            <a:lstStyle/>
            <a:p>
              <a:endParaRPr/>
            </a:p>
          </p:txBody>
        </p:sp>
        <p:sp>
          <p:nvSpPr>
            <p:cNvPr id="33" name="object 34">
              <a:extLst>
                <a:ext uri="{FF2B5EF4-FFF2-40B4-BE49-F238E27FC236}">
                  <a16:creationId xmlns:a16="http://schemas.microsoft.com/office/drawing/2014/main" id="{A9D914E4-0270-40C8-B77D-4FA785140B4E}"/>
                </a:ext>
              </a:extLst>
            </p:cNvPr>
            <p:cNvSpPr/>
            <p:nvPr userDrawn="1"/>
          </p:nvSpPr>
          <p:spPr>
            <a:xfrm>
              <a:off x="3941729" y="2414706"/>
              <a:ext cx="389044" cy="206297"/>
            </a:xfrm>
            <a:custGeom>
              <a:avLst/>
              <a:gdLst/>
              <a:ahLst/>
              <a:cxnLst/>
              <a:rect l="l" t="t" r="r" b="b"/>
              <a:pathLst>
                <a:path w="389044" h="206297">
                  <a:moveTo>
                    <a:pt x="196009" y="0"/>
                  </a:moveTo>
                  <a:lnTo>
                    <a:pt x="148915" y="5997"/>
                  </a:lnTo>
                  <a:lnTo>
                    <a:pt x="105944" y="23031"/>
                  </a:lnTo>
                  <a:lnTo>
                    <a:pt x="68460" y="49668"/>
                  </a:lnTo>
                  <a:lnTo>
                    <a:pt x="37827" y="84472"/>
                  </a:lnTo>
                  <a:lnTo>
                    <a:pt x="15407" y="126008"/>
                  </a:lnTo>
                  <a:lnTo>
                    <a:pt x="2566" y="172841"/>
                  </a:lnTo>
                  <a:lnTo>
                    <a:pt x="0" y="206297"/>
                  </a:lnTo>
                  <a:lnTo>
                    <a:pt x="26633" y="206297"/>
                  </a:lnTo>
                  <a:lnTo>
                    <a:pt x="27232" y="191204"/>
                  </a:lnTo>
                  <a:lnTo>
                    <a:pt x="28997" y="176459"/>
                  </a:lnTo>
                  <a:lnTo>
                    <a:pt x="40806" y="134818"/>
                  </a:lnTo>
                  <a:lnTo>
                    <a:pt x="61378" y="98134"/>
                  </a:lnTo>
                  <a:lnTo>
                    <a:pt x="89412" y="67772"/>
                  </a:lnTo>
                  <a:lnTo>
                    <a:pt x="123611" y="45100"/>
                  </a:lnTo>
                  <a:lnTo>
                    <a:pt x="162674" y="31484"/>
                  </a:lnTo>
                  <a:lnTo>
                    <a:pt x="190778" y="28113"/>
                  </a:lnTo>
                  <a:lnTo>
                    <a:pt x="294457" y="28113"/>
                  </a:lnTo>
                  <a:lnTo>
                    <a:pt x="285995" y="23031"/>
                  </a:lnTo>
                  <a:lnTo>
                    <a:pt x="243094" y="5997"/>
                  </a:lnTo>
                  <a:lnTo>
                    <a:pt x="212081" y="684"/>
                  </a:lnTo>
                  <a:lnTo>
                    <a:pt x="196009" y="0"/>
                  </a:lnTo>
                  <a:close/>
                </a:path>
                <a:path w="389044" h="206297">
                  <a:moveTo>
                    <a:pt x="294457" y="28113"/>
                  </a:moveTo>
                  <a:lnTo>
                    <a:pt x="190778" y="28113"/>
                  </a:lnTo>
                  <a:lnTo>
                    <a:pt x="205667" y="28713"/>
                  </a:lnTo>
                  <a:lnTo>
                    <a:pt x="220159" y="30506"/>
                  </a:lnTo>
                  <a:lnTo>
                    <a:pt x="260832" y="42559"/>
                  </a:lnTo>
                  <a:lnTo>
                    <a:pt x="296419" y="63604"/>
                  </a:lnTo>
                  <a:lnTo>
                    <a:pt x="325791" y="92332"/>
                  </a:lnTo>
                  <a:lnTo>
                    <a:pt x="347818" y="127435"/>
                  </a:lnTo>
                  <a:lnTo>
                    <a:pt x="361369" y="167603"/>
                  </a:lnTo>
                  <a:lnTo>
                    <a:pt x="365137" y="196549"/>
                  </a:lnTo>
                  <a:lnTo>
                    <a:pt x="377173" y="204622"/>
                  </a:lnTo>
                  <a:lnTo>
                    <a:pt x="389044" y="206283"/>
                  </a:lnTo>
                  <a:lnTo>
                    <a:pt x="388818" y="189369"/>
                  </a:lnTo>
                  <a:lnTo>
                    <a:pt x="387284" y="172831"/>
                  </a:lnTo>
                  <a:lnTo>
                    <a:pt x="375358" y="126003"/>
                  </a:lnTo>
                  <a:lnTo>
                    <a:pt x="353551" y="84469"/>
                  </a:lnTo>
                  <a:lnTo>
                    <a:pt x="323289" y="49667"/>
                  </a:lnTo>
                  <a:lnTo>
                    <a:pt x="299120" y="30914"/>
                  </a:lnTo>
                  <a:lnTo>
                    <a:pt x="294457" y="28113"/>
                  </a:lnTo>
                  <a:close/>
                </a:path>
              </a:pathLst>
            </a:custGeom>
            <a:solidFill>
              <a:srgbClr val="151616"/>
            </a:solidFill>
          </p:spPr>
          <p:txBody>
            <a:bodyPr wrap="square" lIns="0" tIns="0" rIns="0" bIns="0" rtlCol="0">
              <a:noAutofit/>
            </a:bodyPr>
            <a:lstStyle/>
            <a:p>
              <a:endParaRPr/>
            </a:p>
          </p:txBody>
        </p:sp>
        <p:sp>
          <p:nvSpPr>
            <p:cNvPr id="34" name="object 35">
              <a:extLst>
                <a:ext uri="{FF2B5EF4-FFF2-40B4-BE49-F238E27FC236}">
                  <a16:creationId xmlns:a16="http://schemas.microsoft.com/office/drawing/2014/main" id="{7DBAAAB5-DE1F-4897-BFA4-EC604FD93F50}"/>
                </a:ext>
              </a:extLst>
            </p:cNvPr>
            <p:cNvSpPr/>
            <p:nvPr userDrawn="1"/>
          </p:nvSpPr>
          <p:spPr>
            <a:xfrm>
              <a:off x="3460409" y="2609614"/>
              <a:ext cx="492422" cy="0"/>
            </a:xfrm>
            <a:custGeom>
              <a:avLst/>
              <a:gdLst/>
              <a:ahLst/>
              <a:cxnLst/>
              <a:rect l="l" t="t" r="r" b="b"/>
              <a:pathLst>
                <a:path w="492422">
                  <a:moveTo>
                    <a:pt x="0" y="0"/>
                  </a:moveTo>
                  <a:lnTo>
                    <a:pt x="492422" y="0"/>
                  </a:lnTo>
                </a:path>
              </a:pathLst>
            </a:custGeom>
            <a:ln w="38098">
              <a:solidFill>
                <a:srgbClr val="151616"/>
              </a:solidFill>
            </a:ln>
          </p:spPr>
          <p:txBody>
            <a:bodyPr wrap="square" lIns="0" tIns="0" rIns="0" bIns="0" rtlCol="0">
              <a:noAutofit/>
            </a:bodyPr>
            <a:lstStyle/>
            <a:p>
              <a:endParaRPr/>
            </a:p>
          </p:txBody>
        </p:sp>
        <p:sp>
          <p:nvSpPr>
            <p:cNvPr id="35" name="object 36">
              <a:extLst>
                <a:ext uri="{FF2B5EF4-FFF2-40B4-BE49-F238E27FC236}">
                  <a16:creationId xmlns:a16="http://schemas.microsoft.com/office/drawing/2014/main" id="{D416AA88-654B-44E8-8F70-D210E29EB7AD}"/>
                </a:ext>
              </a:extLst>
            </p:cNvPr>
            <p:cNvSpPr/>
            <p:nvPr userDrawn="1"/>
          </p:nvSpPr>
          <p:spPr>
            <a:xfrm>
              <a:off x="4137724" y="1995840"/>
              <a:ext cx="0" cy="453423"/>
            </a:xfrm>
            <a:custGeom>
              <a:avLst/>
              <a:gdLst/>
              <a:ahLst/>
              <a:cxnLst/>
              <a:rect l="l" t="t" r="r" b="b"/>
              <a:pathLst>
                <a:path h="453423">
                  <a:moveTo>
                    <a:pt x="0" y="453423"/>
                  </a:moveTo>
                  <a:lnTo>
                    <a:pt x="0" y="0"/>
                  </a:lnTo>
                </a:path>
              </a:pathLst>
            </a:custGeom>
            <a:ln w="19051">
              <a:solidFill>
                <a:srgbClr val="151616"/>
              </a:solidFill>
            </a:ln>
          </p:spPr>
          <p:txBody>
            <a:bodyPr wrap="square" lIns="0" tIns="0" rIns="0" bIns="0" rtlCol="0">
              <a:noAutofit/>
            </a:bodyPr>
            <a:lstStyle/>
            <a:p>
              <a:endParaRPr/>
            </a:p>
          </p:txBody>
        </p:sp>
        <p:sp>
          <p:nvSpPr>
            <p:cNvPr id="36" name="object 37">
              <a:extLst>
                <a:ext uri="{FF2B5EF4-FFF2-40B4-BE49-F238E27FC236}">
                  <a16:creationId xmlns:a16="http://schemas.microsoft.com/office/drawing/2014/main" id="{B9945AF3-A9BA-411F-B40C-76F3CA0BB645}"/>
                </a:ext>
              </a:extLst>
            </p:cNvPr>
            <p:cNvSpPr/>
            <p:nvPr userDrawn="1"/>
          </p:nvSpPr>
          <p:spPr>
            <a:xfrm>
              <a:off x="4101684" y="1957782"/>
              <a:ext cx="72104" cy="72135"/>
            </a:xfrm>
            <a:custGeom>
              <a:avLst/>
              <a:gdLst/>
              <a:ahLst/>
              <a:cxnLst/>
              <a:rect l="l" t="t" r="r" b="b"/>
              <a:pathLst>
                <a:path w="72104" h="72135">
                  <a:moveTo>
                    <a:pt x="35461" y="0"/>
                  </a:moveTo>
                  <a:lnTo>
                    <a:pt x="21635" y="3002"/>
                  </a:lnTo>
                  <a:lnTo>
                    <a:pt x="10365" y="10811"/>
                  </a:lnTo>
                  <a:lnTo>
                    <a:pt x="2778" y="22338"/>
                  </a:lnTo>
                  <a:lnTo>
                    <a:pt x="0" y="36497"/>
                  </a:lnTo>
                  <a:lnTo>
                    <a:pt x="2955" y="50386"/>
                  </a:lnTo>
                  <a:lnTo>
                    <a:pt x="10732" y="61713"/>
                  </a:lnTo>
                  <a:lnTo>
                    <a:pt x="22215" y="69340"/>
                  </a:lnTo>
                  <a:lnTo>
                    <a:pt x="36292" y="72135"/>
                  </a:lnTo>
                  <a:lnTo>
                    <a:pt x="50244" y="69235"/>
                  </a:lnTo>
                  <a:lnTo>
                    <a:pt x="61629" y="61493"/>
                  </a:lnTo>
                  <a:lnTo>
                    <a:pt x="69300" y="50053"/>
                  </a:lnTo>
                  <a:lnTo>
                    <a:pt x="72024" y="36497"/>
                  </a:lnTo>
                  <a:lnTo>
                    <a:pt x="72104" y="35339"/>
                  </a:lnTo>
                  <a:lnTo>
                    <a:pt x="69065" y="21554"/>
                  </a:lnTo>
                  <a:lnTo>
                    <a:pt x="61235" y="10323"/>
                  </a:lnTo>
                  <a:lnTo>
                    <a:pt x="49679" y="2765"/>
                  </a:lnTo>
                  <a:lnTo>
                    <a:pt x="35461" y="0"/>
                  </a:lnTo>
                  <a:close/>
                </a:path>
              </a:pathLst>
            </a:custGeom>
            <a:solidFill>
              <a:srgbClr val="151616"/>
            </a:solidFill>
          </p:spPr>
          <p:txBody>
            <a:bodyPr wrap="square" lIns="0" tIns="0" rIns="0" bIns="0" rtlCol="0">
              <a:noAutofit/>
            </a:bodyPr>
            <a:lstStyle/>
            <a:p>
              <a:endParaRPr/>
            </a:p>
          </p:txBody>
        </p:sp>
        <p:sp>
          <p:nvSpPr>
            <p:cNvPr id="37" name="object 38">
              <a:extLst>
                <a:ext uri="{FF2B5EF4-FFF2-40B4-BE49-F238E27FC236}">
                  <a16:creationId xmlns:a16="http://schemas.microsoft.com/office/drawing/2014/main" id="{8AAF524E-D721-4E7F-8F59-67D87A2BA9F2}"/>
                </a:ext>
              </a:extLst>
            </p:cNvPr>
            <p:cNvSpPr/>
            <p:nvPr userDrawn="1"/>
          </p:nvSpPr>
          <p:spPr>
            <a:xfrm>
              <a:off x="4307587" y="2616062"/>
              <a:ext cx="492422" cy="0"/>
            </a:xfrm>
            <a:custGeom>
              <a:avLst/>
              <a:gdLst/>
              <a:ahLst/>
              <a:cxnLst/>
              <a:rect l="l" t="t" r="r" b="b"/>
              <a:pathLst>
                <a:path w="492422">
                  <a:moveTo>
                    <a:pt x="492422" y="0"/>
                  </a:moveTo>
                  <a:lnTo>
                    <a:pt x="0" y="0"/>
                  </a:lnTo>
                </a:path>
              </a:pathLst>
            </a:custGeom>
            <a:ln w="38098">
              <a:solidFill>
                <a:srgbClr val="151616"/>
              </a:solidFill>
            </a:ln>
          </p:spPr>
          <p:txBody>
            <a:bodyPr wrap="square" lIns="0" tIns="0" rIns="0" bIns="0" rtlCol="0">
              <a:noAutofit/>
            </a:bodyPr>
            <a:lstStyle/>
            <a:p>
              <a:endParaRPr/>
            </a:p>
          </p:txBody>
        </p:sp>
        <p:sp>
          <p:nvSpPr>
            <p:cNvPr id="38" name="object 39">
              <a:extLst>
                <a:ext uri="{FF2B5EF4-FFF2-40B4-BE49-F238E27FC236}">
                  <a16:creationId xmlns:a16="http://schemas.microsoft.com/office/drawing/2014/main" id="{7C218F18-2B0F-4AF3-A039-FA08FB2D8FD2}"/>
                </a:ext>
              </a:extLst>
            </p:cNvPr>
            <p:cNvSpPr/>
            <p:nvPr userDrawn="1"/>
          </p:nvSpPr>
          <p:spPr>
            <a:xfrm>
              <a:off x="6508049" y="2449262"/>
              <a:ext cx="324055" cy="322941"/>
            </a:xfrm>
            <a:prstGeom prst="rect">
              <a:avLst/>
            </a:prstGeom>
            <a:blipFill>
              <a:blip r:embed="rId3" cstate="print"/>
              <a:stretch>
                <a:fillRect/>
              </a:stretch>
            </a:blipFill>
          </p:spPr>
          <p:txBody>
            <a:bodyPr wrap="square" lIns="0" tIns="0" rIns="0" bIns="0" rtlCol="0">
              <a:noAutofit/>
            </a:bodyPr>
            <a:lstStyle/>
            <a:p>
              <a:endParaRPr/>
            </a:p>
          </p:txBody>
        </p:sp>
        <p:sp>
          <p:nvSpPr>
            <p:cNvPr id="39" name="object 40">
              <a:extLst>
                <a:ext uri="{FF2B5EF4-FFF2-40B4-BE49-F238E27FC236}">
                  <a16:creationId xmlns:a16="http://schemas.microsoft.com/office/drawing/2014/main" id="{80E09140-302C-45D2-964F-88655CD466A0}"/>
                </a:ext>
              </a:extLst>
            </p:cNvPr>
            <p:cNvSpPr/>
            <p:nvPr userDrawn="1"/>
          </p:nvSpPr>
          <p:spPr>
            <a:xfrm>
              <a:off x="4783980" y="2612457"/>
              <a:ext cx="389043" cy="206297"/>
            </a:xfrm>
            <a:custGeom>
              <a:avLst/>
              <a:gdLst/>
              <a:ahLst/>
              <a:cxnLst/>
              <a:rect l="l" t="t" r="r" b="b"/>
              <a:pathLst>
                <a:path w="389043" h="206297">
                  <a:moveTo>
                    <a:pt x="0" y="13"/>
                  </a:moveTo>
                  <a:lnTo>
                    <a:pt x="4548" y="49573"/>
                  </a:lnTo>
                  <a:lnTo>
                    <a:pt x="19926" y="94796"/>
                  </a:lnTo>
                  <a:lnTo>
                    <a:pt x="44709" y="134245"/>
                  </a:lnTo>
                  <a:lnTo>
                    <a:pt x="77474" y="166485"/>
                  </a:lnTo>
                  <a:lnTo>
                    <a:pt x="116795" y="190081"/>
                  </a:lnTo>
                  <a:lnTo>
                    <a:pt x="161249" y="203596"/>
                  </a:lnTo>
                  <a:lnTo>
                    <a:pt x="193034" y="206297"/>
                  </a:lnTo>
                  <a:lnTo>
                    <a:pt x="209106" y="205613"/>
                  </a:lnTo>
                  <a:lnTo>
                    <a:pt x="254978" y="195777"/>
                  </a:lnTo>
                  <a:lnTo>
                    <a:pt x="291594" y="178181"/>
                  </a:lnTo>
                  <a:lnTo>
                    <a:pt x="198263" y="178181"/>
                  </a:lnTo>
                  <a:lnTo>
                    <a:pt x="183373" y="177581"/>
                  </a:lnTo>
                  <a:lnTo>
                    <a:pt x="141258" y="168817"/>
                  </a:lnTo>
                  <a:lnTo>
                    <a:pt x="103850" y="150623"/>
                  </a:lnTo>
                  <a:lnTo>
                    <a:pt x="72281" y="124311"/>
                  </a:lnTo>
                  <a:lnTo>
                    <a:pt x="47680" y="91187"/>
                  </a:lnTo>
                  <a:lnTo>
                    <a:pt x="31179" y="52561"/>
                  </a:lnTo>
                  <a:lnTo>
                    <a:pt x="23907" y="9743"/>
                  </a:lnTo>
                  <a:lnTo>
                    <a:pt x="11872" y="1673"/>
                  </a:lnTo>
                  <a:lnTo>
                    <a:pt x="0" y="13"/>
                  </a:lnTo>
                  <a:close/>
                </a:path>
                <a:path w="389043" h="206297">
                  <a:moveTo>
                    <a:pt x="389043" y="0"/>
                  </a:moveTo>
                  <a:lnTo>
                    <a:pt x="362410" y="0"/>
                  </a:lnTo>
                  <a:lnTo>
                    <a:pt x="361811" y="15093"/>
                  </a:lnTo>
                  <a:lnTo>
                    <a:pt x="360046" y="29838"/>
                  </a:lnTo>
                  <a:lnTo>
                    <a:pt x="348236" y="71478"/>
                  </a:lnTo>
                  <a:lnTo>
                    <a:pt x="327665" y="108162"/>
                  </a:lnTo>
                  <a:lnTo>
                    <a:pt x="299631" y="138524"/>
                  </a:lnTo>
                  <a:lnTo>
                    <a:pt x="265432" y="161196"/>
                  </a:lnTo>
                  <a:lnTo>
                    <a:pt x="226367" y="174811"/>
                  </a:lnTo>
                  <a:lnTo>
                    <a:pt x="198263" y="178181"/>
                  </a:lnTo>
                  <a:lnTo>
                    <a:pt x="291594" y="178181"/>
                  </a:lnTo>
                  <a:lnTo>
                    <a:pt x="331623" y="145862"/>
                  </a:lnTo>
                  <a:lnTo>
                    <a:pt x="359670" y="108654"/>
                  </a:lnTo>
                  <a:lnTo>
                    <a:pt x="379048" y="65193"/>
                  </a:lnTo>
                  <a:lnTo>
                    <a:pt x="388392" y="16927"/>
                  </a:lnTo>
                  <a:lnTo>
                    <a:pt x="389043" y="0"/>
                  </a:lnTo>
                  <a:close/>
                </a:path>
              </a:pathLst>
            </a:custGeom>
            <a:solidFill>
              <a:srgbClr val="151616"/>
            </a:solidFill>
          </p:spPr>
          <p:txBody>
            <a:bodyPr wrap="square" lIns="0" tIns="0" rIns="0" bIns="0" rtlCol="0">
              <a:noAutofit/>
            </a:bodyPr>
            <a:lstStyle/>
            <a:p>
              <a:endParaRPr/>
            </a:p>
          </p:txBody>
        </p:sp>
        <p:sp>
          <p:nvSpPr>
            <p:cNvPr id="40" name="object 41">
              <a:extLst>
                <a:ext uri="{FF2B5EF4-FFF2-40B4-BE49-F238E27FC236}">
                  <a16:creationId xmlns:a16="http://schemas.microsoft.com/office/drawing/2014/main" id="{F7D007EB-9B26-40CC-BD93-DF09B4EE49C9}"/>
                </a:ext>
              </a:extLst>
            </p:cNvPr>
            <p:cNvSpPr/>
            <p:nvPr userDrawn="1"/>
          </p:nvSpPr>
          <p:spPr>
            <a:xfrm>
              <a:off x="4977000" y="2802884"/>
              <a:ext cx="0" cy="453426"/>
            </a:xfrm>
            <a:custGeom>
              <a:avLst/>
              <a:gdLst/>
              <a:ahLst/>
              <a:cxnLst/>
              <a:rect l="l" t="t" r="r" b="b"/>
              <a:pathLst>
                <a:path h="453426">
                  <a:moveTo>
                    <a:pt x="0" y="0"/>
                  </a:moveTo>
                  <a:lnTo>
                    <a:pt x="0" y="453426"/>
                  </a:lnTo>
                </a:path>
              </a:pathLst>
            </a:custGeom>
            <a:ln w="19051">
              <a:solidFill>
                <a:srgbClr val="151616"/>
              </a:solidFill>
            </a:ln>
          </p:spPr>
          <p:txBody>
            <a:bodyPr wrap="square" lIns="0" tIns="0" rIns="0" bIns="0" rtlCol="0">
              <a:noAutofit/>
            </a:bodyPr>
            <a:lstStyle/>
            <a:p>
              <a:endParaRPr/>
            </a:p>
          </p:txBody>
        </p:sp>
        <p:sp>
          <p:nvSpPr>
            <p:cNvPr id="41" name="object 42">
              <a:extLst>
                <a:ext uri="{FF2B5EF4-FFF2-40B4-BE49-F238E27FC236}">
                  <a16:creationId xmlns:a16="http://schemas.microsoft.com/office/drawing/2014/main" id="{65ADBA14-1746-4645-8800-D6A62CBC3EDC}"/>
                </a:ext>
              </a:extLst>
            </p:cNvPr>
            <p:cNvSpPr/>
            <p:nvPr userDrawn="1"/>
          </p:nvSpPr>
          <p:spPr>
            <a:xfrm>
              <a:off x="4940959" y="3222235"/>
              <a:ext cx="72106" cy="72134"/>
            </a:xfrm>
            <a:custGeom>
              <a:avLst/>
              <a:gdLst/>
              <a:ahLst/>
              <a:cxnLst/>
              <a:rect l="l" t="t" r="r" b="b"/>
              <a:pathLst>
                <a:path w="72106" h="72134">
                  <a:moveTo>
                    <a:pt x="36290" y="0"/>
                  </a:moveTo>
                  <a:lnTo>
                    <a:pt x="22212" y="2794"/>
                  </a:lnTo>
                  <a:lnTo>
                    <a:pt x="10729" y="10423"/>
                  </a:lnTo>
                  <a:lnTo>
                    <a:pt x="2954" y="21750"/>
                  </a:lnTo>
                  <a:lnTo>
                    <a:pt x="0" y="35638"/>
                  </a:lnTo>
                  <a:lnTo>
                    <a:pt x="2777" y="49797"/>
                  </a:lnTo>
                  <a:lnTo>
                    <a:pt x="10365" y="61323"/>
                  </a:lnTo>
                  <a:lnTo>
                    <a:pt x="21635" y="69131"/>
                  </a:lnTo>
                  <a:lnTo>
                    <a:pt x="35463" y="72134"/>
                  </a:lnTo>
                  <a:lnTo>
                    <a:pt x="49680" y="69368"/>
                  </a:lnTo>
                  <a:lnTo>
                    <a:pt x="61235" y="61811"/>
                  </a:lnTo>
                  <a:lnTo>
                    <a:pt x="69065" y="50579"/>
                  </a:lnTo>
                  <a:lnTo>
                    <a:pt x="72106" y="36793"/>
                  </a:lnTo>
                  <a:lnTo>
                    <a:pt x="72027" y="35638"/>
                  </a:lnTo>
                  <a:lnTo>
                    <a:pt x="69301" y="22079"/>
                  </a:lnTo>
                  <a:lnTo>
                    <a:pt x="61629" y="10640"/>
                  </a:lnTo>
                  <a:lnTo>
                    <a:pt x="50243" y="2898"/>
                  </a:lnTo>
                  <a:lnTo>
                    <a:pt x="36290" y="0"/>
                  </a:lnTo>
                  <a:close/>
                </a:path>
              </a:pathLst>
            </a:custGeom>
            <a:solidFill>
              <a:srgbClr val="151616"/>
            </a:solidFill>
          </p:spPr>
          <p:txBody>
            <a:bodyPr wrap="square" lIns="0" tIns="0" rIns="0" bIns="0" rtlCol="0">
              <a:noAutofit/>
            </a:bodyPr>
            <a:lstStyle/>
            <a:p>
              <a:endParaRPr/>
            </a:p>
          </p:txBody>
        </p:sp>
        <p:sp>
          <p:nvSpPr>
            <p:cNvPr id="42" name="object 43">
              <a:extLst>
                <a:ext uri="{FF2B5EF4-FFF2-40B4-BE49-F238E27FC236}">
                  <a16:creationId xmlns:a16="http://schemas.microsoft.com/office/drawing/2014/main" id="{9CF8A26D-B0E4-426D-86E2-E4E24BDFE467}"/>
                </a:ext>
              </a:extLst>
            </p:cNvPr>
            <p:cNvSpPr/>
            <p:nvPr userDrawn="1"/>
          </p:nvSpPr>
          <p:spPr>
            <a:xfrm>
              <a:off x="6848045" y="2616033"/>
              <a:ext cx="213573" cy="0"/>
            </a:xfrm>
            <a:custGeom>
              <a:avLst/>
              <a:gdLst/>
              <a:ahLst/>
              <a:cxnLst/>
              <a:rect l="l" t="t" r="r" b="b"/>
              <a:pathLst>
                <a:path w="213573">
                  <a:moveTo>
                    <a:pt x="0" y="0"/>
                  </a:moveTo>
                  <a:lnTo>
                    <a:pt x="213573" y="0"/>
                  </a:lnTo>
                </a:path>
              </a:pathLst>
            </a:custGeom>
            <a:ln w="38098">
              <a:solidFill>
                <a:srgbClr val="151616"/>
              </a:solidFill>
            </a:ln>
          </p:spPr>
          <p:txBody>
            <a:bodyPr wrap="square" lIns="0" tIns="0" rIns="0" bIns="0" rtlCol="0">
              <a:noAutofit/>
            </a:bodyPr>
            <a:lstStyle/>
            <a:p>
              <a:endParaRPr/>
            </a:p>
          </p:txBody>
        </p:sp>
        <p:sp>
          <p:nvSpPr>
            <p:cNvPr id="43" name="object 44">
              <a:extLst>
                <a:ext uri="{FF2B5EF4-FFF2-40B4-BE49-F238E27FC236}">
                  <a16:creationId xmlns:a16="http://schemas.microsoft.com/office/drawing/2014/main" id="{AAE303CA-EA9A-43DC-A756-74E5B320EB52}"/>
                </a:ext>
              </a:extLst>
            </p:cNvPr>
            <p:cNvSpPr/>
            <p:nvPr userDrawn="1"/>
          </p:nvSpPr>
          <p:spPr>
            <a:xfrm>
              <a:off x="7025551" y="2579987"/>
              <a:ext cx="72135" cy="72113"/>
            </a:xfrm>
            <a:custGeom>
              <a:avLst/>
              <a:gdLst/>
              <a:ahLst/>
              <a:cxnLst/>
              <a:rect l="l" t="t" r="r" b="b"/>
              <a:pathLst>
                <a:path w="72135" h="72113">
                  <a:moveTo>
                    <a:pt x="36067" y="0"/>
                  </a:moveTo>
                  <a:lnTo>
                    <a:pt x="22079" y="2812"/>
                  </a:lnTo>
                  <a:lnTo>
                    <a:pt x="10640" y="10483"/>
                  </a:lnTo>
                  <a:lnTo>
                    <a:pt x="2898" y="21869"/>
                  </a:lnTo>
                  <a:lnTo>
                    <a:pt x="0" y="35822"/>
                  </a:lnTo>
                  <a:lnTo>
                    <a:pt x="2794" y="49900"/>
                  </a:lnTo>
                  <a:lnTo>
                    <a:pt x="10423" y="61383"/>
                  </a:lnTo>
                  <a:lnTo>
                    <a:pt x="21750" y="69159"/>
                  </a:lnTo>
                  <a:lnTo>
                    <a:pt x="35638" y="72113"/>
                  </a:lnTo>
                  <a:lnTo>
                    <a:pt x="49796" y="69335"/>
                  </a:lnTo>
                  <a:lnTo>
                    <a:pt x="61324" y="61748"/>
                  </a:lnTo>
                  <a:lnTo>
                    <a:pt x="69132" y="50478"/>
                  </a:lnTo>
                  <a:lnTo>
                    <a:pt x="72135" y="36650"/>
                  </a:lnTo>
                  <a:lnTo>
                    <a:pt x="69370" y="22433"/>
                  </a:lnTo>
                  <a:lnTo>
                    <a:pt x="61812" y="10877"/>
                  </a:lnTo>
                  <a:lnTo>
                    <a:pt x="50581" y="3047"/>
                  </a:lnTo>
                  <a:lnTo>
                    <a:pt x="36795" y="7"/>
                  </a:lnTo>
                  <a:lnTo>
                    <a:pt x="36067" y="0"/>
                  </a:lnTo>
                  <a:close/>
                </a:path>
              </a:pathLst>
            </a:custGeom>
            <a:solidFill>
              <a:srgbClr val="151616"/>
            </a:solidFill>
          </p:spPr>
          <p:txBody>
            <a:bodyPr wrap="square" lIns="0" tIns="0" rIns="0" bIns="0" rtlCol="0">
              <a:noAutofit/>
            </a:bodyPr>
            <a:lstStyle/>
            <a:p>
              <a:endParaRPr/>
            </a:p>
          </p:txBody>
        </p:sp>
        <p:sp>
          <p:nvSpPr>
            <p:cNvPr id="44" name="object 45">
              <a:extLst>
                <a:ext uri="{FF2B5EF4-FFF2-40B4-BE49-F238E27FC236}">
                  <a16:creationId xmlns:a16="http://schemas.microsoft.com/office/drawing/2014/main" id="{6F5E0E2C-A9C1-4926-B461-6346A38F3063}"/>
                </a:ext>
              </a:extLst>
            </p:cNvPr>
            <p:cNvSpPr/>
            <p:nvPr userDrawn="1"/>
          </p:nvSpPr>
          <p:spPr>
            <a:xfrm>
              <a:off x="2305132" y="2493393"/>
              <a:ext cx="256279" cy="255837"/>
            </a:xfrm>
            <a:custGeom>
              <a:avLst/>
              <a:gdLst/>
              <a:ahLst/>
              <a:cxnLst/>
              <a:rect l="l" t="t" r="r" b="b"/>
              <a:pathLst>
                <a:path w="256279" h="255837">
                  <a:moveTo>
                    <a:pt x="127974" y="0"/>
                  </a:moveTo>
                  <a:lnTo>
                    <a:pt x="88786" y="6147"/>
                  </a:lnTo>
                  <a:lnTo>
                    <a:pt x="53051" y="24691"/>
                  </a:lnTo>
                  <a:lnTo>
                    <a:pt x="24881" y="53974"/>
                  </a:lnTo>
                  <a:lnTo>
                    <a:pt x="6467" y="92327"/>
                  </a:lnTo>
                  <a:lnTo>
                    <a:pt x="0" y="138080"/>
                  </a:lnTo>
                  <a:lnTo>
                    <a:pt x="1867" y="151994"/>
                  </a:lnTo>
                  <a:lnTo>
                    <a:pt x="16053" y="190324"/>
                  </a:lnTo>
                  <a:lnTo>
                    <a:pt x="41664" y="221784"/>
                  </a:lnTo>
                  <a:lnTo>
                    <a:pt x="76832" y="244124"/>
                  </a:lnTo>
                  <a:lnTo>
                    <a:pt x="119688" y="255095"/>
                  </a:lnTo>
                  <a:lnTo>
                    <a:pt x="135360" y="255837"/>
                  </a:lnTo>
                  <a:lnTo>
                    <a:pt x="149588" y="254234"/>
                  </a:lnTo>
                  <a:lnTo>
                    <a:pt x="188845" y="240642"/>
                  </a:lnTo>
                  <a:lnTo>
                    <a:pt x="221140" y="215521"/>
                  </a:lnTo>
                  <a:lnTo>
                    <a:pt x="244134" y="180985"/>
                  </a:lnTo>
                  <a:lnTo>
                    <a:pt x="255486" y="139148"/>
                  </a:lnTo>
                  <a:lnTo>
                    <a:pt x="256279" y="123946"/>
                  </a:lnTo>
                  <a:lnTo>
                    <a:pt x="254998" y="109424"/>
                  </a:lnTo>
                  <a:lnTo>
                    <a:pt x="242062" y="69277"/>
                  </a:lnTo>
                  <a:lnTo>
                    <a:pt x="217391" y="36165"/>
                  </a:lnTo>
                  <a:lnTo>
                    <a:pt x="183440" y="12533"/>
                  </a:lnTo>
                  <a:lnTo>
                    <a:pt x="142660" y="828"/>
                  </a:lnTo>
                  <a:lnTo>
                    <a:pt x="127974" y="0"/>
                  </a:lnTo>
                  <a:close/>
                </a:path>
              </a:pathLst>
            </a:custGeom>
            <a:solidFill>
              <a:srgbClr val="3B5A6F"/>
            </a:solidFill>
          </p:spPr>
          <p:txBody>
            <a:bodyPr wrap="square" lIns="0" tIns="0" rIns="0" bIns="0" rtlCol="0">
              <a:noAutofit/>
            </a:bodyPr>
            <a:lstStyle/>
            <a:p>
              <a:endParaRPr/>
            </a:p>
          </p:txBody>
        </p:sp>
        <p:sp>
          <p:nvSpPr>
            <p:cNvPr id="45" name="object 46">
              <a:extLst>
                <a:ext uri="{FF2B5EF4-FFF2-40B4-BE49-F238E27FC236}">
                  <a16:creationId xmlns:a16="http://schemas.microsoft.com/office/drawing/2014/main" id="{1BFA6902-A120-45BA-91ED-9B865FB82ADC}"/>
                </a:ext>
              </a:extLst>
            </p:cNvPr>
            <p:cNvSpPr/>
            <p:nvPr userDrawn="1"/>
          </p:nvSpPr>
          <p:spPr>
            <a:xfrm>
              <a:off x="1444758" y="2483406"/>
              <a:ext cx="256281" cy="255838"/>
            </a:xfrm>
            <a:custGeom>
              <a:avLst/>
              <a:gdLst/>
              <a:ahLst/>
              <a:cxnLst/>
              <a:rect l="l" t="t" r="r" b="b"/>
              <a:pathLst>
                <a:path w="256281" h="255838">
                  <a:moveTo>
                    <a:pt x="127976" y="0"/>
                  </a:moveTo>
                  <a:lnTo>
                    <a:pt x="88784" y="6149"/>
                  </a:lnTo>
                  <a:lnTo>
                    <a:pt x="53049" y="24694"/>
                  </a:lnTo>
                  <a:lnTo>
                    <a:pt x="24880" y="53978"/>
                  </a:lnTo>
                  <a:lnTo>
                    <a:pt x="6466" y="92331"/>
                  </a:lnTo>
                  <a:lnTo>
                    <a:pt x="0" y="138084"/>
                  </a:lnTo>
                  <a:lnTo>
                    <a:pt x="1867" y="151998"/>
                  </a:lnTo>
                  <a:lnTo>
                    <a:pt x="16054" y="190328"/>
                  </a:lnTo>
                  <a:lnTo>
                    <a:pt x="41665" y="221787"/>
                  </a:lnTo>
                  <a:lnTo>
                    <a:pt x="76834" y="244126"/>
                  </a:lnTo>
                  <a:lnTo>
                    <a:pt x="119691" y="255096"/>
                  </a:lnTo>
                  <a:lnTo>
                    <a:pt x="135362" y="255838"/>
                  </a:lnTo>
                  <a:lnTo>
                    <a:pt x="149590" y="254235"/>
                  </a:lnTo>
                  <a:lnTo>
                    <a:pt x="188846" y="240644"/>
                  </a:lnTo>
                  <a:lnTo>
                    <a:pt x="221142" y="215523"/>
                  </a:lnTo>
                  <a:lnTo>
                    <a:pt x="244136" y="180986"/>
                  </a:lnTo>
                  <a:lnTo>
                    <a:pt x="255489" y="139149"/>
                  </a:lnTo>
                  <a:lnTo>
                    <a:pt x="256281" y="123947"/>
                  </a:lnTo>
                  <a:lnTo>
                    <a:pt x="255000" y="109425"/>
                  </a:lnTo>
                  <a:lnTo>
                    <a:pt x="242063" y="69279"/>
                  </a:lnTo>
                  <a:lnTo>
                    <a:pt x="217392" y="36166"/>
                  </a:lnTo>
                  <a:lnTo>
                    <a:pt x="183441" y="12534"/>
                  </a:lnTo>
                  <a:lnTo>
                    <a:pt x="142662" y="828"/>
                  </a:lnTo>
                  <a:lnTo>
                    <a:pt x="127976" y="0"/>
                  </a:lnTo>
                  <a:close/>
                </a:path>
              </a:pathLst>
            </a:custGeom>
            <a:solidFill>
              <a:srgbClr val="00A3D4"/>
            </a:solidFill>
          </p:spPr>
          <p:txBody>
            <a:bodyPr wrap="square" lIns="0" tIns="0" rIns="0" bIns="0" rtlCol="0">
              <a:noAutofit/>
            </a:bodyPr>
            <a:lstStyle/>
            <a:p>
              <a:endParaRPr/>
            </a:p>
          </p:txBody>
        </p:sp>
        <p:sp>
          <p:nvSpPr>
            <p:cNvPr id="46" name="object 47">
              <a:extLst>
                <a:ext uri="{FF2B5EF4-FFF2-40B4-BE49-F238E27FC236}">
                  <a16:creationId xmlns:a16="http://schemas.microsoft.com/office/drawing/2014/main" id="{40514092-3925-48E1-895A-81B4A8DEA0AC}"/>
                </a:ext>
              </a:extLst>
            </p:cNvPr>
            <p:cNvSpPr/>
            <p:nvPr userDrawn="1"/>
          </p:nvSpPr>
          <p:spPr>
            <a:xfrm>
              <a:off x="3148515" y="2482707"/>
              <a:ext cx="256279" cy="255838"/>
            </a:xfrm>
            <a:custGeom>
              <a:avLst/>
              <a:gdLst/>
              <a:ahLst/>
              <a:cxnLst/>
              <a:rect l="l" t="t" r="r" b="b"/>
              <a:pathLst>
                <a:path w="256279" h="255838">
                  <a:moveTo>
                    <a:pt x="127974" y="0"/>
                  </a:moveTo>
                  <a:lnTo>
                    <a:pt x="88785" y="6148"/>
                  </a:lnTo>
                  <a:lnTo>
                    <a:pt x="53050" y="24693"/>
                  </a:lnTo>
                  <a:lnTo>
                    <a:pt x="24881" y="53977"/>
                  </a:lnTo>
                  <a:lnTo>
                    <a:pt x="6467" y="92330"/>
                  </a:lnTo>
                  <a:lnTo>
                    <a:pt x="0" y="138082"/>
                  </a:lnTo>
                  <a:lnTo>
                    <a:pt x="1867" y="151997"/>
                  </a:lnTo>
                  <a:lnTo>
                    <a:pt x="16053" y="190327"/>
                  </a:lnTo>
                  <a:lnTo>
                    <a:pt x="41664" y="221786"/>
                  </a:lnTo>
                  <a:lnTo>
                    <a:pt x="76832" y="244126"/>
                  </a:lnTo>
                  <a:lnTo>
                    <a:pt x="119689" y="255096"/>
                  </a:lnTo>
                  <a:lnTo>
                    <a:pt x="135360" y="255838"/>
                  </a:lnTo>
                  <a:lnTo>
                    <a:pt x="149588" y="254235"/>
                  </a:lnTo>
                  <a:lnTo>
                    <a:pt x="188845" y="240644"/>
                  </a:lnTo>
                  <a:lnTo>
                    <a:pt x="221141" y="215523"/>
                  </a:lnTo>
                  <a:lnTo>
                    <a:pt x="244134" y="180986"/>
                  </a:lnTo>
                  <a:lnTo>
                    <a:pt x="255486" y="139149"/>
                  </a:lnTo>
                  <a:lnTo>
                    <a:pt x="256279" y="123947"/>
                  </a:lnTo>
                  <a:lnTo>
                    <a:pt x="254998" y="109425"/>
                  </a:lnTo>
                  <a:lnTo>
                    <a:pt x="242061" y="69279"/>
                  </a:lnTo>
                  <a:lnTo>
                    <a:pt x="217391" y="36167"/>
                  </a:lnTo>
                  <a:lnTo>
                    <a:pt x="183440" y="12534"/>
                  </a:lnTo>
                  <a:lnTo>
                    <a:pt x="142660" y="828"/>
                  </a:lnTo>
                  <a:lnTo>
                    <a:pt x="127974" y="0"/>
                  </a:lnTo>
                  <a:close/>
                </a:path>
              </a:pathLst>
            </a:custGeom>
            <a:solidFill>
              <a:srgbClr val="00A3D4"/>
            </a:solidFill>
          </p:spPr>
          <p:txBody>
            <a:bodyPr wrap="square" lIns="0" tIns="0" rIns="0" bIns="0" rtlCol="0">
              <a:noAutofit/>
            </a:bodyPr>
            <a:lstStyle/>
            <a:p>
              <a:endParaRPr/>
            </a:p>
          </p:txBody>
        </p:sp>
        <p:sp>
          <p:nvSpPr>
            <p:cNvPr id="47" name="object 48">
              <a:extLst>
                <a:ext uri="{FF2B5EF4-FFF2-40B4-BE49-F238E27FC236}">
                  <a16:creationId xmlns:a16="http://schemas.microsoft.com/office/drawing/2014/main" id="{E8A4853A-A425-4999-B28B-657B4EA885C1}"/>
                </a:ext>
              </a:extLst>
            </p:cNvPr>
            <p:cNvSpPr/>
            <p:nvPr userDrawn="1"/>
          </p:nvSpPr>
          <p:spPr>
            <a:xfrm>
              <a:off x="4814987" y="2449262"/>
              <a:ext cx="324055" cy="322941"/>
            </a:xfrm>
            <a:prstGeom prst="rect">
              <a:avLst/>
            </a:prstGeom>
            <a:blipFill>
              <a:blip r:embed="rId3" cstate="print"/>
              <a:stretch>
                <a:fillRect/>
              </a:stretch>
            </a:blipFill>
          </p:spPr>
          <p:txBody>
            <a:bodyPr wrap="square" lIns="0" tIns="0" rIns="0" bIns="0" rtlCol="0">
              <a:noAutofit/>
            </a:bodyPr>
            <a:lstStyle/>
            <a:p>
              <a:endParaRPr/>
            </a:p>
          </p:txBody>
        </p:sp>
        <p:sp>
          <p:nvSpPr>
            <p:cNvPr id="48" name="object 49">
              <a:extLst>
                <a:ext uri="{FF2B5EF4-FFF2-40B4-BE49-F238E27FC236}">
                  <a16:creationId xmlns:a16="http://schemas.microsoft.com/office/drawing/2014/main" id="{A43291FC-38CA-49EE-829E-EB7751261001}"/>
                </a:ext>
              </a:extLst>
            </p:cNvPr>
            <p:cNvSpPr/>
            <p:nvPr userDrawn="1"/>
          </p:nvSpPr>
          <p:spPr>
            <a:xfrm>
              <a:off x="4849036" y="2482707"/>
              <a:ext cx="256279" cy="255838"/>
            </a:xfrm>
            <a:custGeom>
              <a:avLst/>
              <a:gdLst/>
              <a:ahLst/>
              <a:cxnLst/>
              <a:rect l="l" t="t" r="r" b="b"/>
              <a:pathLst>
                <a:path w="256279" h="255838">
                  <a:moveTo>
                    <a:pt x="127978" y="0"/>
                  </a:moveTo>
                  <a:lnTo>
                    <a:pt x="88786" y="6149"/>
                  </a:lnTo>
                  <a:lnTo>
                    <a:pt x="53051" y="24693"/>
                  </a:lnTo>
                  <a:lnTo>
                    <a:pt x="24881" y="53977"/>
                  </a:lnTo>
                  <a:lnTo>
                    <a:pt x="6467" y="92330"/>
                  </a:lnTo>
                  <a:lnTo>
                    <a:pt x="0" y="138080"/>
                  </a:lnTo>
                  <a:lnTo>
                    <a:pt x="1866" y="151995"/>
                  </a:lnTo>
                  <a:lnTo>
                    <a:pt x="16053" y="190326"/>
                  </a:lnTo>
                  <a:lnTo>
                    <a:pt x="41664" y="221786"/>
                  </a:lnTo>
                  <a:lnTo>
                    <a:pt x="76831" y="244126"/>
                  </a:lnTo>
                  <a:lnTo>
                    <a:pt x="119687" y="255097"/>
                  </a:lnTo>
                  <a:lnTo>
                    <a:pt x="135358" y="255838"/>
                  </a:lnTo>
                  <a:lnTo>
                    <a:pt x="149586" y="254236"/>
                  </a:lnTo>
                  <a:lnTo>
                    <a:pt x="188843" y="240646"/>
                  </a:lnTo>
                  <a:lnTo>
                    <a:pt x="221139" y="215525"/>
                  </a:lnTo>
                  <a:lnTo>
                    <a:pt x="244134" y="180989"/>
                  </a:lnTo>
                  <a:lnTo>
                    <a:pt x="255487" y="139152"/>
                  </a:lnTo>
                  <a:lnTo>
                    <a:pt x="256279" y="123950"/>
                  </a:lnTo>
                  <a:lnTo>
                    <a:pt x="254998" y="109428"/>
                  </a:lnTo>
                  <a:lnTo>
                    <a:pt x="242062" y="69281"/>
                  </a:lnTo>
                  <a:lnTo>
                    <a:pt x="217393" y="36168"/>
                  </a:lnTo>
                  <a:lnTo>
                    <a:pt x="183442" y="12535"/>
                  </a:lnTo>
                  <a:lnTo>
                    <a:pt x="142664" y="828"/>
                  </a:lnTo>
                  <a:lnTo>
                    <a:pt x="127978" y="0"/>
                  </a:lnTo>
                  <a:close/>
                </a:path>
              </a:pathLst>
            </a:custGeom>
            <a:solidFill>
              <a:srgbClr val="00A3D4"/>
            </a:solidFill>
          </p:spPr>
          <p:txBody>
            <a:bodyPr wrap="square" lIns="0" tIns="0" rIns="0" bIns="0" rtlCol="0">
              <a:noAutofit/>
            </a:bodyPr>
            <a:lstStyle/>
            <a:p>
              <a:endParaRPr/>
            </a:p>
          </p:txBody>
        </p:sp>
        <p:sp>
          <p:nvSpPr>
            <p:cNvPr id="49" name="object 50">
              <a:extLst>
                <a:ext uri="{FF2B5EF4-FFF2-40B4-BE49-F238E27FC236}">
                  <a16:creationId xmlns:a16="http://schemas.microsoft.com/office/drawing/2014/main" id="{A3622E26-A038-40D4-BBED-9D7F80E51516}"/>
                </a:ext>
              </a:extLst>
            </p:cNvPr>
            <p:cNvSpPr/>
            <p:nvPr userDrawn="1"/>
          </p:nvSpPr>
          <p:spPr>
            <a:xfrm>
              <a:off x="4009762" y="2493395"/>
              <a:ext cx="256281" cy="255838"/>
            </a:xfrm>
            <a:custGeom>
              <a:avLst/>
              <a:gdLst/>
              <a:ahLst/>
              <a:cxnLst/>
              <a:rect l="l" t="t" r="r" b="b"/>
              <a:pathLst>
                <a:path w="256281" h="255838">
                  <a:moveTo>
                    <a:pt x="127976" y="0"/>
                  </a:moveTo>
                  <a:lnTo>
                    <a:pt x="88785" y="6149"/>
                  </a:lnTo>
                  <a:lnTo>
                    <a:pt x="53051" y="24693"/>
                  </a:lnTo>
                  <a:lnTo>
                    <a:pt x="24881" y="53977"/>
                  </a:lnTo>
                  <a:lnTo>
                    <a:pt x="6467" y="92330"/>
                  </a:lnTo>
                  <a:lnTo>
                    <a:pt x="0" y="138083"/>
                  </a:lnTo>
                  <a:lnTo>
                    <a:pt x="1867" y="151997"/>
                  </a:lnTo>
                  <a:lnTo>
                    <a:pt x="16055" y="190326"/>
                  </a:lnTo>
                  <a:lnTo>
                    <a:pt x="41667" y="221786"/>
                  </a:lnTo>
                  <a:lnTo>
                    <a:pt x="76835" y="244125"/>
                  </a:lnTo>
                  <a:lnTo>
                    <a:pt x="119691" y="255096"/>
                  </a:lnTo>
                  <a:lnTo>
                    <a:pt x="135362" y="255838"/>
                  </a:lnTo>
                  <a:lnTo>
                    <a:pt x="149590" y="254235"/>
                  </a:lnTo>
                  <a:lnTo>
                    <a:pt x="188846" y="240643"/>
                  </a:lnTo>
                  <a:lnTo>
                    <a:pt x="221142" y="215521"/>
                  </a:lnTo>
                  <a:lnTo>
                    <a:pt x="244136" y="180985"/>
                  </a:lnTo>
                  <a:lnTo>
                    <a:pt x="255489" y="139149"/>
                  </a:lnTo>
                  <a:lnTo>
                    <a:pt x="256281" y="123947"/>
                  </a:lnTo>
                  <a:lnTo>
                    <a:pt x="255000" y="109424"/>
                  </a:lnTo>
                  <a:lnTo>
                    <a:pt x="242063" y="69278"/>
                  </a:lnTo>
                  <a:lnTo>
                    <a:pt x="217392" y="36165"/>
                  </a:lnTo>
                  <a:lnTo>
                    <a:pt x="183441" y="12534"/>
                  </a:lnTo>
                  <a:lnTo>
                    <a:pt x="142662" y="828"/>
                  </a:lnTo>
                  <a:lnTo>
                    <a:pt x="127976" y="0"/>
                  </a:lnTo>
                  <a:close/>
                </a:path>
              </a:pathLst>
            </a:custGeom>
            <a:solidFill>
              <a:srgbClr val="3B5A6F"/>
            </a:solidFill>
          </p:spPr>
          <p:txBody>
            <a:bodyPr wrap="square" lIns="0" tIns="0" rIns="0" bIns="0" rtlCol="0">
              <a:noAutofit/>
            </a:bodyPr>
            <a:lstStyle/>
            <a:p>
              <a:endParaRPr/>
            </a:p>
          </p:txBody>
        </p:sp>
        <p:sp>
          <p:nvSpPr>
            <p:cNvPr id="50" name="object 51">
              <a:extLst>
                <a:ext uri="{FF2B5EF4-FFF2-40B4-BE49-F238E27FC236}">
                  <a16:creationId xmlns:a16="http://schemas.microsoft.com/office/drawing/2014/main" id="{EAA1B148-73D7-440D-B325-EA3459CCE0D1}"/>
                </a:ext>
              </a:extLst>
            </p:cNvPr>
            <p:cNvSpPr/>
            <p:nvPr userDrawn="1"/>
          </p:nvSpPr>
          <p:spPr>
            <a:xfrm>
              <a:off x="5660853" y="2466368"/>
              <a:ext cx="324055" cy="322941"/>
            </a:xfrm>
            <a:prstGeom prst="rect">
              <a:avLst/>
            </a:prstGeom>
            <a:blipFill>
              <a:blip r:embed="rId4" cstate="print"/>
              <a:stretch>
                <a:fillRect/>
              </a:stretch>
            </a:blipFill>
          </p:spPr>
          <p:txBody>
            <a:bodyPr wrap="square" lIns="0" tIns="0" rIns="0" bIns="0" rtlCol="0">
              <a:noAutofit/>
            </a:bodyPr>
            <a:lstStyle/>
            <a:p>
              <a:endParaRPr/>
            </a:p>
          </p:txBody>
        </p:sp>
        <p:sp>
          <p:nvSpPr>
            <p:cNvPr id="51" name="object 52">
              <a:extLst>
                <a:ext uri="{FF2B5EF4-FFF2-40B4-BE49-F238E27FC236}">
                  <a16:creationId xmlns:a16="http://schemas.microsoft.com/office/drawing/2014/main" id="{34356451-E828-4F2A-A087-9E4E7D7737CB}"/>
                </a:ext>
              </a:extLst>
            </p:cNvPr>
            <p:cNvSpPr/>
            <p:nvPr userDrawn="1"/>
          </p:nvSpPr>
          <p:spPr>
            <a:xfrm>
              <a:off x="5626872" y="2428805"/>
              <a:ext cx="389042" cy="206298"/>
            </a:xfrm>
            <a:custGeom>
              <a:avLst/>
              <a:gdLst/>
              <a:ahLst/>
              <a:cxnLst/>
              <a:rect l="l" t="t" r="r" b="b"/>
              <a:pathLst>
                <a:path w="389042" h="206298">
                  <a:moveTo>
                    <a:pt x="196009" y="0"/>
                  </a:moveTo>
                  <a:lnTo>
                    <a:pt x="148915" y="5997"/>
                  </a:lnTo>
                  <a:lnTo>
                    <a:pt x="105944" y="23031"/>
                  </a:lnTo>
                  <a:lnTo>
                    <a:pt x="68460" y="49668"/>
                  </a:lnTo>
                  <a:lnTo>
                    <a:pt x="37827" y="84473"/>
                  </a:lnTo>
                  <a:lnTo>
                    <a:pt x="15407" y="126009"/>
                  </a:lnTo>
                  <a:lnTo>
                    <a:pt x="2566" y="172842"/>
                  </a:lnTo>
                  <a:lnTo>
                    <a:pt x="0" y="206298"/>
                  </a:lnTo>
                  <a:lnTo>
                    <a:pt x="26633" y="206298"/>
                  </a:lnTo>
                  <a:lnTo>
                    <a:pt x="27232" y="191205"/>
                  </a:lnTo>
                  <a:lnTo>
                    <a:pt x="28997" y="176460"/>
                  </a:lnTo>
                  <a:lnTo>
                    <a:pt x="40806" y="134819"/>
                  </a:lnTo>
                  <a:lnTo>
                    <a:pt x="61377" y="98134"/>
                  </a:lnTo>
                  <a:lnTo>
                    <a:pt x="89411" y="67772"/>
                  </a:lnTo>
                  <a:lnTo>
                    <a:pt x="123610" y="45100"/>
                  </a:lnTo>
                  <a:lnTo>
                    <a:pt x="162673" y="31484"/>
                  </a:lnTo>
                  <a:lnTo>
                    <a:pt x="190777" y="28113"/>
                  </a:lnTo>
                  <a:lnTo>
                    <a:pt x="294457" y="28113"/>
                  </a:lnTo>
                  <a:lnTo>
                    <a:pt x="285995" y="23031"/>
                  </a:lnTo>
                  <a:lnTo>
                    <a:pt x="243094" y="5997"/>
                  </a:lnTo>
                  <a:lnTo>
                    <a:pt x="212081" y="684"/>
                  </a:lnTo>
                  <a:lnTo>
                    <a:pt x="196009" y="0"/>
                  </a:lnTo>
                  <a:close/>
                </a:path>
                <a:path w="389042" h="206298">
                  <a:moveTo>
                    <a:pt x="294457" y="28113"/>
                  </a:moveTo>
                  <a:lnTo>
                    <a:pt x="190777" y="28113"/>
                  </a:lnTo>
                  <a:lnTo>
                    <a:pt x="205666" y="28713"/>
                  </a:lnTo>
                  <a:lnTo>
                    <a:pt x="220158" y="30506"/>
                  </a:lnTo>
                  <a:lnTo>
                    <a:pt x="260830" y="42559"/>
                  </a:lnTo>
                  <a:lnTo>
                    <a:pt x="296417" y="63604"/>
                  </a:lnTo>
                  <a:lnTo>
                    <a:pt x="325790" y="92332"/>
                  </a:lnTo>
                  <a:lnTo>
                    <a:pt x="347816" y="127435"/>
                  </a:lnTo>
                  <a:lnTo>
                    <a:pt x="361368" y="167603"/>
                  </a:lnTo>
                  <a:lnTo>
                    <a:pt x="365135" y="196549"/>
                  </a:lnTo>
                  <a:lnTo>
                    <a:pt x="377172" y="204623"/>
                  </a:lnTo>
                  <a:lnTo>
                    <a:pt x="389042" y="206285"/>
                  </a:lnTo>
                  <a:lnTo>
                    <a:pt x="388817" y="189371"/>
                  </a:lnTo>
                  <a:lnTo>
                    <a:pt x="387283" y="172832"/>
                  </a:lnTo>
                  <a:lnTo>
                    <a:pt x="375357" y="126003"/>
                  </a:lnTo>
                  <a:lnTo>
                    <a:pt x="353551" y="84470"/>
                  </a:lnTo>
                  <a:lnTo>
                    <a:pt x="323289" y="49667"/>
                  </a:lnTo>
                  <a:lnTo>
                    <a:pt x="299120" y="30914"/>
                  </a:lnTo>
                  <a:lnTo>
                    <a:pt x="294457" y="28113"/>
                  </a:lnTo>
                  <a:close/>
                </a:path>
              </a:pathLst>
            </a:custGeom>
            <a:solidFill>
              <a:srgbClr val="151616"/>
            </a:solidFill>
          </p:spPr>
          <p:txBody>
            <a:bodyPr wrap="square" lIns="0" tIns="0" rIns="0" bIns="0" rtlCol="0">
              <a:noAutofit/>
            </a:bodyPr>
            <a:lstStyle/>
            <a:p>
              <a:endParaRPr/>
            </a:p>
          </p:txBody>
        </p:sp>
        <p:sp>
          <p:nvSpPr>
            <p:cNvPr id="52" name="object 53">
              <a:extLst>
                <a:ext uri="{FF2B5EF4-FFF2-40B4-BE49-F238E27FC236}">
                  <a16:creationId xmlns:a16="http://schemas.microsoft.com/office/drawing/2014/main" id="{BCAC28F7-83F9-422C-9F3A-89191D3190D9}"/>
                </a:ext>
              </a:extLst>
            </p:cNvPr>
            <p:cNvSpPr/>
            <p:nvPr userDrawn="1"/>
          </p:nvSpPr>
          <p:spPr>
            <a:xfrm>
              <a:off x="5154739" y="2616048"/>
              <a:ext cx="492422" cy="0"/>
            </a:xfrm>
            <a:custGeom>
              <a:avLst/>
              <a:gdLst/>
              <a:ahLst/>
              <a:cxnLst/>
              <a:rect l="l" t="t" r="r" b="b"/>
              <a:pathLst>
                <a:path w="492422">
                  <a:moveTo>
                    <a:pt x="0" y="0"/>
                  </a:moveTo>
                  <a:lnTo>
                    <a:pt x="492422" y="0"/>
                  </a:lnTo>
                </a:path>
              </a:pathLst>
            </a:custGeom>
            <a:ln w="38098">
              <a:solidFill>
                <a:srgbClr val="151616"/>
              </a:solidFill>
            </a:ln>
          </p:spPr>
          <p:txBody>
            <a:bodyPr wrap="square" lIns="0" tIns="0" rIns="0" bIns="0" rtlCol="0">
              <a:noAutofit/>
            </a:bodyPr>
            <a:lstStyle/>
            <a:p>
              <a:endParaRPr/>
            </a:p>
          </p:txBody>
        </p:sp>
        <p:sp>
          <p:nvSpPr>
            <p:cNvPr id="53" name="object 54">
              <a:extLst>
                <a:ext uri="{FF2B5EF4-FFF2-40B4-BE49-F238E27FC236}">
                  <a16:creationId xmlns:a16="http://schemas.microsoft.com/office/drawing/2014/main" id="{9D5560AB-81C1-49A9-B03B-6675DDF1EDAD}"/>
                </a:ext>
              </a:extLst>
            </p:cNvPr>
            <p:cNvSpPr/>
            <p:nvPr userDrawn="1"/>
          </p:nvSpPr>
          <p:spPr>
            <a:xfrm>
              <a:off x="5822866" y="2002262"/>
              <a:ext cx="0" cy="453423"/>
            </a:xfrm>
            <a:custGeom>
              <a:avLst/>
              <a:gdLst/>
              <a:ahLst/>
              <a:cxnLst/>
              <a:rect l="l" t="t" r="r" b="b"/>
              <a:pathLst>
                <a:path h="453423">
                  <a:moveTo>
                    <a:pt x="0" y="453423"/>
                  </a:moveTo>
                  <a:lnTo>
                    <a:pt x="0" y="0"/>
                  </a:lnTo>
                </a:path>
              </a:pathLst>
            </a:custGeom>
            <a:ln w="19051">
              <a:solidFill>
                <a:srgbClr val="151616"/>
              </a:solidFill>
            </a:ln>
          </p:spPr>
          <p:txBody>
            <a:bodyPr wrap="square" lIns="0" tIns="0" rIns="0" bIns="0" rtlCol="0">
              <a:noAutofit/>
            </a:bodyPr>
            <a:lstStyle/>
            <a:p>
              <a:endParaRPr/>
            </a:p>
          </p:txBody>
        </p:sp>
        <p:sp>
          <p:nvSpPr>
            <p:cNvPr id="54" name="object 55">
              <a:extLst>
                <a:ext uri="{FF2B5EF4-FFF2-40B4-BE49-F238E27FC236}">
                  <a16:creationId xmlns:a16="http://schemas.microsoft.com/office/drawing/2014/main" id="{F2CE63AA-CDDF-4974-B839-DD4C16CF0A3C}"/>
                </a:ext>
              </a:extLst>
            </p:cNvPr>
            <p:cNvSpPr/>
            <p:nvPr userDrawn="1"/>
          </p:nvSpPr>
          <p:spPr>
            <a:xfrm>
              <a:off x="5786826" y="1964204"/>
              <a:ext cx="72105" cy="72135"/>
            </a:xfrm>
            <a:custGeom>
              <a:avLst/>
              <a:gdLst/>
              <a:ahLst/>
              <a:cxnLst/>
              <a:rect l="l" t="t" r="r" b="b"/>
              <a:pathLst>
                <a:path w="72105" h="72135">
                  <a:moveTo>
                    <a:pt x="35460" y="0"/>
                  </a:moveTo>
                  <a:lnTo>
                    <a:pt x="21634" y="3003"/>
                  </a:lnTo>
                  <a:lnTo>
                    <a:pt x="10365" y="10811"/>
                  </a:lnTo>
                  <a:lnTo>
                    <a:pt x="2778" y="22339"/>
                  </a:lnTo>
                  <a:lnTo>
                    <a:pt x="0" y="36498"/>
                  </a:lnTo>
                  <a:lnTo>
                    <a:pt x="2955" y="50387"/>
                  </a:lnTo>
                  <a:lnTo>
                    <a:pt x="10732" y="61713"/>
                  </a:lnTo>
                  <a:lnTo>
                    <a:pt x="22216" y="69341"/>
                  </a:lnTo>
                  <a:lnTo>
                    <a:pt x="36293" y="72135"/>
                  </a:lnTo>
                  <a:lnTo>
                    <a:pt x="50245" y="69235"/>
                  </a:lnTo>
                  <a:lnTo>
                    <a:pt x="61630" y="61493"/>
                  </a:lnTo>
                  <a:lnTo>
                    <a:pt x="69301" y="50053"/>
                  </a:lnTo>
                  <a:lnTo>
                    <a:pt x="72025" y="36498"/>
                  </a:lnTo>
                  <a:lnTo>
                    <a:pt x="72105" y="35337"/>
                  </a:lnTo>
                  <a:lnTo>
                    <a:pt x="69065" y="21553"/>
                  </a:lnTo>
                  <a:lnTo>
                    <a:pt x="61235" y="10322"/>
                  </a:lnTo>
                  <a:lnTo>
                    <a:pt x="49679" y="2765"/>
                  </a:lnTo>
                  <a:lnTo>
                    <a:pt x="35460" y="0"/>
                  </a:lnTo>
                  <a:close/>
                </a:path>
              </a:pathLst>
            </a:custGeom>
            <a:solidFill>
              <a:srgbClr val="151616"/>
            </a:solidFill>
          </p:spPr>
          <p:txBody>
            <a:bodyPr wrap="square" lIns="0" tIns="0" rIns="0" bIns="0" rtlCol="0">
              <a:noAutofit/>
            </a:bodyPr>
            <a:lstStyle/>
            <a:p>
              <a:endParaRPr/>
            </a:p>
          </p:txBody>
        </p:sp>
        <p:sp>
          <p:nvSpPr>
            <p:cNvPr id="55" name="object 56">
              <a:extLst>
                <a:ext uri="{FF2B5EF4-FFF2-40B4-BE49-F238E27FC236}">
                  <a16:creationId xmlns:a16="http://schemas.microsoft.com/office/drawing/2014/main" id="{793ABA49-5C99-4660-BDD7-A376FB7A23A6}"/>
                </a:ext>
              </a:extLst>
            </p:cNvPr>
            <p:cNvSpPr/>
            <p:nvPr userDrawn="1"/>
          </p:nvSpPr>
          <p:spPr>
            <a:xfrm>
              <a:off x="5694903" y="2499818"/>
              <a:ext cx="256282" cy="255838"/>
            </a:xfrm>
            <a:custGeom>
              <a:avLst/>
              <a:gdLst/>
              <a:ahLst/>
              <a:cxnLst/>
              <a:rect l="l" t="t" r="r" b="b"/>
              <a:pathLst>
                <a:path w="256282" h="255838">
                  <a:moveTo>
                    <a:pt x="127977" y="0"/>
                  </a:moveTo>
                  <a:lnTo>
                    <a:pt x="88785" y="6149"/>
                  </a:lnTo>
                  <a:lnTo>
                    <a:pt x="53050" y="24694"/>
                  </a:lnTo>
                  <a:lnTo>
                    <a:pt x="24881" y="53978"/>
                  </a:lnTo>
                  <a:lnTo>
                    <a:pt x="6467" y="92331"/>
                  </a:lnTo>
                  <a:lnTo>
                    <a:pt x="0" y="138084"/>
                  </a:lnTo>
                  <a:lnTo>
                    <a:pt x="1867" y="151998"/>
                  </a:lnTo>
                  <a:lnTo>
                    <a:pt x="16055" y="190327"/>
                  </a:lnTo>
                  <a:lnTo>
                    <a:pt x="41667" y="221786"/>
                  </a:lnTo>
                  <a:lnTo>
                    <a:pt x="76836" y="244125"/>
                  </a:lnTo>
                  <a:lnTo>
                    <a:pt x="119693" y="255096"/>
                  </a:lnTo>
                  <a:lnTo>
                    <a:pt x="135364" y="255838"/>
                  </a:lnTo>
                  <a:lnTo>
                    <a:pt x="149591" y="254235"/>
                  </a:lnTo>
                  <a:lnTo>
                    <a:pt x="188847" y="240643"/>
                  </a:lnTo>
                  <a:lnTo>
                    <a:pt x="221143" y="215521"/>
                  </a:lnTo>
                  <a:lnTo>
                    <a:pt x="244137" y="180985"/>
                  </a:lnTo>
                  <a:lnTo>
                    <a:pt x="255490" y="139149"/>
                  </a:lnTo>
                  <a:lnTo>
                    <a:pt x="256282" y="123947"/>
                  </a:lnTo>
                  <a:lnTo>
                    <a:pt x="255001" y="109424"/>
                  </a:lnTo>
                  <a:lnTo>
                    <a:pt x="242064" y="69278"/>
                  </a:lnTo>
                  <a:lnTo>
                    <a:pt x="217393" y="36165"/>
                  </a:lnTo>
                  <a:lnTo>
                    <a:pt x="183442" y="12534"/>
                  </a:lnTo>
                  <a:lnTo>
                    <a:pt x="142663" y="828"/>
                  </a:lnTo>
                  <a:lnTo>
                    <a:pt x="127977" y="0"/>
                  </a:lnTo>
                  <a:close/>
                </a:path>
              </a:pathLst>
            </a:custGeom>
            <a:solidFill>
              <a:srgbClr val="3B5A6F"/>
            </a:solidFill>
          </p:spPr>
          <p:txBody>
            <a:bodyPr wrap="square" lIns="0" tIns="0" rIns="0" bIns="0" rtlCol="0">
              <a:noAutofit/>
            </a:bodyPr>
            <a:lstStyle/>
            <a:p>
              <a:endParaRPr/>
            </a:p>
          </p:txBody>
        </p:sp>
        <p:sp>
          <p:nvSpPr>
            <p:cNvPr id="56" name="object 57">
              <a:extLst>
                <a:ext uri="{FF2B5EF4-FFF2-40B4-BE49-F238E27FC236}">
                  <a16:creationId xmlns:a16="http://schemas.microsoft.com/office/drawing/2014/main" id="{2ED14C32-4522-4CC4-8E11-DE3D5E51EE3C}"/>
                </a:ext>
              </a:extLst>
            </p:cNvPr>
            <p:cNvSpPr/>
            <p:nvPr userDrawn="1"/>
          </p:nvSpPr>
          <p:spPr>
            <a:xfrm>
              <a:off x="6000649" y="2616062"/>
              <a:ext cx="492422" cy="0"/>
            </a:xfrm>
            <a:custGeom>
              <a:avLst/>
              <a:gdLst/>
              <a:ahLst/>
              <a:cxnLst/>
              <a:rect l="l" t="t" r="r" b="b"/>
              <a:pathLst>
                <a:path w="492422">
                  <a:moveTo>
                    <a:pt x="492422" y="0"/>
                  </a:moveTo>
                  <a:lnTo>
                    <a:pt x="0" y="0"/>
                  </a:lnTo>
                </a:path>
              </a:pathLst>
            </a:custGeom>
            <a:ln w="38098">
              <a:solidFill>
                <a:srgbClr val="151616"/>
              </a:solidFill>
            </a:ln>
          </p:spPr>
          <p:txBody>
            <a:bodyPr wrap="square" lIns="0" tIns="0" rIns="0" bIns="0" rtlCol="0">
              <a:noAutofit/>
            </a:bodyPr>
            <a:lstStyle/>
            <a:p>
              <a:endParaRPr/>
            </a:p>
          </p:txBody>
        </p:sp>
        <p:sp>
          <p:nvSpPr>
            <p:cNvPr id="57" name="object 58">
              <a:extLst>
                <a:ext uri="{FF2B5EF4-FFF2-40B4-BE49-F238E27FC236}">
                  <a16:creationId xmlns:a16="http://schemas.microsoft.com/office/drawing/2014/main" id="{84C5480B-9A74-4D71-82DB-CD5736FB5F49}"/>
                </a:ext>
              </a:extLst>
            </p:cNvPr>
            <p:cNvSpPr/>
            <p:nvPr userDrawn="1"/>
          </p:nvSpPr>
          <p:spPr>
            <a:xfrm>
              <a:off x="6477041" y="2612457"/>
              <a:ext cx="389044" cy="206297"/>
            </a:xfrm>
            <a:custGeom>
              <a:avLst/>
              <a:gdLst/>
              <a:ahLst/>
              <a:cxnLst/>
              <a:rect l="l" t="t" r="r" b="b"/>
              <a:pathLst>
                <a:path w="389044" h="206297">
                  <a:moveTo>
                    <a:pt x="0" y="13"/>
                  </a:moveTo>
                  <a:lnTo>
                    <a:pt x="4549" y="49573"/>
                  </a:lnTo>
                  <a:lnTo>
                    <a:pt x="19927" y="94796"/>
                  </a:lnTo>
                  <a:lnTo>
                    <a:pt x="44710" y="134245"/>
                  </a:lnTo>
                  <a:lnTo>
                    <a:pt x="77474" y="166485"/>
                  </a:lnTo>
                  <a:lnTo>
                    <a:pt x="116796" y="190081"/>
                  </a:lnTo>
                  <a:lnTo>
                    <a:pt x="161250" y="203596"/>
                  </a:lnTo>
                  <a:lnTo>
                    <a:pt x="193034" y="206297"/>
                  </a:lnTo>
                  <a:lnTo>
                    <a:pt x="209107" y="205613"/>
                  </a:lnTo>
                  <a:lnTo>
                    <a:pt x="254978" y="195777"/>
                  </a:lnTo>
                  <a:lnTo>
                    <a:pt x="291594" y="178181"/>
                  </a:lnTo>
                  <a:lnTo>
                    <a:pt x="198263" y="178181"/>
                  </a:lnTo>
                  <a:lnTo>
                    <a:pt x="183374" y="177581"/>
                  </a:lnTo>
                  <a:lnTo>
                    <a:pt x="141258" y="168817"/>
                  </a:lnTo>
                  <a:lnTo>
                    <a:pt x="103850" y="150624"/>
                  </a:lnTo>
                  <a:lnTo>
                    <a:pt x="72281" y="124311"/>
                  </a:lnTo>
                  <a:lnTo>
                    <a:pt x="47680" y="91188"/>
                  </a:lnTo>
                  <a:lnTo>
                    <a:pt x="31179" y="52562"/>
                  </a:lnTo>
                  <a:lnTo>
                    <a:pt x="23906" y="9744"/>
                  </a:lnTo>
                  <a:lnTo>
                    <a:pt x="11872" y="1673"/>
                  </a:lnTo>
                  <a:lnTo>
                    <a:pt x="0" y="13"/>
                  </a:lnTo>
                  <a:close/>
                </a:path>
                <a:path w="389044" h="206297">
                  <a:moveTo>
                    <a:pt x="389044" y="0"/>
                  </a:moveTo>
                  <a:lnTo>
                    <a:pt x="362410" y="0"/>
                  </a:lnTo>
                  <a:lnTo>
                    <a:pt x="361811" y="15093"/>
                  </a:lnTo>
                  <a:lnTo>
                    <a:pt x="360046" y="29838"/>
                  </a:lnTo>
                  <a:lnTo>
                    <a:pt x="348237" y="71478"/>
                  </a:lnTo>
                  <a:lnTo>
                    <a:pt x="327666" y="108162"/>
                  </a:lnTo>
                  <a:lnTo>
                    <a:pt x="299631" y="138524"/>
                  </a:lnTo>
                  <a:lnTo>
                    <a:pt x="265433" y="161196"/>
                  </a:lnTo>
                  <a:lnTo>
                    <a:pt x="226368" y="174811"/>
                  </a:lnTo>
                  <a:lnTo>
                    <a:pt x="198263" y="178181"/>
                  </a:lnTo>
                  <a:lnTo>
                    <a:pt x="291594" y="178181"/>
                  </a:lnTo>
                  <a:lnTo>
                    <a:pt x="331624" y="145862"/>
                  </a:lnTo>
                  <a:lnTo>
                    <a:pt x="359671" y="108654"/>
                  </a:lnTo>
                  <a:lnTo>
                    <a:pt x="379048" y="65193"/>
                  </a:lnTo>
                  <a:lnTo>
                    <a:pt x="388392" y="16927"/>
                  </a:lnTo>
                  <a:lnTo>
                    <a:pt x="389044" y="0"/>
                  </a:lnTo>
                  <a:close/>
                </a:path>
              </a:pathLst>
            </a:custGeom>
            <a:solidFill>
              <a:srgbClr val="151616"/>
            </a:solidFill>
          </p:spPr>
          <p:txBody>
            <a:bodyPr wrap="square" lIns="0" tIns="0" rIns="0" bIns="0" rtlCol="0">
              <a:noAutofit/>
            </a:bodyPr>
            <a:lstStyle/>
            <a:p>
              <a:endParaRPr/>
            </a:p>
          </p:txBody>
        </p:sp>
        <p:sp>
          <p:nvSpPr>
            <p:cNvPr id="58" name="object 59">
              <a:extLst>
                <a:ext uri="{FF2B5EF4-FFF2-40B4-BE49-F238E27FC236}">
                  <a16:creationId xmlns:a16="http://schemas.microsoft.com/office/drawing/2014/main" id="{09253D9C-DD47-4AA9-8586-D7A6B2A271F4}"/>
                </a:ext>
              </a:extLst>
            </p:cNvPr>
            <p:cNvSpPr/>
            <p:nvPr userDrawn="1"/>
          </p:nvSpPr>
          <p:spPr>
            <a:xfrm>
              <a:off x="6670061" y="2802884"/>
              <a:ext cx="0" cy="453426"/>
            </a:xfrm>
            <a:custGeom>
              <a:avLst/>
              <a:gdLst/>
              <a:ahLst/>
              <a:cxnLst/>
              <a:rect l="l" t="t" r="r" b="b"/>
              <a:pathLst>
                <a:path h="453426">
                  <a:moveTo>
                    <a:pt x="0" y="0"/>
                  </a:moveTo>
                  <a:lnTo>
                    <a:pt x="0" y="453426"/>
                  </a:lnTo>
                </a:path>
              </a:pathLst>
            </a:custGeom>
            <a:ln w="19051">
              <a:solidFill>
                <a:srgbClr val="151616"/>
              </a:solidFill>
            </a:ln>
          </p:spPr>
          <p:txBody>
            <a:bodyPr wrap="square" lIns="0" tIns="0" rIns="0" bIns="0" rtlCol="0">
              <a:noAutofit/>
            </a:bodyPr>
            <a:lstStyle/>
            <a:p>
              <a:endParaRPr/>
            </a:p>
          </p:txBody>
        </p:sp>
        <p:sp>
          <p:nvSpPr>
            <p:cNvPr id="59" name="object 60">
              <a:extLst>
                <a:ext uri="{FF2B5EF4-FFF2-40B4-BE49-F238E27FC236}">
                  <a16:creationId xmlns:a16="http://schemas.microsoft.com/office/drawing/2014/main" id="{21BE9698-26D5-422D-97B4-71317666457D}"/>
                </a:ext>
              </a:extLst>
            </p:cNvPr>
            <p:cNvSpPr/>
            <p:nvPr userDrawn="1"/>
          </p:nvSpPr>
          <p:spPr>
            <a:xfrm>
              <a:off x="6634021" y="3222235"/>
              <a:ext cx="72104" cy="72134"/>
            </a:xfrm>
            <a:custGeom>
              <a:avLst/>
              <a:gdLst/>
              <a:ahLst/>
              <a:cxnLst/>
              <a:rect l="l" t="t" r="r" b="b"/>
              <a:pathLst>
                <a:path w="72104" h="72134">
                  <a:moveTo>
                    <a:pt x="36289" y="0"/>
                  </a:moveTo>
                  <a:lnTo>
                    <a:pt x="22211" y="2795"/>
                  </a:lnTo>
                  <a:lnTo>
                    <a:pt x="10728" y="10423"/>
                  </a:lnTo>
                  <a:lnTo>
                    <a:pt x="2953" y="21750"/>
                  </a:lnTo>
                  <a:lnTo>
                    <a:pt x="0" y="35639"/>
                  </a:lnTo>
                  <a:lnTo>
                    <a:pt x="2777" y="49797"/>
                  </a:lnTo>
                  <a:lnTo>
                    <a:pt x="10364" y="61324"/>
                  </a:lnTo>
                  <a:lnTo>
                    <a:pt x="21635" y="69132"/>
                  </a:lnTo>
                  <a:lnTo>
                    <a:pt x="35464" y="72134"/>
                  </a:lnTo>
                  <a:lnTo>
                    <a:pt x="49680" y="69368"/>
                  </a:lnTo>
                  <a:lnTo>
                    <a:pt x="61235" y="61810"/>
                  </a:lnTo>
                  <a:lnTo>
                    <a:pt x="69065" y="50578"/>
                  </a:lnTo>
                  <a:lnTo>
                    <a:pt x="72104" y="36792"/>
                  </a:lnTo>
                  <a:lnTo>
                    <a:pt x="72025" y="35639"/>
                  </a:lnTo>
                  <a:lnTo>
                    <a:pt x="69300" y="22079"/>
                  </a:lnTo>
                  <a:lnTo>
                    <a:pt x="61628" y="10640"/>
                  </a:lnTo>
                  <a:lnTo>
                    <a:pt x="50242" y="2898"/>
                  </a:lnTo>
                  <a:lnTo>
                    <a:pt x="36289" y="0"/>
                  </a:lnTo>
                  <a:close/>
                </a:path>
              </a:pathLst>
            </a:custGeom>
            <a:solidFill>
              <a:srgbClr val="151616"/>
            </a:solidFill>
          </p:spPr>
          <p:txBody>
            <a:bodyPr wrap="square" lIns="0" tIns="0" rIns="0" bIns="0" rtlCol="0">
              <a:noAutofit/>
            </a:bodyPr>
            <a:lstStyle/>
            <a:p>
              <a:endParaRPr/>
            </a:p>
          </p:txBody>
        </p:sp>
        <p:sp>
          <p:nvSpPr>
            <p:cNvPr id="60" name="object 61">
              <a:extLst>
                <a:ext uri="{FF2B5EF4-FFF2-40B4-BE49-F238E27FC236}">
                  <a16:creationId xmlns:a16="http://schemas.microsoft.com/office/drawing/2014/main" id="{8B9C34BF-DE7D-455B-B598-DF9D13A9FA5B}"/>
                </a:ext>
              </a:extLst>
            </p:cNvPr>
            <p:cNvSpPr/>
            <p:nvPr userDrawn="1"/>
          </p:nvSpPr>
          <p:spPr>
            <a:xfrm>
              <a:off x="6542099" y="2482707"/>
              <a:ext cx="256279" cy="255838"/>
            </a:xfrm>
            <a:custGeom>
              <a:avLst/>
              <a:gdLst/>
              <a:ahLst/>
              <a:cxnLst/>
              <a:rect l="l" t="t" r="r" b="b"/>
              <a:pathLst>
                <a:path w="256279" h="255838">
                  <a:moveTo>
                    <a:pt x="127978" y="0"/>
                  </a:moveTo>
                  <a:lnTo>
                    <a:pt x="88786" y="6149"/>
                  </a:lnTo>
                  <a:lnTo>
                    <a:pt x="53051" y="24693"/>
                  </a:lnTo>
                  <a:lnTo>
                    <a:pt x="24881" y="53977"/>
                  </a:lnTo>
                  <a:lnTo>
                    <a:pt x="6467" y="92330"/>
                  </a:lnTo>
                  <a:lnTo>
                    <a:pt x="0" y="138080"/>
                  </a:lnTo>
                  <a:lnTo>
                    <a:pt x="1866" y="151995"/>
                  </a:lnTo>
                  <a:lnTo>
                    <a:pt x="16053" y="190326"/>
                  </a:lnTo>
                  <a:lnTo>
                    <a:pt x="41664" y="221786"/>
                  </a:lnTo>
                  <a:lnTo>
                    <a:pt x="76831" y="244126"/>
                  </a:lnTo>
                  <a:lnTo>
                    <a:pt x="119687" y="255097"/>
                  </a:lnTo>
                  <a:lnTo>
                    <a:pt x="135358" y="255838"/>
                  </a:lnTo>
                  <a:lnTo>
                    <a:pt x="149586" y="254236"/>
                  </a:lnTo>
                  <a:lnTo>
                    <a:pt x="188843" y="240646"/>
                  </a:lnTo>
                  <a:lnTo>
                    <a:pt x="221139" y="215525"/>
                  </a:lnTo>
                  <a:lnTo>
                    <a:pt x="244134" y="180989"/>
                  </a:lnTo>
                  <a:lnTo>
                    <a:pt x="255486" y="139152"/>
                  </a:lnTo>
                  <a:lnTo>
                    <a:pt x="256279" y="123950"/>
                  </a:lnTo>
                  <a:lnTo>
                    <a:pt x="254998" y="109428"/>
                  </a:lnTo>
                  <a:lnTo>
                    <a:pt x="242062" y="69281"/>
                  </a:lnTo>
                  <a:lnTo>
                    <a:pt x="217392" y="36168"/>
                  </a:lnTo>
                  <a:lnTo>
                    <a:pt x="183442" y="12535"/>
                  </a:lnTo>
                  <a:lnTo>
                    <a:pt x="142664" y="828"/>
                  </a:lnTo>
                  <a:lnTo>
                    <a:pt x="127978" y="0"/>
                  </a:lnTo>
                  <a:close/>
                </a:path>
              </a:pathLst>
            </a:custGeom>
            <a:solidFill>
              <a:srgbClr val="00A3D4"/>
            </a:solidFill>
          </p:spPr>
          <p:txBody>
            <a:bodyPr wrap="square" lIns="0" tIns="0" rIns="0" bIns="0" rtlCol="0">
              <a:noAutofit/>
            </a:bodyPr>
            <a:lstStyle/>
            <a:p>
              <a:endParaRPr/>
            </a:p>
          </p:txBody>
        </p:sp>
        <p:sp>
          <p:nvSpPr>
            <p:cNvPr id="61" name="object 62">
              <a:extLst>
                <a:ext uri="{FF2B5EF4-FFF2-40B4-BE49-F238E27FC236}">
                  <a16:creationId xmlns:a16="http://schemas.microsoft.com/office/drawing/2014/main" id="{3607E2CF-F43C-41BC-AB22-E1B31AF57F6A}"/>
                </a:ext>
              </a:extLst>
            </p:cNvPr>
            <p:cNvSpPr/>
            <p:nvPr userDrawn="1"/>
          </p:nvSpPr>
          <p:spPr>
            <a:xfrm>
              <a:off x="590441" y="2486985"/>
              <a:ext cx="256279" cy="255837"/>
            </a:xfrm>
            <a:custGeom>
              <a:avLst/>
              <a:gdLst/>
              <a:ahLst/>
              <a:cxnLst/>
              <a:rect l="l" t="t" r="r" b="b"/>
              <a:pathLst>
                <a:path w="256279" h="255837">
                  <a:moveTo>
                    <a:pt x="127974" y="0"/>
                  </a:moveTo>
                  <a:lnTo>
                    <a:pt x="88786" y="6147"/>
                  </a:lnTo>
                  <a:lnTo>
                    <a:pt x="53051" y="24691"/>
                  </a:lnTo>
                  <a:lnTo>
                    <a:pt x="24881" y="53974"/>
                  </a:lnTo>
                  <a:lnTo>
                    <a:pt x="6467" y="92327"/>
                  </a:lnTo>
                  <a:lnTo>
                    <a:pt x="0" y="138080"/>
                  </a:lnTo>
                  <a:lnTo>
                    <a:pt x="1867" y="151994"/>
                  </a:lnTo>
                  <a:lnTo>
                    <a:pt x="16053" y="190324"/>
                  </a:lnTo>
                  <a:lnTo>
                    <a:pt x="41664" y="221784"/>
                  </a:lnTo>
                  <a:lnTo>
                    <a:pt x="76832" y="244124"/>
                  </a:lnTo>
                  <a:lnTo>
                    <a:pt x="119688" y="255095"/>
                  </a:lnTo>
                  <a:lnTo>
                    <a:pt x="135359" y="255837"/>
                  </a:lnTo>
                  <a:lnTo>
                    <a:pt x="149587" y="254234"/>
                  </a:lnTo>
                  <a:lnTo>
                    <a:pt x="188844" y="240642"/>
                  </a:lnTo>
                  <a:lnTo>
                    <a:pt x="221140" y="215521"/>
                  </a:lnTo>
                  <a:lnTo>
                    <a:pt x="244134" y="180985"/>
                  </a:lnTo>
                  <a:lnTo>
                    <a:pt x="255486" y="139149"/>
                  </a:lnTo>
                  <a:lnTo>
                    <a:pt x="256279" y="123947"/>
                  </a:lnTo>
                  <a:lnTo>
                    <a:pt x="254998" y="109424"/>
                  </a:lnTo>
                  <a:lnTo>
                    <a:pt x="242061" y="69277"/>
                  </a:lnTo>
                  <a:lnTo>
                    <a:pt x="217391" y="36165"/>
                  </a:lnTo>
                  <a:lnTo>
                    <a:pt x="183440" y="12533"/>
                  </a:lnTo>
                  <a:lnTo>
                    <a:pt x="142660" y="828"/>
                  </a:lnTo>
                  <a:lnTo>
                    <a:pt x="127974" y="0"/>
                  </a:lnTo>
                  <a:close/>
                </a:path>
              </a:pathLst>
            </a:custGeom>
            <a:solidFill>
              <a:srgbClr val="3B5A6F"/>
            </a:solidFill>
          </p:spPr>
          <p:txBody>
            <a:bodyPr wrap="square" lIns="0" tIns="0" rIns="0" bIns="0" rtlCol="0">
              <a:noAutofit/>
            </a:bodyPr>
            <a:lstStyle/>
            <a:p>
              <a:endParaRPr/>
            </a:p>
          </p:txBody>
        </p:sp>
      </p:grpSp>
      <p:sp>
        <p:nvSpPr>
          <p:cNvPr id="4" name="Text Placeholder 3">
            <a:extLst>
              <a:ext uri="{FF2B5EF4-FFF2-40B4-BE49-F238E27FC236}">
                <a16:creationId xmlns:a16="http://schemas.microsoft.com/office/drawing/2014/main" id="{50A026A1-D9FD-45FA-ADB5-D2B08FAF452E}"/>
              </a:ext>
            </a:extLst>
          </p:cNvPr>
          <p:cNvSpPr>
            <a:spLocks noGrp="1"/>
          </p:cNvSpPr>
          <p:nvPr>
            <p:ph type="body" sz="quarter" idx="11" hasCustomPrompt="1"/>
          </p:nvPr>
        </p:nvSpPr>
        <p:spPr>
          <a:xfrm>
            <a:off x="397257" y="1523999"/>
            <a:ext cx="1555750" cy="714375"/>
          </a:xfrm>
        </p:spPr>
        <p:txBody>
          <a:bodyPr>
            <a:noAutofit/>
          </a:bodyPr>
          <a:lstStyle>
            <a:lvl1pPr marL="0" indent="0">
              <a:buNone/>
              <a:defRPr sz="1200" b="1" i="1">
                <a:solidFill>
                  <a:srgbClr val="3B5A6F"/>
                </a:solidFill>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a:t>Click to add text</a:t>
            </a:r>
            <a:endParaRPr lang="en-IN"/>
          </a:p>
        </p:txBody>
      </p:sp>
      <p:sp>
        <p:nvSpPr>
          <p:cNvPr id="82" name="Text Placeholder 3">
            <a:extLst>
              <a:ext uri="{FF2B5EF4-FFF2-40B4-BE49-F238E27FC236}">
                <a16:creationId xmlns:a16="http://schemas.microsoft.com/office/drawing/2014/main" id="{AF619D2D-914F-4A2D-94C9-114829A30290}"/>
              </a:ext>
            </a:extLst>
          </p:cNvPr>
          <p:cNvSpPr>
            <a:spLocks noGrp="1"/>
          </p:cNvSpPr>
          <p:nvPr>
            <p:ph type="body" sz="quarter" idx="12" hasCustomPrompt="1"/>
          </p:nvPr>
        </p:nvSpPr>
        <p:spPr>
          <a:xfrm>
            <a:off x="8165243" y="1526337"/>
            <a:ext cx="1555750" cy="714375"/>
          </a:xfrm>
        </p:spPr>
        <p:txBody>
          <a:bodyPr>
            <a:noAutofit/>
          </a:bodyPr>
          <a:lstStyle>
            <a:lvl1pPr marL="0" indent="0">
              <a:buNone/>
              <a:defRPr sz="1200" b="1" i="1">
                <a:solidFill>
                  <a:srgbClr val="3B5A6F"/>
                </a:solidFill>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a:t>Click to add text</a:t>
            </a:r>
            <a:endParaRPr lang="en-IN"/>
          </a:p>
        </p:txBody>
      </p:sp>
      <p:sp>
        <p:nvSpPr>
          <p:cNvPr id="84" name="Text Placeholder 3">
            <a:extLst>
              <a:ext uri="{FF2B5EF4-FFF2-40B4-BE49-F238E27FC236}">
                <a16:creationId xmlns:a16="http://schemas.microsoft.com/office/drawing/2014/main" id="{AB4855E0-8522-41D9-827F-3C3C3710B891}"/>
              </a:ext>
            </a:extLst>
          </p:cNvPr>
          <p:cNvSpPr>
            <a:spLocks noGrp="1"/>
          </p:cNvSpPr>
          <p:nvPr>
            <p:ph type="body" sz="quarter" idx="13" hasCustomPrompt="1"/>
          </p:nvPr>
        </p:nvSpPr>
        <p:spPr>
          <a:xfrm>
            <a:off x="5411241" y="1527197"/>
            <a:ext cx="1555750" cy="714375"/>
          </a:xfrm>
        </p:spPr>
        <p:txBody>
          <a:bodyPr>
            <a:noAutofit/>
          </a:bodyPr>
          <a:lstStyle>
            <a:lvl1pPr marL="0" indent="0">
              <a:buNone/>
              <a:defRPr sz="1200" b="1" i="1">
                <a:solidFill>
                  <a:srgbClr val="3B5A6F"/>
                </a:solidFill>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a:t>Click to add text</a:t>
            </a:r>
            <a:endParaRPr lang="en-IN"/>
          </a:p>
        </p:txBody>
      </p:sp>
      <p:sp>
        <p:nvSpPr>
          <p:cNvPr id="85" name="Text Placeholder 3">
            <a:extLst>
              <a:ext uri="{FF2B5EF4-FFF2-40B4-BE49-F238E27FC236}">
                <a16:creationId xmlns:a16="http://schemas.microsoft.com/office/drawing/2014/main" id="{8874E0DD-D876-4813-A21A-77AF5E95F809}"/>
              </a:ext>
            </a:extLst>
          </p:cNvPr>
          <p:cNvSpPr>
            <a:spLocks noGrp="1"/>
          </p:cNvSpPr>
          <p:nvPr>
            <p:ph type="body" sz="quarter" idx="14" hasCustomPrompt="1"/>
          </p:nvPr>
        </p:nvSpPr>
        <p:spPr>
          <a:xfrm>
            <a:off x="2952111" y="1528116"/>
            <a:ext cx="1555750" cy="714375"/>
          </a:xfrm>
        </p:spPr>
        <p:txBody>
          <a:bodyPr>
            <a:noAutofit/>
          </a:bodyPr>
          <a:lstStyle>
            <a:lvl1pPr marL="0" indent="0">
              <a:buNone/>
              <a:defRPr sz="1200" b="1" i="1">
                <a:solidFill>
                  <a:srgbClr val="3B5A6F"/>
                </a:solidFill>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a:t>Click to add text</a:t>
            </a:r>
            <a:endParaRPr lang="en-IN"/>
          </a:p>
        </p:txBody>
      </p:sp>
      <p:sp>
        <p:nvSpPr>
          <p:cNvPr id="86" name="Text Placeholder 3">
            <a:extLst>
              <a:ext uri="{FF2B5EF4-FFF2-40B4-BE49-F238E27FC236}">
                <a16:creationId xmlns:a16="http://schemas.microsoft.com/office/drawing/2014/main" id="{614D4B9B-DAD8-4DBE-9D29-670D22DABD59}"/>
              </a:ext>
            </a:extLst>
          </p:cNvPr>
          <p:cNvSpPr>
            <a:spLocks noGrp="1"/>
          </p:cNvSpPr>
          <p:nvPr>
            <p:ph type="body" sz="quarter" idx="15" hasCustomPrompt="1"/>
          </p:nvPr>
        </p:nvSpPr>
        <p:spPr>
          <a:xfrm>
            <a:off x="1521067" y="4456845"/>
            <a:ext cx="1555750" cy="714375"/>
          </a:xfrm>
        </p:spPr>
        <p:txBody>
          <a:bodyPr>
            <a:noAutofit/>
          </a:bodyPr>
          <a:lstStyle>
            <a:lvl1pPr marL="0" indent="0">
              <a:buNone/>
              <a:defRPr sz="1200" b="1" i="1">
                <a:solidFill>
                  <a:srgbClr val="00A3D4"/>
                </a:solidFill>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a:t>Click to add text</a:t>
            </a:r>
            <a:endParaRPr lang="en-IN"/>
          </a:p>
        </p:txBody>
      </p:sp>
      <p:sp>
        <p:nvSpPr>
          <p:cNvPr id="88" name="Text Placeholder 3">
            <a:extLst>
              <a:ext uri="{FF2B5EF4-FFF2-40B4-BE49-F238E27FC236}">
                <a16:creationId xmlns:a16="http://schemas.microsoft.com/office/drawing/2014/main" id="{14B33B46-C977-474D-A2D3-CFA6697CAB95}"/>
              </a:ext>
            </a:extLst>
          </p:cNvPr>
          <p:cNvSpPr>
            <a:spLocks noGrp="1"/>
          </p:cNvSpPr>
          <p:nvPr>
            <p:ph type="body" sz="quarter" idx="17" hasCustomPrompt="1"/>
          </p:nvPr>
        </p:nvSpPr>
        <p:spPr>
          <a:xfrm>
            <a:off x="9619254" y="4456684"/>
            <a:ext cx="1555750" cy="714375"/>
          </a:xfrm>
        </p:spPr>
        <p:txBody>
          <a:bodyPr>
            <a:noAutofit/>
          </a:bodyPr>
          <a:lstStyle>
            <a:lvl1pPr marL="0" indent="0">
              <a:buNone/>
              <a:defRPr sz="1200" b="1" i="1">
                <a:solidFill>
                  <a:srgbClr val="00A3D4"/>
                </a:solidFill>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a:t>Click to add text</a:t>
            </a:r>
            <a:endParaRPr lang="en-IN"/>
          </a:p>
        </p:txBody>
      </p:sp>
      <p:sp>
        <p:nvSpPr>
          <p:cNvPr id="89" name="Text Placeholder 3">
            <a:extLst>
              <a:ext uri="{FF2B5EF4-FFF2-40B4-BE49-F238E27FC236}">
                <a16:creationId xmlns:a16="http://schemas.microsoft.com/office/drawing/2014/main" id="{97B767C5-1C4A-4888-9AA1-3BC790780A35}"/>
              </a:ext>
            </a:extLst>
          </p:cNvPr>
          <p:cNvSpPr>
            <a:spLocks noGrp="1"/>
          </p:cNvSpPr>
          <p:nvPr>
            <p:ph type="body" sz="quarter" idx="18" hasCustomPrompt="1"/>
          </p:nvPr>
        </p:nvSpPr>
        <p:spPr>
          <a:xfrm>
            <a:off x="6878744" y="4456684"/>
            <a:ext cx="1555750" cy="714375"/>
          </a:xfrm>
        </p:spPr>
        <p:txBody>
          <a:bodyPr>
            <a:noAutofit/>
          </a:bodyPr>
          <a:lstStyle>
            <a:lvl1pPr marL="0" indent="0">
              <a:buNone/>
              <a:defRPr sz="1200" b="1" i="1">
                <a:solidFill>
                  <a:srgbClr val="00A3D4"/>
                </a:solidFill>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a:t>Click to add text</a:t>
            </a:r>
            <a:endParaRPr lang="en-IN"/>
          </a:p>
        </p:txBody>
      </p:sp>
      <p:sp>
        <p:nvSpPr>
          <p:cNvPr id="90" name="Text Placeholder 3">
            <a:extLst>
              <a:ext uri="{FF2B5EF4-FFF2-40B4-BE49-F238E27FC236}">
                <a16:creationId xmlns:a16="http://schemas.microsoft.com/office/drawing/2014/main" id="{CEF7DFE4-0263-4D53-8EAE-742A55F25F10}"/>
              </a:ext>
            </a:extLst>
          </p:cNvPr>
          <p:cNvSpPr>
            <a:spLocks noGrp="1"/>
          </p:cNvSpPr>
          <p:nvPr>
            <p:ph type="body" sz="quarter" idx="19" hasCustomPrompt="1"/>
          </p:nvPr>
        </p:nvSpPr>
        <p:spPr>
          <a:xfrm>
            <a:off x="4189351" y="4456844"/>
            <a:ext cx="1555750" cy="714375"/>
          </a:xfrm>
        </p:spPr>
        <p:txBody>
          <a:bodyPr>
            <a:noAutofit/>
          </a:bodyPr>
          <a:lstStyle>
            <a:lvl1pPr marL="0" indent="0">
              <a:buNone/>
              <a:defRPr sz="1200" b="1" i="1">
                <a:solidFill>
                  <a:srgbClr val="00A3D4"/>
                </a:solidFill>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a:t>Click to add text</a:t>
            </a:r>
            <a:endParaRPr lang="en-IN"/>
          </a:p>
        </p:txBody>
      </p:sp>
      <p:sp>
        <p:nvSpPr>
          <p:cNvPr id="2" name="Title 14">
            <a:extLst>
              <a:ext uri="{FF2B5EF4-FFF2-40B4-BE49-F238E27FC236}">
                <a16:creationId xmlns:a16="http://schemas.microsoft.com/office/drawing/2014/main" id="{33EDC7C7-8E04-D737-0DB4-6984389BDC44}"/>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a:ea typeface="+mn-ea"/>
                <a:cs typeface="Lora"/>
              </a:defRPr>
            </a:lvl1pPr>
          </a:lstStyle>
          <a:p>
            <a:r>
              <a:rPr lang="en-US"/>
              <a:t>Click to edit title</a:t>
            </a:r>
            <a:endParaRPr lang="en-IN"/>
          </a:p>
        </p:txBody>
      </p:sp>
      <p:pic>
        <p:nvPicPr>
          <p:cNvPr id="5" name="Picture 4" descr="A picture containing shape&#10;&#10;Description automatically generated">
            <a:extLst>
              <a:ext uri="{FF2B5EF4-FFF2-40B4-BE49-F238E27FC236}">
                <a16:creationId xmlns:a16="http://schemas.microsoft.com/office/drawing/2014/main" id="{BE98FDC1-3171-FFFF-7E02-06943919C70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Tree>
    <p:extLst>
      <p:ext uri="{BB962C8B-B14F-4D97-AF65-F5344CB8AC3E}">
        <p14:creationId xmlns:p14="http://schemas.microsoft.com/office/powerpoint/2010/main" val="3192747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6B62EA-74B4-43D8-AA49-9192585167B4}"/>
              </a:ext>
            </a:extLst>
          </p:cNvPr>
          <p:cNvSpPr>
            <a:spLocks noGrp="1"/>
          </p:cNvSpPr>
          <p:nvPr>
            <p:ph type="sldNum" sz="quarter" idx="10"/>
          </p:nvPr>
        </p:nvSpPr>
        <p:spPr/>
        <p:txBody>
          <a:bodyPr/>
          <a:lstStyle/>
          <a:p>
            <a:fld id="{FDBC05DF-A747-42DE-937C-2676F8C89A98}" type="slidenum">
              <a:rPr lang="en-IN" smtClean="0"/>
              <a:pPr/>
              <a:t>‹#›</a:t>
            </a:fld>
            <a:endParaRPr lang="en-IN"/>
          </a:p>
        </p:txBody>
      </p:sp>
      <p:grpSp>
        <p:nvGrpSpPr>
          <p:cNvPr id="18" name="Group 17">
            <a:extLst>
              <a:ext uri="{FF2B5EF4-FFF2-40B4-BE49-F238E27FC236}">
                <a16:creationId xmlns:a16="http://schemas.microsoft.com/office/drawing/2014/main" id="{B4E09AA4-1846-4484-A5D3-A14F49413149}"/>
              </a:ext>
            </a:extLst>
          </p:cNvPr>
          <p:cNvGrpSpPr/>
          <p:nvPr userDrawn="1"/>
        </p:nvGrpSpPr>
        <p:grpSpPr>
          <a:xfrm>
            <a:off x="3340845" y="1179414"/>
            <a:ext cx="5326570" cy="4896185"/>
            <a:chOff x="1539117" y="1072083"/>
            <a:chExt cx="4752906" cy="4255916"/>
          </a:xfrm>
        </p:grpSpPr>
        <p:sp>
          <p:nvSpPr>
            <p:cNvPr id="19" name="object 2">
              <a:extLst>
                <a:ext uri="{FF2B5EF4-FFF2-40B4-BE49-F238E27FC236}">
                  <a16:creationId xmlns:a16="http://schemas.microsoft.com/office/drawing/2014/main" id="{2E2AD728-CE82-4439-9E8B-A1157CBB6B9E}"/>
                </a:ext>
              </a:extLst>
            </p:cNvPr>
            <p:cNvSpPr/>
            <p:nvPr userDrawn="1"/>
          </p:nvSpPr>
          <p:spPr>
            <a:xfrm>
              <a:off x="4660502" y="2847780"/>
              <a:ext cx="1212474" cy="2480219"/>
            </a:xfrm>
            <a:custGeom>
              <a:avLst/>
              <a:gdLst/>
              <a:ahLst/>
              <a:cxnLst/>
              <a:rect l="l" t="t" r="r" b="b"/>
              <a:pathLst>
                <a:path w="1212474" h="2480219">
                  <a:moveTo>
                    <a:pt x="411097" y="0"/>
                  </a:moveTo>
                  <a:lnTo>
                    <a:pt x="0" y="0"/>
                  </a:lnTo>
                  <a:lnTo>
                    <a:pt x="801376" y="2480219"/>
                  </a:lnTo>
                  <a:lnTo>
                    <a:pt x="1212474" y="2480219"/>
                  </a:lnTo>
                  <a:lnTo>
                    <a:pt x="411097" y="0"/>
                  </a:lnTo>
                  <a:close/>
                </a:path>
              </a:pathLst>
            </a:custGeom>
            <a:solidFill>
              <a:srgbClr val="ECECEC">
                <a:alpha val="50000"/>
              </a:srgbClr>
            </a:solidFill>
          </p:spPr>
          <p:txBody>
            <a:bodyPr wrap="square" lIns="0" tIns="0" rIns="0" bIns="0" rtlCol="0">
              <a:noAutofit/>
            </a:bodyPr>
            <a:lstStyle/>
            <a:p>
              <a:endParaRPr/>
            </a:p>
          </p:txBody>
        </p:sp>
        <p:sp>
          <p:nvSpPr>
            <p:cNvPr id="20" name="object 7">
              <a:extLst>
                <a:ext uri="{FF2B5EF4-FFF2-40B4-BE49-F238E27FC236}">
                  <a16:creationId xmlns:a16="http://schemas.microsoft.com/office/drawing/2014/main" id="{9F606052-4429-4458-9AA8-057AE48DFD38}"/>
                </a:ext>
              </a:extLst>
            </p:cNvPr>
            <p:cNvSpPr txBox="1"/>
            <p:nvPr userDrawn="1"/>
          </p:nvSpPr>
          <p:spPr>
            <a:xfrm>
              <a:off x="4118418" y="1072083"/>
              <a:ext cx="2173605" cy="847090"/>
            </a:xfrm>
            <a:prstGeom prst="rect">
              <a:avLst/>
            </a:prstGeom>
          </p:spPr>
          <p:txBody>
            <a:bodyPr vert="horz" wrap="square" lIns="0" tIns="0" rIns="0" bIns="0" rtlCol="0">
              <a:noAutofit/>
            </a:bodyPr>
            <a:lstStyle/>
            <a:p>
              <a:pPr marL="12700">
                <a:lnSpc>
                  <a:spcPct val="100000"/>
                </a:lnSpc>
              </a:pPr>
              <a:endParaRPr sz="900" b="0">
                <a:solidFill>
                  <a:schemeClr val="bg1">
                    <a:lumMod val="50000"/>
                  </a:schemeClr>
                </a:solidFill>
                <a:latin typeface="Lora"/>
                <a:cs typeface="Lora"/>
              </a:endParaRPr>
            </a:p>
          </p:txBody>
        </p:sp>
        <p:sp>
          <p:nvSpPr>
            <p:cNvPr id="30" name="object 15">
              <a:extLst>
                <a:ext uri="{FF2B5EF4-FFF2-40B4-BE49-F238E27FC236}">
                  <a16:creationId xmlns:a16="http://schemas.microsoft.com/office/drawing/2014/main" id="{36DD88ED-B577-487B-9F07-2BC6C1AEB731}"/>
                </a:ext>
              </a:extLst>
            </p:cNvPr>
            <p:cNvSpPr/>
            <p:nvPr userDrawn="1"/>
          </p:nvSpPr>
          <p:spPr>
            <a:xfrm>
              <a:off x="1539117" y="1155217"/>
              <a:ext cx="3951100" cy="4096861"/>
            </a:xfrm>
            <a:prstGeom prst="rect">
              <a:avLst/>
            </a:prstGeom>
            <a:blipFill>
              <a:blip r:embed="rId2" cstate="print"/>
              <a:stretch>
                <a:fillRect/>
              </a:stretch>
            </a:blipFill>
          </p:spPr>
          <p:txBody>
            <a:bodyPr wrap="square" lIns="0" tIns="0" rIns="0" bIns="0" rtlCol="0">
              <a:noAutofit/>
            </a:bodyPr>
            <a:lstStyle/>
            <a:p>
              <a:endParaRPr/>
            </a:p>
          </p:txBody>
        </p:sp>
        <p:sp>
          <p:nvSpPr>
            <p:cNvPr id="31" name="object 16">
              <a:extLst>
                <a:ext uri="{FF2B5EF4-FFF2-40B4-BE49-F238E27FC236}">
                  <a16:creationId xmlns:a16="http://schemas.microsoft.com/office/drawing/2014/main" id="{67A110D8-AC0C-47D4-9BD1-5C20402D6D04}"/>
                </a:ext>
              </a:extLst>
            </p:cNvPr>
            <p:cNvSpPr txBox="1"/>
            <p:nvPr userDrawn="1"/>
          </p:nvSpPr>
          <p:spPr>
            <a:xfrm>
              <a:off x="3183812" y="3092861"/>
              <a:ext cx="943610" cy="481965"/>
            </a:xfrm>
            <a:prstGeom prst="rect">
              <a:avLst/>
            </a:prstGeom>
          </p:spPr>
          <p:txBody>
            <a:bodyPr vert="horz" wrap="square" lIns="0" tIns="0" rIns="0" bIns="0" rtlCol="0">
              <a:noAutofit/>
            </a:bodyPr>
            <a:lstStyle/>
            <a:p>
              <a:pPr marL="134620" marR="12700" indent="-122555">
                <a:lnSpc>
                  <a:spcPct val="109000"/>
                </a:lnSpc>
              </a:pPr>
              <a:r>
                <a:rPr lang="en-IN" sz="1400" b="1" i="1" spc="-25">
                  <a:solidFill>
                    <a:srgbClr val="00A3D4"/>
                  </a:solidFill>
                  <a:latin typeface="Lora"/>
                  <a:cs typeface="Lora"/>
                </a:rPr>
                <a:t>Click to add text</a:t>
              </a:r>
              <a:endParaRPr sz="1400">
                <a:latin typeface="Lora"/>
                <a:cs typeface="Lora"/>
              </a:endParaRPr>
            </a:p>
          </p:txBody>
        </p:sp>
      </p:grpSp>
      <p:sp>
        <p:nvSpPr>
          <p:cNvPr id="38" name="Text Placeholder 3">
            <a:extLst>
              <a:ext uri="{FF2B5EF4-FFF2-40B4-BE49-F238E27FC236}">
                <a16:creationId xmlns:a16="http://schemas.microsoft.com/office/drawing/2014/main" id="{38DF35A5-4D06-45FA-9930-ADED694A24AB}"/>
              </a:ext>
            </a:extLst>
          </p:cNvPr>
          <p:cNvSpPr>
            <a:spLocks noGrp="1"/>
          </p:cNvSpPr>
          <p:nvPr>
            <p:ph type="body" sz="quarter" idx="14" hasCustomPrompt="1"/>
          </p:nvPr>
        </p:nvSpPr>
        <p:spPr>
          <a:xfrm>
            <a:off x="2117597" y="1980626"/>
            <a:ext cx="2014537" cy="982565"/>
          </a:xfrm>
        </p:spPr>
        <p:txBody>
          <a:bodyPr>
            <a:noAutofit/>
          </a:bodyPr>
          <a:lstStyle>
            <a:lvl1pPr marL="483234" marR="12700" indent="0">
              <a:lnSpc>
                <a:spcPct val="109000"/>
              </a:lnSpc>
              <a:spcBef>
                <a:spcPts val="455"/>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marL="12700">
              <a:lnSpc>
                <a:spcPct val="100000"/>
              </a:lnSpc>
            </a:pPr>
            <a:r>
              <a:rPr lang="en-US" sz="1200" b="1" i="1">
                <a:solidFill>
                  <a:srgbClr val="004E71"/>
                </a:solidFill>
                <a:latin typeface="Lora"/>
                <a:cs typeface="Lora"/>
              </a:rPr>
              <a:t>Click to add text</a:t>
            </a:r>
            <a:endParaRPr lang="en-US" sz="1200">
              <a:solidFill>
                <a:srgbClr val="004E71"/>
              </a:solidFill>
              <a:latin typeface="Lora"/>
              <a:cs typeface="Lora"/>
            </a:endParaRPr>
          </a:p>
          <a:p>
            <a:pPr marL="483234" marR="12700" indent="0">
              <a:lnSpc>
                <a:spcPct val="109000"/>
              </a:lnSpc>
              <a:spcBef>
                <a:spcPts val="455"/>
              </a:spcBef>
            </a:pPr>
            <a:r>
              <a:rPr lang="en-US" sz="1200" b="0" i="1">
                <a:solidFill>
                  <a:schemeClr val="bg1">
                    <a:lumMod val="50000"/>
                  </a:schemeClr>
                </a:solidFill>
                <a:latin typeface="Lora"/>
                <a:cs typeface="Lora"/>
              </a:rPr>
              <a:t>Click to add text</a:t>
            </a:r>
            <a:endParaRPr lang="en-US" sz="1200" b="0">
              <a:solidFill>
                <a:schemeClr val="bg1">
                  <a:lumMod val="50000"/>
                </a:schemeClr>
              </a:solidFill>
              <a:latin typeface="Lora"/>
              <a:cs typeface="Lora"/>
            </a:endParaRPr>
          </a:p>
          <a:p>
            <a:pPr lvl="4"/>
            <a:endParaRPr lang="en-IN"/>
          </a:p>
        </p:txBody>
      </p:sp>
      <p:sp>
        <p:nvSpPr>
          <p:cNvPr id="39" name="Text Placeholder 3">
            <a:extLst>
              <a:ext uri="{FF2B5EF4-FFF2-40B4-BE49-F238E27FC236}">
                <a16:creationId xmlns:a16="http://schemas.microsoft.com/office/drawing/2014/main" id="{3538318C-A856-40FF-ACC3-44F99FA52361}"/>
              </a:ext>
            </a:extLst>
          </p:cNvPr>
          <p:cNvSpPr>
            <a:spLocks noGrp="1"/>
          </p:cNvSpPr>
          <p:nvPr>
            <p:ph type="body" sz="quarter" idx="12" hasCustomPrompt="1"/>
          </p:nvPr>
        </p:nvSpPr>
        <p:spPr>
          <a:xfrm>
            <a:off x="6719803" y="3984441"/>
            <a:ext cx="2014537" cy="982565"/>
          </a:xfrm>
        </p:spPr>
        <p:txBody>
          <a:bodyPr>
            <a:noAutofit/>
          </a:bodyPr>
          <a:lstStyle>
            <a:lvl1pPr marL="483234" marR="12700" indent="0">
              <a:lnSpc>
                <a:spcPct val="109000"/>
              </a:lnSpc>
              <a:spcBef>
                <a:spcPts val="455"/>
              </a:spcBef>
              <a:buNone/>
              <a:defRPr sz="1200">
                <a:solidFill>
                  <a:srgbClr val="8AC44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12700">
              <a:lnSpc>
                <a:spcPct val="100000"/>
              </a:lnSpc>
            </a:pPr>
            <a:r>
              <a:rPr lang="en-US" sz="1200" b="1" i="1">
                <a:solidFill>
                  <a:srgbClr val="78C742"/>
                </a:solidFill>
                <a:latin typeface="Lora"/>
                <a:cs typeface="Lora"/>
              </a:rPr>
              <a:t>Click to add text</a:t>
            </a:r>
            <a:endParaRPr lang="en-US" sz="1200">
              <a:latin typeface="Lora"/>
              <a:cs typeface="Lora"/>
            </a:endParaRPr>
          </a:p>
          <a:p>
            <a:pPr marL="483234" marR="12700" indent="0">
              <a:lnSpc>
                <a:spcPct val="109000"/>
              </a:lnSpc>
              <a:spcBef>
                <a:spcPts val="455"/>
              </a:spcBef>
            </a:pPr>
            <a:r>
              <a:rPr lang="en-US" sz="1200" b="0" i="1">
                <a:solidFill>
                  <a:schemeClr val="bg1">
                    <a:lumMod val="50000"/>
                  </a:schemeClr>
                </a:solidFill>
                <a:latin typeface="Lora"/>
                <a:cs typeface="Lora"/>
              </a:rPr>
              <a:t>Click to add text</a:t>
            </a:r>
            <a:endParaRPr lang="en-US" sz="1200" b="0">
              <a:solidFill>
                <a:schemeClr val="bg1">
                  <a:lumMod val="50000"/>
                </a:schemeClr>
              </a:solidFill>
              <a:latin typeface="Lora"/>
              <a:cs typeface="Lora"/>
            </a:endParaRPr>
          </a:p>
          <a:p>
            <a:pPr lvl="4"/>
            <a:endParaRPr lang="en-IN"/>
          </a:p>
        </p:txBody>
      </p:sp>
      <p:sp>
        <p:nvSpPr>
          <p:cNvPr id="42" name="Text Placeholder 3">
            <a:extLst>
              <a:ext uri="{FF2B5EF4-FFF2-40B4-BE49-F238E27FC236}">
                <a16:creationId xmlns:a16="http://schemas.microsoft.com/office/drawing/2014/main" id="{4AA4CB51-5EC4-4960-81C3-2D02C4F00A5C}"/>
              </a:ext>
            </a:extLst>
          </p:cNvPr>
          <p:cNvSpPr>
            <a:spLocks noGrp="1"/>
          </p:cNvSpPr>
          <p:nvPr>
            <p:ph type="body" sz="quarter" idx="15" hasCustomPrompt="1"/>
          </p:nvPr>
        </p:nvSpPr>
        <p:spPr>
          <a:xfrm>
            <a:off x="7507495" y="2305968"/>
            <a:ext cx="2014537" cy="982565"/>
          </a:xfrm>
        </p:spPr>
        <p:txBody>
          <a:bodyPr>
            <a:noAutofit/>
          </a:bodyPr>
          <a:lstStyle>
            <a:lvl1pPr marL="307975" marR="12700" indent="-295910" algn="l" defTabSz="914400" rtl="0" eaLnBrk="1" fontAlgn="auto" latinLnBrk="0" hangingPunct="1">
              <a:lnSpc>
                <a:spcPct val="112300"/>
              </a:lnSpc>
              <a:spcBef>
                <a:spcPts val="0"/>
              </a:spcBef>
              <a:spcAft>
                <a:spcPts val="0"/>
              </a:spcAft>
              <a:buClrTx/>
              <a:buSzTx/>
              <a:buFontTx/>
              <a:buNone/>
              <a:tabLst/>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marL="307975" marR="12700" indent="-295910">
              <a:lnSpc>
                <a:spcPct val="112300"/>
              </a:lnSpc>
            </a:pPr>
            <a:r>
              <a:rPr lang="en-IN" sz="1200" b="1" i="1">
                <a:solidFill>
                  <a:srgbClr val="F27E00"/>
                </a:solidFill>
                <a:latin typeface="Lora"/>
                <a:cs typeface="Lora"/>
              </a:rPr>
              <a:t>Click to add text</a:t>
            </a:r>
          </a:p>
          <a:p>
            <a:pPr marL="307975" marR="12700" lvl="0" indent="-295910" algn="l" defTabSz="914400" rtl="0" eaLnBrk="1" fontAlgn="auto" latinLnBrk="0" hangingPunct="1">
              <a:lnSpc>
                <a:spcPct val="112300"/>
              </a:lnSpc>
              <a:spcBef>
                <a:spcPts val="0"/>
              </a:spcBef>
              <a:spcAft>
                <a:spcPts val="0"/>
              </a:spcAft>
              <a:buClrTx/>
              <a:buSzTx/>
              <a:buFontTx/>
              <a:buNone/>
              <a:tabLst/>
              <a:defRPr/>
            </a:pPr>
            <a:r>
              <a:rPr lang="en-IN" sz="1200" b="1" i="1" spc="0">
                <a:solidFill>
                  <a:srgbClr val="F27E00"/>
                </a:solidFill>
                <a:latin typeface="Lora"/>
                <a:cs typeface="Lora"/>
              </a:rPr>
              <a:t>	</a:t>
            </a:r>
            <a:r>
              <a:rPr lang="en-IN" sz="1200" b="0" i="1">
                <a:solidFill>
                  <a:schemeClr val="bg1">
                    <a:lumMod val="50000"/>
                  </a:schemeClr>
                </a:solidFill>
                <a:latin typeface="Lora"/>
                <a:cs typeface="Lora"/>
              </a:rPr>
              <a:t>Click to add text</a:t>
            </a:r>
            <a:endParaRPr lang="en-US" sz="1200" b="0">
              <a:solidFill>
                <a:schemeClr val="bg1">
                  <a:lumMod val="50000"/>
                </a:schemeClr>
              </a:solidFill>
              <a:latin typeface="Lora"/>
              <a:cs typeface="Lora"/>
            </a:endParaRPr>
          </a:p>
          <a:p>
            <a:pPr lvl="4"/>
            <a:endParaRPr lang="en-IN"/>
          </a:p>
        </p:txBody>
      </p:sp>
      <p:sp>
        <p:nvSpPr>
          <p:cNvPr id="43" name="Text Placeholder 3">
            <a:extLst>
              <a:ext uri="{FF2B5EF4-FFF2-40B4-BE49-F238E27FC236}">
                <a16:creationId xmlns:a16="http://schemas.microsoft.com/office/drawing/2014/main" id="{28238897-3ED1-4CB9-BA61-B003CD79A182}"/>
              </a:ext>
            </a:extLst>
          </p:cNvPr>
          <p:cNvSpPr>
            <a:spLocks noGrp="1"/>
          </p:cNvSpPr>
          <p:nvPr>
            <p:ph type="body" sz="quarter" idx="16" hasCustomPrompt="1"/>
          </p:nvPr>
        </p:nvSpPr>
        <p:spPr>
          <a:xfrm>
            <a:off x="6093740" y="1010961"/>
            <a:ext cx="2014537" cy="982565"/>
          </a:xfrm>
        </p:spPr>
        <p:txBody>
          <a:bodyPr>
            <a:noAutofit/>
          </a:bodyPr>
          <a:lstStyle>
            <a:lvl1pPr marL="483870" marR="12700" indent="0">
              <a:lnSpc>
                <a:spcPct val="109000"/>
              </a:lnSpc>
              <a:spcBef>
                <a:spcPts val="395"/>
              </a:spcBef>
              <a:buNone/>
              <a:defRPr sz="1200">
                <a:solidFill>
                  <a:srgbClr val="E11E3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12700">
              <a:lnSpc>
                <a:spcPct val="100000"/>
              </a:lnSpc>
            </a:pPr>
            <a:r>
              <a:rPr lang="en-US" sz="1200" b="1" i="1" spc="-30">
                <a:solidFill>
                  <a:srgbClr val="DF1E31"/>
                </a:solidFill>
                <a:latin typeface="Lora"/>
                <a:cs typeface="Lora"/>
              </a:rPr>
              <a:t>Click to add text</a:t>
            </a:r>
            <a:endParaRPr lang="en-US" sz="1200">
              <a:latin typeface="Lora"/>
              <a:cs typeface="Lora"/>
            </a:endParaRPr>
          </a:p>
          <a:p>
            <a:pPr marL="483870" marR="12700" indent="0">
              <a:lnSpc>
                <a:spcPct val="109000"/>
              </a:lnSpc>
              <a:spcBef>
                <a:spcPts val="395"/>
              </a:spcBef>
            </a:pPr>
            <a:r>
              <a:rPr lang="en-US" sz="1200" b="0" i="1">
                <a:solidFill>
                  <a:schemeClr val="bg1">
                    <a:lumMod val="50000"/>
                  </a:schemeClr>
                </a:solidFill>
                <a:latin typeface="Lora"/>
                <a:cs typeface="Lora"/>
              </a:rPr>
              <a:t>Click to add text</a:t>
            </a:r>
            <a:endParaRPr lang="en-IN"/>
          </a:p>
        </p:txBody>
      </p:sp>
      <p:sp>
        <p:nvSpPr>
          <p:cNvPr id="44" name="Text Placeholder 3">
            <a:extLst>
              <a:ext uri="{FF2B5EF4-FFF2-40B4-BE49-F238E27FC236}">
                <a16:creationId xmlns:a16="http://schemas.microsoft.com/office/drawing/2014/main" id="{D2CB9D97-239E-414B-B984-19099B26C470}"/>
              </a:ext>
            </a:extLst>
          </p:cNvPr>
          <p:cNvSpPr>
            <a:spLocks noGrp="1"/>
          </p:cNvSpPr>
          <p:nvPr>
            <p:ph type="body" sz="quarter" idx="17" hasCustomPrompt="1"/>
          </p:nvPr>
        </p:nvSpPr>
        <p:spPr>
          <a:xfrm>
            <a:off x="4311956" y="5497138"/>
            <a:ext cx="2014537" cy="982565"/>
          </a:xfrm>
        </p:spPr>
        <p:txBody>
          <a:bodyPr>
            <a:noAutofit/>
          </a:bodyPr>
          <a:lstStyle>
            <a:lvl1pPr marL="483234" marR="12700" indent="0">
              <a:lnSpc>
                <a:spcPct val="109000"/>
              </a:lnSpc>
              <a:spcBef>
                <a:spcPts val="455"/>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marL="12700">
              <a:lnSpc>
                <a:spcPct val="100000"/>
              </a:lnSpc>
            </a:pPr>
            <a:r>
              <a:rPr lang="en-US" sz="1200" b="1" i="1">
                <a:solidFill>
                  <a:srgbClr val="00A6D9"/>
                </a:solidFill>
                <a:latin typeface="Lora"/>
                <a:cs typeface="Lora"/>
              </a:rPr>
              <a:t>Click to add text</a:t>
            </a:r>
            <a:endParaRPr lang="en-US" sz="1200">
              <a:solidFill>
                <a:srgbClr val="00A6D9"/>
              </a:solidFill>
              <a:latin typeface="Lora"/>
              <a:cs typeface="Lora"/>
            </a:endParaRPr>
          </a:p>
          <a:p>
            <a:pPr marL="483234" marR="12700" indent="0">
              <a:lnSpc>
                <a:spcPct val="109000"/>
              </a:lnSpc>
              <a:spcBef>
                <a:spcPts val="455"/>
              </a:spcBef>
            </a:pPr>
            <a:r>
              <a:rPr lang="en-US" sz="1200" b="0" i="1">
                <a:solidFill>
                  <a:schemeClr val="bg1">
                    <a:lumMod val="50000"/>
                  </a:schemeClr>
                </a:solidFill>
                <a:latin typeface="Lora"/>
                <a:cs typeface="Lora"/>
              </a:rPr>
              <a:t>Click to add text</a:t>
            </a:r>
            <a:endParaRPr lang="en-US" sz="1200" b="0">
              <a:solidFill>
                <a:schemeClr val="bg1">
                  <a:lumMod val="50000"/>
                </a:schemeClr>
              </a:solidFill>
              <a:latin typeface="Lora"/>
              <a:cs typeface="Lora"/>
            </a:endParaRPr>
          </a:p>
          <a:p>
            <a:pPr lvl="4"/>
            <a:endParaRPr lang="en-IN"/>
          </a:p>
        </p:txBody>
      </p:sp>
      <p:sp>
        <p:nvSpPr>
          <p:cNvPr id="45" name="Text Placeholder 3">
            <a:extLst>
              <a:ext uri="{FF2B5EF4-FFF2-40B4-BE49-F238E27FC236}">
                <a16:creationId xmlns:a16="http://schemas.microsoft.com/office/drawing/2014/main" id="{B194D42D-77DB-4A00-85BC-D74BCB6BD15F}"/>
              </a:ext>
            </a:extLst>
          </p:cNvPr>
          <p:cNvSpPr>
            <a:spLocks noGrp="1"/>
          </p:cNvSpPr>
          <p:nvPr>
            <p:ph type="body" sz="quarter" idx="18" hasCustomPrompt="1"/>
          </p:nvPr>
        </p:nvSpPr>
        <p:spPr>
          <a:xfrm>
            <a:off x="2063830" y="3984441"/>
            <a:ext cx="2014537" cy="982565"/>
          </a:xfrm>
        </p:spPr>
        <p:txBody>
          <a:bodyPr>
            <a:noAutofit/>
          </a:bodyPr>
          <a:lstStyle>
            <a:lvl1pPr marL="483234" marR="12700" indent="0">
              <a:lnSpc>
                <a:spcPct val="109000"/>
              </a:lnSpc>
              <a:spcBef>
                <a:spcPts val="455"/>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marL="12700">
              <a:lnSpc>
                <a:spcPct val="100000"/>
              </a:lnSpc>
            </a:pPr>
            <a:r>
              <a:rPr lang="en-US" sz="1200" b="1" i="1">
                <a:solidFill>
                  <a:srgbClr val="662E90"/>
                </a:solidFill>
                <a:latin typeface="Lora"/>
                <a:cs typeface="Lora"/>
              </a:rPr>
              <a:t>Click to add text</a:t>
            </a:r>
            <a:endParaRPr lang="en-US" sz="1200">
              <a:solidFill>
                <a:srgbClr val="662E90"/>
              </a:solidFill>
              <a:latin typeface="Lora"/>
              <a:cs typeface="Lora"/>
            </a:endParaRPr>
          </a:p>
          <a:p>
            <a:pPr marL="483234" marR="12700" indent="0">
              <a:lnSpc>
                <a:spcPct val="109000"/>
              </a:lnSpc>
              <a:spcBef>
                <a:spcPts val="455"/>
              </a:spcBef>
            </a:pPr>
            <a:r>
              <a:rPr lang="en-US" sz="1200" b="0" i="1">
                <a:solidFill>
                  <a:schemeClr val="bg1">
                    <a:lumMod val="50000"/>
                  </a:schemeClr>
                </a:solidFill>
                <a:latin typeface="Lora"/>
                <a:cs typeface="Lora"/>
              </a:rPr>
              <a:t>Click to add text</a:t>
            </a:r>
            <a:endParaRPr lang="en-US" sz="1200" b="0">
              <a:solidFill>
                <a:schemeClr val="bg1">
                  <a:lumMod val="50000"/>
                </a:schemeClr>
              </a:solidFill>
              <a:latin typeface="Lora"/>
              <a:cs typeface="Lora"/>
            </a:endParaRPr>
          </a:p>
          <a:p>
            <a:pPr lvl="4"/>
            <a:endParaRPr lang="en-IN"/>
          </a:p>
        </p:txBody>
      </p:sp>
      <p:sp>
        <p:nvSpPr>
          <p:cNvPr id="4" name="Title 14">
            <a:extLst>
              <a:ext uri="{FF2B5EF4-FFF2-40B4-BE49-F238E27FC236}">
                <a16:creationId xmlns:a16="http://schemas.microsoft.com/office/drawing/2014/main" id="{53EBF3FA-145D-9A4F-3E1E-51A9B59E34A0}"/>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a:ea typeface="+mn-ea"/>
                <a:cs typeface="Lora"/>
              </a:defRPr>
            </a:lvl1pPr>
          </a:lstStyle>
          <a:p>
            <a:r>
              <a:rPr lang="en-US"/>
              <a:t>Click to edit title</a:t>
            </a:r>
            <a:endParaRPr lang="en-IN"/>
          </a:p>
        </p:txBody>
      </p:sp>
      <p:pic>
        <p:nvPicPr>
          <p:cNvPr id="5" name="Picture 4" descr="A picture containing shape&#10;&#10;Description automatically generated">
            <a:extLst>
              <a:ext uri="{FF2B5EF4-FFF2-40B4-BE49-F238E27FC236}">
                <a16:creationId xmlns:a16="http://schemas.microsoft.com/office/drawing/2014/main" id="{DDC30436-9AC2-DD71-4794-340608515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Tree>
    <p:extLst>
      <p:ext uri="{BB962C8B-B14F-4D97-AF65-F5344CB8AC3E}">
        <p14:creationId xmlns:p14="http://schemas.microsoft.com/office/powerpoint/2010/main" val="74248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BDC9CD-F20F-4CF4-BE70-891A78D033BC}"/>
              </a:ext>
            </a:extLst>
          </p:cNvPr>
          <p:cNvSpPr>
            <a:spLocks noGrp="1"/>
          </p:cNvSpPr>
          <p:nvPr>
            <p:ph type="sldNum" sz="quarter" idx="10"/>
          </p:nvPr>
        </p:nvSpPr>
        <p:spPr/>
        <p:txBody>
          <a:bodyPr/>
          <a:lstStyle/>
          <a:p>
            <a:fld id="{FDBC05DF-A747-42DE-937C-2676F8C89A98}" type="slidenum">
              <a:rPr lang="en-IN" smtClean="0"/>
              <a:pPr/>
              <a:t>‹#›</a:t>
            </a:fld>
            <a:endParaRPr lang="en-IN"/>
          </a:p>
        </p:txBody>
      </p:sp>
      <p:grpSp>
        <p:nvGrpSpPr>
          <p:cNvPr id="80" name="Group 79">
            <a:extLst>
              <a:ext uri="{FF2B5EF4-FFF2-40B4-BE49-F238E27FC236}">
                <a16:creationId xmlns:a16="http://schemas.microsoft.com/office/drawing/2014/main" id="{D4892D63-02AC-4C5C-AE41-4DCDA2AB0422}"/>
              </a:ext>
            </a:extLst>
          </p:cNvPr>
          <p:cNvGrpSpPr/>
          <p:nvPr userDrawn="1"/>
        </p:nvGrpSpPr>
        <p:grpSpPr>
          <a:xfrm>
            <a:off x="8499183" y="1316464"/>
            <a:ext cx="3980102" cy="6074092"/>
            <a:chOff x="5663440" y="1827237"/>
            <a:chExt cx="1844788" cy="3250073"/>
          </a:xfrm>
        </p:grpSpPr>
        <p:sp>
          <p:nvSpPr>
            <p:cNvPr id="30" name="object 5">
              <a:extLst>
                <a:ext uri="{FF2B5EF4-FFF2-40B4-BE49-F238E27FC236}">
                  <a16:creationId xmlns:a16="http://schemas.microsoft.com/office/drawing/2014/main" id="{FAA1A146-EEBB-4923-96E1-867A85F763DD}"/>
                </a:ext>
              </a:extLst>
            </p:cNvPr>
            <p:cNvSpPr/>
            <p:nvPr userDrawn="1"/>
          </p:nvSpPr>
          <p:spPr>
            <a:xfrm>
              <a:off x="5724312" y="3019419"/>
              <a:ext cx="656964" cy="0"/>
            </a:xfrm>
            <a:custGeom>
              <a:avLst/>
              <a:gdLst/>
              <a:ahLst/>
              <a:cxnLst/>
              <a:rect l="l" t="t" r="r" b="b"/>
              <a:pathLst>
                <a:path w="656964">
                  <a:moveTo>
                    <a:pt x="0" y="0"/>
                  </a:moveTo>
                  <a:lnTo>
                    <a:pt x="656964" y="0"/>
                  </a:lnTo>
                </a:path>
              </a:pathLst>
            </a:custGeom>
            <a:ln w="7054">
              <a:solidFill>
                <a:srgbClr val="0E212C"/>
              </a:solidFill>
            </a:ln>
          </p:spPr>
          <p:txBody>
            <a:bodyPr wrap="square" lIns="0" tIns="0" rIns="0" bIns="0" rtlCol="0">
              <a:noAutofit/>
            </a:bodyPr>
            <a:lstStyle/>
            <a:p>
              <a:endParaRPr/>
            </a:p>
          </p:txBody>
        </p:sp>
        <p:sp>
          <p:nvSpPr>
            <p:cNvPr id="31" name="object 6">
              <a:extLst>
                <a:ext uri="{FF2B5EF4-FFF2-40B4-BE49-F238E27FC236}">
                  <a16:creationId xmlns:a16="http://schemas.microsoft.com/office/drawing/2014/main" id="{A3B67AA7-807B-4969-A4A2-4A6E37CCC579}"/>
                </a:ext>
              </a:extLst>
            </p:cNvPr>
            <p:cNvSpPr/>
            <p:nvPr userDrawn="1"/>
          </p:nvSpPr>
          <p:spPr>
            <a:xfrm>
              <a:off x="5957790" y="1866543"/>
              <a:ext cx="756255" cy="346108"/>
            </a:xfrm>
            <a:custGeom>
              <a:avLst/>
              <a:gdLst/>
              <a:ahLst/>
              <a:cxnLst/>
              <a:rect l="l" t="t" r="r" b="b"/>
              <a:pathLst>
                <a:path w="756255" h="346108">
                  <a:moveTo>
                    <a:pt x="499539" y="0"/>
                  </a:moveTo>
                  <a:lnTo>
                    <a:pt x="0" y="0"/>
                  </a:lnTo>
                  <a:lnTo>
                    <a:pt x="0" y="5781"/>
                  </a:lnTo>
                  <a:lnTo>
                    <a:pt x="497743" y="5781"/>
                  </a:lnTo>
                  <a:lnTo>
                    <a:pt x="753184" y="346108"/>
                  </a:lnTo>
                  <a:lnTo>
                    <a:pt x="756255" y="342011"/>
                  </a:lnTo>
                  <a:lnTo>
                    <a:pt x="499539" y="0"/>
                  </a:lnTo>
                  <a:close/>
                </a:path>
              </a:pathLst>
            </a:custGeom>
            <a:solidFill>
              <a:srgbClr val="0E212C"/>
            </a:solidFill>
          </p:spPr>
          <p:txBody>
            <a:bodyPr wrap="square" lIns="0" tIns="0" rIns="0" bIns="0" rtlCol="0">
              <a:noAutofit/>
            </a:bodyPr>
            <a:lstStyle/>
            <a:p>
              <a:endParaRPr/>
            </a:p>
          </p:txBody>
        </p:sp>
        <p:sp>
          <p:nvSpPr>
            <p:cNvPr id="32" name="object 7">
              <a:extLst>
                <a:ext uri="{FF2B5EF4-FFF2-40B4-BE49-F238E27FC236}">
                  <a16:creationId xmlns:a16="http://schemas.microsoft.com/office/drawing/2014/main" id="{7C09306E-6EBB-435D-AF35-0BB215104C05}"/>
                </a:ext>
              </a:extLst>
            </p:cNvPr>
            <p:cNvSpPr/>
            <p:nvPr userDrawn="1"/>
          </p:nvSpPr>
          <p:spPr>
            <a:xfrm>
              <a:off x="5957790" y="1866543"/>
              <a:ext cx="756255" cy="346108"/>
            </a:xfrm>
            <a:custGeom>
              <a:avLst/>
              <a:gdLst/>
              <a:ahLst/>
              <a:cxnLst/>
              <a:rect l="l" t="t" r="r" b="b"/>
              <a:pathLst>
                <a:path w="756255" h="346108">
                  <a:moveTo>
                    <a:pt x="753184" y="346108"/>
                  </a:moveTo>
                  <a:lnTo>
                    <a:pt x="756255" y="342011"/>
                  </a:lnTo>
                  <a:lnTo>
                    <a:pt x="499539" y="0"/>
                  </a:lnTo>
                  <a:lnTo>
                    <a:pt x="0" y="0"/>
                  </a:lnTo>
                  <a:lnTo>
                    <a:pt x="0" y="5781"/>
                  </a:lnTo>
                  <a:lnTo>
                    <a:pt x="497743" y="5781"/>
                  </a:lnTo>
                  <a:lnTo>
                    <a:pt x="753184" y="346108"/>
                  </a:lnTo>
                  <a:close/>
                </a:path>
              </a:pathLst>
            </a:custGeom>
            <a:ln w="6350">
              <a:solidFill>
                <a:srgbClr val="0E212C"/>
              </a:solidFill>
            </a:ln>
          </p:spPr>
          <p:txBody>
            <a:bodyPr wrap="square" lIns="0" tIns="0" rIns="0" bIns="0" rtlCol="0">
              <a:noAutofit/>
            </a:bodyPr>
            <a:lstStyle/>
            <a:p>
              <a:endParaRPr/>
            </a:p>
          </p:txBody>
        </p:sp>
        <p:sp>
          <p:nvSpPr>
            <p:cNvPr id="33" name="object 8">
              <a:extLst>
                <a:ext uri="{FF2B5EF4-FFF2-40B4-BE49-F238E27FC236}">
                  <a16:creationId xmlns:a16="http://schemas.microsoft.com/office/drawing/2014/main" id="{D4EEC88D-BA0D-4A94-8CFA-A20671E94D1D}"/>
                </a:ext>
              </a:extLst>
            </p:cNvPr>
            <p:cNvSpPr/>
            <p:nvPr userDrawn="1"/>
          </p:nvSpPr>
          <p:spPr>
            <a:xfrm>
              <a:off x="5991498" y="3820698"/>
              <a:ext cx="732668" cy="346100"/>
            </a:xfrm>
            <a:custGeom>
              <a:avLst/>
              <a:gdLst/>
              <a:ahLst/>
              <a:cxnLst/>
              <a:rect l="l" t="t" r="r" b="b"/>
              <a:pathLst>
                <a:path w="732668" h="346100">
                  <a:moveTo>
                    <a:pt x="729698" y="0"/>
                  </a:moveTo>
                  <a:lnTo>
                    <a:pt x="482220" y="340319"/>
                  </a:lnTo>
                  <a:lnTo>
                    <a:pt x="0" y="340319"/>
                  </a:lnTo>
                  <a:lnTo>
                    <a:pt x="0" y="346100"/>
                  </a:lnTo>
                  <a:lnTo>
                    <a:pt x="483962" y="346100"/>
                  </a:lnTo>
                  <a:lnTo>
                    <a:pt x="732668" y="4089"/>
                  </a:lnTo>
                  <a:lnTo>
                    <a:pt x="729698" y="0"/>
                  </a:lnTo>
                  <a:close/>
                </a:path>
              </a:pathLst>
            </a:custGeom>
            <a:solidFill>
              <a:srgbClr val="0E212C"/>
            </a:solidFill>
          </p:spPr>
          <p:txBody>
            <a:bodyPr wrap="square" lIns="0" tIns="0" rIns="0" bIns="0" rtlCol="0">
              <a:noAutofit/>
            </a:bodyPr>
            <a:lstStyle/>
            <a:p>
              <a:endParaRPr/>
            </a:p>
          </p:txBody>
        </p:sp>
        <p:sp>
          <p:nvSpPr>
            <p:cNvPr id="34" name="object 9">
              <a:extLst>
                <a:ext uri="{FF2B5EF4-FFF2-40B4-BE49-F238E27FC236}">
                  <a16:creationId xmlns:a16="http://schemas.microsoft.com/office/drawing/2014/main" id="{5DDA21D7-2C9B-4B1F-AE1A-C0E0B5236486}"/>
                </a:ext>
              </a:extLst>
            </p:cNvPr>
            <p:cNvSpPr/>
            <p:nvPr userDrawn="1"/>
          </p:nvSpPr>
          <p:spPr>
            <a:xfrm>
              <a:off x="5991498" y="3820698"/>
              <a:ext cx="732668" cy="346100"/>
            </a:xfrm>
            <a:custGeom>
              <a:avLst/>
              <a:gdLst/>
              <a:ahLst/>
              <a:cxnLst/>
              <a:rect l="l" t="t" r="r" b="b"/>
              <a:pathLst>
                <a:path w="732668" h="346100">
                  <a:moveTo>
                    <a:pt x="0" y="346100"/>
                  </a:moveTo>
                  <a:lnTo>
                    <a:pt x="483962" y="346100"/>
                  </a:lnTo>
                  <a:lnTo>
                    <a:pt x="732668" y="4089"/>
                  </a:lnTo>
                  <a:lnTo>
                    <a:pt x="729698" y="0"/>
                  </a:lnTo>
                  <a:lnTo>
                    <a:pt x="482220" y="340319"/>
                  </a:lnTo>
                  <a:lnTo>
                    <a:pt x="0" y="340319"/>
                  </a:lnTo>
                  <a:lnTo>
                    <a:pt x="0" y="346100"/>
                  </a:lnTo>
                  <a:close/>
                </a:path>
              </a:pathLst>
            </a:custGeom>
            <a:ln w="6350">
              <a:solidFill>
                <a:srgbClr val="0E212C"/>
              </a:solidFill>
            </a:ln>
          </p:spPr>
          <p:txBody>
            <a:bodyPr wrap="square" lIns="0" tIns="0" rIns="0" bIns="0" rtlCol="0">
              <a:noAutofit/>
            </a:bodyPr>
            <a:lstStyle/>
            <a:p>
              <a:endParaRPr/>
            </a:p>
          </p:txBody>
        </p:sp>
        <p:sp>
          <p:nvSpPr>
            <p:cNvPr id="35" name="object 10">
              <a:extLst>
                <a:ext uri="{FF2B5EF4-FFF2-40B4-BE49-F238E27FC236}">
                  <a16:creationId xmlns:a16="http://schemas.microsoft.com/office/drawing/2014/main" id="{A96975E2-B59F-412D-BB6E-2C41794F85B6}"/>
                </a:ext>
              </a:extLst>
            </p:cNvPr>
            <p:cNvSpPr/>
            <p:nvPr userDrawn="1"/>
          </p:nvSpPr>
          <p:spPr>
            <a:xfrm>
              <a:off x="6340107" y="3115493"/>
              <a:ext cx="341668" cy="663344"/>
            </a:xfrm>
            <a:custGeom>
              <a:avLst/>
              <a:gdLst/>
              <a:ahLst/>
              <a:cxnLst/>
              <a:rect l="l" t="t" r="r" b="b"/>
              <a:pathLst>
                <a:path w="341668" h="663344">
                  <a:moveTo>
                    <a:pt x="0" y="5461"/>
                  </a:moveTo>
                  <a:lnTo>
                    <a:pt x="8993" y="79538"/>
                  </a:lnTo>
                  <a:lnTo>
                    <a:pt x="22467" y="152157"/>
                  </a:lnTo>
                  <a:lnTo>
                    <a:pt x="40275" y="223174"/>
                  </a:lnTo>
                  <a:lnTo>
                    <a:pt x="62274" y="292446"/>
                  </a:lnTo>
                  <a:lnTo>
                    <a:pt x="88318" y="359829"/>
                  </a:lnTo>
                  <a:lnTo>
                    <a:pt x="118264" y="425177"/>
                  </a:lnTo>
                  <a:lnTo>
                    <a:pt x="151966" y="488347"/>
                  </a:lnTo>
                  <a:lnTo>
                    <a:pt x="189280" y="549194"/>
                  </a:lnTo>
                  <a:lnTo>
                    <a:pt x="230061" y="607575"/>
                  </a:lnTo>
                  <a:lnTo>
                    <a:pt x="274165" y="663344"/>
                  </a:lnTo>
                  <a:lnTo>
                    <a:pt x="275726" y="659788"/>
                  </a:lnTo>
                  <a:lnTo>
                    <a:pt x="281885" y="648214"/>
                  </a:lnTo>
                  <a:lnTo>
                    <a:pt x="307470" y="618968"/>
                  </a:lnTo>
                  <a:lnTo>
                    <a:pt x="341668" y="599897"/>
                  </a:lnTo>
                  <a:lnTo>
                    <a:pt x="321256" y="574621"/>
                  </a:lnTo>
                  <a:lnTo>
                    <a:pt x="282651" y="522276"/>
                  </a:lnTo>
                  <a:lnTo>
                    <a:pt x="247091" y="467659"/>
                  </a:lnTo>
                  <a:lnTo>
                    <a:pt x="214683" y="410914"/>
                  </a:lnTo>
                  <a:lnTo>
                    <a:pt x="185531" y="352182"/>
                  </a:lnTo>
                  <a:lnTo>
                    <a:pt x="159741" y="291606"/>
                  </a:lnTo>
                  <a:lnTo>
                    <a:pt x="137418" y="229327"/>
                  </a:lnTo>
                  <a:lnTo>
                    <a:pt x="118668" y="165489"/>
                  </a:lnTo>
                  <a:lnTo>
                    <a:pt x="103596" y="100232"/>
                  </a:lnTo>
                  <a:lnTo>
                    <a:pt x="92308" y="33700"/>
                  </a:lnTo>
                  <a:lnTo>
                    <a:pt x="89503" y="11156"/>
                  </a:lnTo>
                  <a:lnTo>
                    <a:pt x="24572" y="11156"/>
                  </a:lnTo>
                  <a:lnTo>
                    <a:pt x="12036" y="8962"/>
                  </a:lnTo>
                  <a:lnTo>
                    <a:pt x="0" y="5461"/>
                  </a:lnTo>
                  <a:close/>
                </a:path>
                <a:path w="341668" h="663344">
                  <a:moveTo>
                    <a:pt x="88116" y="0"/>
                  </a:moveTo>
                  <a:lnTo>
                    <a:pt x="41238" y="10990"/>
                  </a:lnTo>
                  <a:lnTo>
                    <a:pt x="24572" y="11156"/>
                  </a:lnTo>
                  <a:lnTo>
                    <a:pt x="89503" y="11156"/>
                  </a:lnTo>
                  <a:lnTo>
                    <a:pt x="88116" y="0"/>
                  </a:lnTo>
                  <a:close/>
                </a:path>
              </a:pathLst>
            </a:custGeom>
            <a:solidFill>
              <a:srgbClr val="0054B8"/>
            </a:solidFill>
          </p:spPr>
          <p:txBody>
            <a:bodyPr wrap="square" lIns="0" tIns="0" rIns="0" bIns="0" rtlCol="0">
              <a:noAutofit/>
            </a:bodyPr>
            <a:lstStyle/>
            <a:p>
              <a:endParaRPr/>
            </a:p>
          </p:txBody>
        </p:sp>
        <p:sp>
          <p:nvSpPr>
            <p:cNvPr id="36" name="object 11">
              <a:extLst>
                <a:ext uri="{FF2B5EF4-FFF2-40B4-BE49-F238E27FC236}">
                  <a16:creationId xmlns:a16="http://schemas.microsoft.com/office/drawing/2014/main" id="{118F30D9-8232-4502-9AD0-97C2C7883D76}"/>
                </a:ext>
              </a:extLst>
            </p:cNvPr>
            <p:cNvSpPr/>
            <p:nvPr userDrawn="1"/>
          </p:nvSpPr>
          <p:spPr>
            <a:xfrm>
              <a:off x="6763308" y="3863589"/>
              <a:ext cx="660157" cy="332176"/>
            </a:xfrm>
            <a:custGeom>
              <a:avLst/>
              <a:gdLst/>
              <a:ahLst/>
              <a:cxnLst/>
              <a:rect l="l" t="t" r="r" b="b"/>
              <a:pathLst>
                <a:path w="660157" h="332176">
                  <a:moveTo>
                    <a:pt x="61958" y="0"/>
                  </a:moveTo>
                  <a:lnTo>
                    <a:pt x="41847" y="33517"/>
                  </a:lnTo>
                  <a:lnTo>
                    <a:pt x="11791" y="58177"/>
                  </a:lnTo>
                  <a:lnTo>
                    <a:pt x="0" y="63971"/>
                  </a:lnTo>
                  <a:lnTo>
                    <a:pt x="27601" y="86374"/>
                  </a:lnTo>
                  <a:lnTo>
                    <a:pt x="84790" y="128705"/>
                  </a:lnTo>
                  <a:lnTo>
                    <a:pt x="144494" y="167594"/>
                  </a:lnTo>
                  <a:lnTo>
                    <a:pt x="206560" y="202868"/>
                  </a:lnTo>
                  <a:lnTo>
                    <a:pt x="270833" y="234357"/>
                  </a:lnTo>
                  <a:lnTo>
                    <a:pt x="337157" y="261887"/>
                  </a:lnTo>
                  <a:lnTo>
                    <a:pt x="405376" y="285287"/>
                  </a:lnTo>
                  <a:lnTo>
                    <a:pt x="475337" y="304384"/>
                  </a:lnTo>
                  <a:lnTo>
                    <a:pt x="546885" y="319007"/>
                  </a:lnTo>
                  <a:lnTo>
                    <a:pt x="619863" y="328984"/>
                  </a:lnTo>
                  <a:lnTo>
                    <a:pt x="656840" y="332176"/>
                  </a:lnTo>
                  <a:lnTo>
                    <a:pt x="653706" y="322196"/>
                  </a:lnTo>
                  <a:lnTo>
                    <a:pt x="651474" y="310742"/>
                  </a:lnTo>
                  <a:lnTo>
                    <a:pt x="650228" y="297102"/>
                  </a:lnTo>
                  <a:lnTo>
                    <a:pt x="650050" y="280564"/>
                  </a:lnTo>
                  <a:lnTo>
                    <a:pt x="652084" y="267850"/>
                  </a:lnTo>
                  <a:lnTo>
                    <a:pt x="655488" y="255643"/>
                  </a:lnTo>
                  <a:lnTo>
                    <a:pt x="660157" y="244010"/>
                  </a:lnTo>
                  <a:lnTo>
                    <a:pt x="626470" y="240338"/>
                  </a:lnTo>
                  <a:lnTo>
                    <a:pt x="560038" y="229984"/>
                  </a:lnTo>
                  <a:lnTo>
                    <a:pt x="494961" y="215741"/>
                  </a:lnTo>
                  <a:lnTo>
                    <a:pt x="431357" y="197758"/>
                  </a:lnTo>
                  <a:lnTo>
                    <a:pt x="369343" y="176184"/>
                  </a:lnTo>
                  <a:lnTo>
                    <a:pt x="309038" y="151169"/>
                  </a:lnTo>
                  <a:lnTo>
                    <a:pt x="250558" y="122860"/>
                  </a:lnTo>
                  <a:lnTo>
                    <a:pt x="194022" y="91408"/>
                  </a:lnTo>
                  <a:lnTo>
                    <a:pt x="139547" y="56960"/>
                  </a:lnTo>
                  <a:lnTo>
                    <a:pt x="87252" y="19667"/>
                  </a:lnTo>
                  <a:lnTo>
                    <a:pt x="61958" y="0"/>
                  </a:lnTo>
                  <a:close/>
                </a:path>
              </a:pathLst>
            </a:custGeom>
            <a:solidFill>
              <a:srgbClr val="00A3D4"/>
            </a:solidFill>
          </p:spPr>
          <p:txBody>
            <a:bodyPr wrap="square" lIns="0" tIns="0" rIns="0" bIns="0" rtlCol="0">
              <a:noAutofit/>
            </a:bodyPr>
            <a:lstStyle/>
            <a:p>
              <a:endParaRPr/>
            </a:p>
          </p:txBody>
        </p:sp>
        <p:sp>
          <p:nvSpPr>
            <p:cNvPr id="37" name="object 12">
              <a:extLst>
                <a:ext uri="{FF2B5EF4-FFF2-40B4-BE49-F238E27FC236}">
                  <a16:creationId xmlns:a16="http://schemas.microsoft.com/office/drawing/2014/main" id="{E2110476-27EB-4F19-B1F3-477A3375D461}"/>
                </a:ext>
              </a:extLst>
            </p:cNvPr>
            <p:cNvSpPr/>
            <p:nvPr userDrawn="1"/>
          </p:nvSpPr>
          <p:spPr>
            <a:xfrm>
              <a:off x="6759132" y="1827237"/>
              <a:ext cx="665870" cy="346575"/>
            </a:xfrm>
            <a:custGeom>
              <a:avLst/>
              <a:gdLst/>
              <a:ahLst/>
              <a:cxnLst/>
              <a:rect l="l" t="t" r="r" b="b"/>
              <a:pathLst>
                <a:path w="665870" h="346575">
                  <a:moveTo>
                    <a:pt x="659870" y="0"/>
                  </a:moveTo>
                  <a:lnTo>
                    <a:pt x="585053" y="9124"/>
                  </a:lnTo>
                  <a:lnTo>
                    <a:pt x="511746" y="22828"/>
                  </a:lnTo>
                  <a:lnTo>
                    <a:pt x="440119" y="40972"/>
                  </a:lnTo>
                  <a:lnTo>
                    <a:pt x="370341" y="63415"/>
                  </a:lnTo>
                  <a:lnTo>
                    <a:pt x="302582" y="90018"/>
                  </a:lnTo>
                  <a:lnTo>
                    <a:pt x="237012" y="120640"/>
                  </a:lnTo>
                  <a:lnTo>
                    <a:pt x="173799" y="155141"/>
                  </a:lnTo>
                  <a:lnTo>
                    <a:pt x="113113" y="193382"/>
                  </a:lnTo>
                  <a:lnTo>
                    <a:pt x="55123" y="235221"/>
                  </a:lnTo>
                  <a:lnTo>
                    <a:pt x="0" y="280519"/>
                  </a:lnTo>
                  <a:lnTo>
                    <a:pt x="11557" y="286697"/>
                  </a:lnTo>
                  <a:lnTo>
                    <a:pt x="22264" y="294125"/>
                  </a:lnTo>
                  <a:lnTo>
                    <a:pt x="48343" y="322923"/>
                  </a:lnTo>
                  <a:lnTo>
                    <a:pt x="59760" y="346575"/>
                  </a:lnTo>
                  <a:lnTo>
                    <a:pt x="85204" y="325739"/>
                  </a:lnTo>
                  <a:lnTo>
                    <a:pt x="137941" y="286332"/>
                  </a:lnTo>
                  <a:lnTo>
                    <a:pt x="193020" y="250036"/>
                  </a:lnTo>
                  <a:lnTo>
                    <a:pt x="250293" y="216960"/>
                  </a:lnTo>
                  <a:lnTo>
                    <a:pt x="309614" y="187214"/>
                  </a:lnTo>
                  <a:lnTo>
                    <a:pt x="370833" y="160909"/>
                  </a:lnTo>
                  <a:lnTo>
                    <a:pt x="433805" y="138154"/>
                  </a:lnTo>
                  <a:lnTo>
                    <a:pt x="498380" y="119059"/>
                  </a:lnTo>
                  <a:lnTo>
                    <a:pt x="564413" y="103733"/>
                  </a:lnTo>
                  <a:lnTo>
                    <a:pt x="631754" y="92287"/>
                  </a:lnTo>
                  <a:lnTo>
                    <a:pt x="665870" y="88053"/>
                  </a:lnTo>
                  <a:lnTo>
                    <a:pt x="661619" y="78363"/>
                  </a:lnTo>
                  <a:lnTo>
                    <a:pt x="658264" y="67583"/>
                  </a:lnTo>
                  <a:lnTo>
                    <a:pt x="655880" y="55305"/>
                  </a:lnTo>
                  <a:lnTo>
                    <a:pt x="654541" y="40972"/>
                  </a:lnTo>
                  <a:lnTo>
                    <a:pt x="654328" y="24616"/>
                  </a:lnTo>
                  <a:lnTo>
                    <a:pt x="656441" y="12060"/>
                  </a:lnTo>
                  <a:lnTo>
                    <a:pt x="659870" y="0"/>
                  </a:lnTo>
                  <a:close/>
                </a:path>
              </a:pathLst>
            </a:custGeom>
            <a:solidFill>
              <a:srgbClr val="0E212C"/>
            </a:solidFill>
          </p:spPr>
          <p:txBody>
            <a:bodyPr wrap="square" lIns="0" tIns="0" rIns="0" bIns="0" rtlCol="0">
              <a:noAutofit/>
            </a:bodyPr>
            <a:lstStyle/>
            <a:p>
              <a:endParaRPr/>
            </a:p>
          </p:txBody>
        </p:sp>
        <p:sp>
          <p:nvSpPr>
            <p:cNvPr id="38" name="object 13">
              <a:extLst>
                <a:ext uri="{FF2B5EF4-FFF2-40B4-BE49-F238E27FC236}">
                  <a16:creationId xmlns:a16="http://schemas.microsoft.com/office/drawing/2014/main" id="{35A602D4-FF83-44D3-B3C1-95F13D77930E}"/>
                </a:ext>
              </a:extLst>
            </p:cNvPr>
            <p:cNvSpPr/>
            <p:nvPr userDrawn="1"/>
          </p:nvSpPr>
          <p:spPr>
            <a:xfrm>
              <a:off x="6344861" y="2256775"/>
              <a:ext cx="88934" cy="657200"/>
            </a:xfrm>
            <a:custGeom>
              <a:avLst/>
              <a:gdLst/>
              <a:ahLst/>
              <a:cxnLst/>
              <a:rect l="l" t="t" r="r" b="b"/>
              <a:pathLst>
                <a:path w="88934" h="657200">
                  <a:moveTo>
                    <a:pt x="88934" y="643303"/>
                  </a:moveTo>
                  <a:lnTo>
                    <a:pt x="38707" y="643303"/>
                  </a:lnTo>
                  <a:lnTo>
                    <a:pt x="51702" y="644732"/>
                  </a:lnTo>
                  <a:lnTo>
                    <a:pt x="64214" y="647583"/>
                  </a:lnTo>
                  <a:lnTo>
                    <a:pt x="76162" y="651768"/>
                  </a:lnTo>
                  <a:lnTo>
                    <a:pt x="87463" y="657200"/>
                  </a:lnTo>
                  <a:lnTo>
                    <a:pt x="88934" y="643303"/>
                  </a:lnTo>
                  <a:close/>
                </a:path>
                <a:path w="88934" h="657200">
                  <a:moveTo>
                    <a:pt x="262549" y="0"/>
                  </a:moveTo>
                  <a:lnTo>
                    <a:pt x="219580" y="55303"/>
                  </a:lnTo>
                  <a:lnTo>
                    <a:pt x="179880" y="113109"/>
                  </a:lnTo>
                  <a:lnTo>
                    <a:pt x="143616" y="173271"/>
                  </a:lnTo>
                  <a:lnTo>
                    <a:pt x="110954" y="235642"/>
                  </a:lnTo>
                  <a:lnTo>
                    <a:pt x="82063" y="300076"/>
                  </a:lnTo>
                  <a:lnTo>
                    <a:pt x="57108" y="366425"/>
                  </a:lnTo>
                  <a:lnTo>
                    <a:pt x="36257" y="434544"/>
                  </a:lnTo>
                  <a:lnTo>
                    <a:pt x="19678" y="504285"/>
                  </a:lnTo>
                  <a:lnTo>
                    <a:pt x="7536" y="575503"/>
                  </a:lnTo>
                  <a:lnTo>
                    <a:pt x="0" y="648050"/>
                  </a:lnTo>
                  <a:lnTo>
                    <a:pt x="10994" y="645395"/>
                  </a:lnTo>
                  <a:lnTo>
                    <a:pt x="23619" y="643776"/>
                  </a:lnTo>
                  <a:lnTo>
                    <a:pt x="38707" y="643303"/>
                  </a:lnTo>
                  <a:lnTo>
                    <a:pt x="88934" y="643303"/>
                  </a:lnTo>
                  <a:lnTo>
                    <a:pt x="91011" y="623675"/>
                  </a:lnTo>
                  <a:lnTo>
                    <a:pt x="101087" y="557550"/>
                  </a:lnTo>
                  <a:lnTo>
                    <a:pt x="115014" y="492757"/>
                  </a:lnTo>
                  <a:lnTo>
                    <a:pt x="132645" y="429413"/>
                  </a:lnTo>
                  <a:lnTo>
                    <a:pt x="153834" y="367633"/>
                  </a:lnTo>
                  <a:lnTo>
                    <a:pt x="178434" y="307534"/>
                  </a:lnTo>
                  <a:lnTo>
                    <a:pt x="206299" y="249233"/>
                  </a:lnTo>
                  <a:lnTo>
                    <a:pt x="237282" y="192844"/>
                  </a:lnTo>
                  <a:lnTo>
                    <a:pt x="271237" y="138485"/>
                  </a:lnTo>
                  <a:lnTo>
                    <a:pt x="308017" y="86272"/>
                  </a:lnTo>
                  <a:lnTo>
                    <a:pt x="327421" y="61006"/>
                  </a:lnTo>
                  <a:lnTo>
                    <a:pt x="315334" y="55742"/>
                  </a:lnTo>
                  <a:lnTo>
                    <a:pt x="284137" y="32475"/>
                  </a:lnTo>
                  <a:lnTo>
                    <a:pt x="268518" y="11689"/>
                  </a:lnTo>
                  <a:lnTo>
                    <a:pt x="262549" y="0"/>
                  </a:lnTo>
                  <a:close/>
                </a:path>
              </a:pathLst>
            </a:custGeom>
            <a:solidFill>
              <a:srgbClr val="004C6E"/>
            </a:solidFill>
          </p:spPr>
          <p:txBody>
            <a:bodyPr wrap="square" lIns="0" tIns="0" rIns="0" bIns="0" rtlCol="0">
              <a:noAutofit/>
            </a:bodyPr>
            <a:lstStyle/>
            <a:p>
              <a:endParaRPr/>
            </a:p>
          </p:txBody>
        </p:sp>
        <p:sp>
          <p:nvSpPr>
            <p:cNvPr id="39" name="object 14">
              <a:extLst>
                <a:ext uri="{FF2B5EF4-FFF2-40B4-BE49-F238E27FC236}">
                  <a16:creationId xmlns:a16="http://schemas.microsoft.com/office/drawing/2014/main" id="{B921424C-B092-4FF8-8D6C-E7C2913093B6}"/>
                </a:ext>
              </a:extLst>
            </p:cNvPr>
            <p:cNvSpPr/>
            <p:nvPr userDrawn="1"/>
          </p:nvSpPr>
          <p:spPr>
            <a:xfrm>
              <a:off x="6635377" y="2134367"/>
              <a:ext cx="153256" cy="152468"/>
            </a:xfrm>
            <a:custGeom>
              <a:avLst/>
              <a:gdLst/>
              <a:ahLst/>
              <a:cxnLst/>
              <a:rect l="l" t="t" r="r" b="b"/>
              <a:pathLst>
                <a:path w="153256" h="152468">
                  <a:moveTo>
                    <a:pt x="84467" y="0"/>
                  </a:moveTo>
                  <a:lnTo>
                    <a:pt x="40279" y="10180"/>
                  </a:lnTo>
                  <a:lnTo>
                    <a:pt x="10757" y="37562"/>
                  </a:lnTo>
                  <a:lnTo>
                    <a:pt x="0" y="76243"/>
                  </a:lnTo>
                  <a:lnTo>
                    <a:pt x="1370" y="90739"/>
                  </a:lnTo>
                  <a:lnTo>
                    <a:pt x="19906" y="127758"/>
                  </a:lnTo>
                  <a:lnTo>
                    <a:pt x="54746" y="149693"/>
                  </a:lnTo>
                  <a:lnTo>
                    <a:pt x="68796" y="152468"/>
                  </a:lnTo>
                  <a:lnTo>
                    <a:pt x="84901" y="151351"/>
                  </a:lnTo>
                  <a:lnTo>
                    <a:pt x="124653" y="134774"/>
                  </a:lnTo>
                  <a:lnTo>
                    <a:pt x="148375" y="102973"/>
                  </a:lnTo>
                  <a:lnTo>
                    <a:pt x="153256" y="76234"/>
                  </a:lnTo>
                  <a:lnTo>
                    <a:pt x="151886" y="61734"/>
                  </a:lnTo>
                  <a:lnTo>
                    <a:pt x="133352" y="24712"/>
                  </a:lnTo>
                  <a:lnTo>
                    <a:pt x="98517" y="2775"/>
                  </a:lnTo>
                  <a:lnTo>
                    <a:pt x="84467" y="0"/>
                  </a:lnTo>
                  <a:close/>
                </a:path>
              </a:pathLst>
            </a:custGeom>
            <a:solidFill>
              <a:srgbClr val="004C6E"/>
            </a:solidFill>
          </p:spPr>
          <p:txBody>
            <a:bodyPr wrap="square" lIns="0" tIns="0" rIns="0" bIns="0" rtlCol="0">
              <a:noAutofit/>
            </a:bodyPr>
            <a:lstStyle/>
            <a:p>
              <a:endParaRPr/>
            </a:p>
          </p:txBody>
        </p:sp>
        <p:sp>
          <p:nvSpPr>
            <p:cNvPr id="40" name="object 15">
              <a:extLst>
                <a:ext uri="{FF2B5EF4-FFF2-40B4-BE49-F238E27FC236}">
                  <a16:creationId xmlns:a16="http://schemas.microsoft.com/office/drawing/2014/main" id="{6CB4AD7D-7CA3-4CCB-9856-F2666A3DDE0A}"/>
                </a:ext>
              </a:extLst>
            </p:cNvPr>
            <p:cNvSpPr/>
            <p:nvPr userDrawn="1"/>
          </p:nvSpPr>
          <p:spPr>
            <a:xfrm>
              <a:off x="6301880" y="2938244"/>
              <a:ext cx="153253" cy="152467"/>
            </a:xfrm>
            <a:custGeom>
              <a:avLst/>
              <a:gdLst/>
              <a:ahLst/>
              <a:cxnLst/>
              <a:rect l="l" t="t" r="r" b="b"/>
              <a:pathLst>
                <a:path w="153253" h="152467">
                  <a:moveTo>
                    <a:pt x="84462" y="0"/>
                  </a:moveTo>
                  <a:lnTo>
                    <a:pt x="40273" y="10181"/>
                  </a:lnTo>
                  <a:lnTo>
                    <a:pt x="10753" y="37565"/>
                  </a:lnTo>
                  <a:lnTo>
                    <a:pt x="0" y="76240"/>
                  </a:lnTo>
                  <a:lnTo>
                    <a:pt x="1370" y="90739"/>
                  </a:lnTo>
                  <a:lnTo>
                    <a:pt x="19905" y="127758"/>
                  </a:lnTo>
                  <a:lnTo>
                    <a:pt x="54743" y="149693"/>
                  </a:lnTo>
                  <a:lnTo>
                    <a:pt x="68795" y="152467"/>
                  </a:lnTo>
                  <a:lnTo>
                    <a:pt x="84900" y="151350"/>
                  </a:lnTo>
                  <a:lnTo>
                    <a:pt x="124652" y="134773"/>
                  </a:lnTo>
                  <a:lnTo>
                    <a:pt x="148372" y="102971"/>
                  </a:lnTo>
                  <a:lnTo>
                    <a:pt x="153253" y="76233"/>
                  </a:lnTo>
                  <a:lnTo>
                    <a:pt x="151883" y="61732"/>
                  </a:lnTo>
                  <a:lnTo>
                    <a:pt x="133349" y="24711"/>
                  </a:lnTo>
                  <a:lnTo>
                    <a:pt x="98512" y="2775"/>
                  </a:lnTo>
                  <a:lnTo>
                    <a:pt x="84462" y="0"/>
                  </a:lnTo>
                  <a:close/>
                </a:path>
              </a:pathLst>
            </a:custGeom>
            <a:solidFill>
              <a:srgbClr val="0054B8"/>
            </a:solidFill>
          </p:spPr>
          <p:txBody>
            <a:bodyPr wrap="square" lIns="0" tIns="0" rIns="0" bIns="0" rtlCol="0">
              <a:noAutofit/>
            </a:bodyPr>
            <a:lstStyle/>
            <a:p>
              <a:endParaRPr/>
            </a:p>
          </p:txBody>
        </p:sp>
        <p:sp>
          <p:nvSpPr>
            <p:cNvPr id="41" name="object 16">
              <a:extLst>
                <a:ext uri="{FF2B5EF4-FFF2-40B4-BE49-F238E27FC236}">
                  <a16:creationId xmlns:a16="http://schemas.microsoft.com/office/drawing/2014/main" id="{691994CE-CD00-44EF-9B67-56CECA45DA16}"/>
                </a:ext>
              </a:extLst>
            </p:cNvPr>
            <p:cNvSpPr/>
            <p:nvPr userDrawn="1"/>
          </p:nvSpPr>
          <p:spPr>
            <a:xfrm>
              <a:off x="6641641" y="3745979"/>
              <a:ext cx="153257" cy="152465"/>
            </a:xfrm>
            <a:custGeom>
              <a:avLst/>
              <a:gdLst/>
              <a:ahLst/>
              <a:cxnLst/>
              <a:rect l="l" t="t" r="r" b="b"/>
              <a:pathLst>
                <a:path w="153257" h="152465">
                  <a:moveTo>
                    <a:pt x="84464" y="0"/>
                  </a:moveTo>
                  <a:lnTo>
                    <a:pt x="40276" y="10180"/>
                  </a:lnTo>
                  <a:lnTo>
                    <a:pt x="10755" y="37561"/>
                  </a:lnTo>
                  <a:lnTo>
                    <a:pt x="0" y="76239"/>
                  </a:lnTo>
                  <a:lnTo>
                    <a:pt x="1370" y="90737"/>
                  </a:lnTo>
                  <a:lnTo>
                    <a:pt x="19906" y="127754"/>
                  </a:lnTo>
                  <a:lnTo>
                    <a:pt x="54746" y="149690"/>
                  </a:lnTo>
                  <a:lnTo>
                    <a:pt x="68798" y="152465"/>
                  </a:lnTo>
                  <a:lnTo>
                    <a:pt x="84902" y="151348"/>
                  </a:lnTo>
                  <a:lnTo>
                    <a:pt x="124655" y="134769"/>
                  </a:lnTo>
                  <a:lnTo>
                    <a:pt x="148376" y="102967"/>
                  </a:lnTo>
                  <a:lnTo>
                    <a:pt x="153257" y="76233"/>
                  </a:lnTo>
                  <a:lnTo>
                    <a:pt x="151886" y="61730"/>
                  </a:lnTo>
                  <a:lnTo>
                    <a:pt x="133351" y="24708"/>
                  </a:lnTo>
                  <a:lnTo>
                    <a:pt x="98514" y="2774"/>
                  </a:lnTo>
                  <a:lnTo>
                    <a:pt x="84464" y="0"/>
                  </a:lnTo>
                  <a:close/>
                </a:path>
              </a:pathLst>
            </a:custGeom>
            <a:solidFill>
              <a:srgbClr val="00A3D4"/>
            </a:solidFill>
          </p:spPr>
          <p:txBody>
            <a:bodyPr wrap="square" lIns="0" tIns="0" rIns="0" bIns="0" rtlCol="0">
              <a:noAutofit/>
            </a:bodyPr>
            <a:lstStyle/>
            <a:p>
              <a:endParaRPr/>
            </a:p>
          </p:txBody>
        </p:sp>
        <p:sp>
          <p:nvSpPr>
            <p:cNvPr id="42" name="object 17">
              <a:extLst>
                <a:ext uri="{FF2B5EF4-FFF2-40B4-BE49-F238E27FC236}">
                  <a16:creationId xmlns:a16="http://schemas.microsoft.com/office/drawing/2014/main" id="{7685BBCF-981E-43E2-B407-D1B48B3FD479}"/>
                </a:ext>
              </a:extLst>
            </p:cNvPr>
            <p:cNvSpPr/>
            <p:nvPr userDrawn="1"/>
          </p:nvSpPr>
          <p:spPr>
            <a:xfrm>
              <a:off x="5916639" y="4122786"/>
              <a:ext cx="82274" cy="80352"/>
            </a:xfrm>
            <a:custGeom>
              <a:avLst/>
              <a:gdLst/>
              <a:ahLst/>
              <a:cxnLst/>
              <a:rect l="l" t="t" r="r" b="b"/>
              <a:pathLst>
                <a:path w="82274" h="80352">
                  <a:moveTo>
                    <a:pt x="50662" y="0"/>
                  </a:moveTo>
                  <a:lnTo>
                    <a:pt x="9523" y="14688"/>
                  </a:lnTo>
                  <a:lnTo>
                    <a:pt x="0" y="40056"/>
                  </a:lnTo>
                  <a:lnTo>
                    <a:pt x="2489" y="54184"/>
                  </a:lnTo>
                  <a:lnTo>
                    <a:pt x="9352" y="66185"/>
                  </a:lnTo>
                  <a:lnTo>
                    <a:pt x="19723" y="75204"/>
                  </a:lnTo>
                  <a:lnTo>
                    <a:pt x="32716" y="80352"/>
                  </a:lnTo>
                  <a:lnTo>
                    <a:pt x="49481" y="78762"/>
                  </a:lnTo>
                  <a:lnTo>
                    <a:pt x="63074" y="73423"/>
                  </a:lnTo>
                  <a:lnTo>
                    <a:pt x="73240" y="65007"/>
                  </a:lnTo>
                  <a:lnTo>
                    <a:pt x="79726" y="54176"/>
                  </a:lnTo>
                  <a:lnTo>
                    <a:pt x="82274" y="41625"/>
                  </a:lnTo>
                  <a:lnTo>
                    <a:pt x="79896" y="26951"/>
                  </a:lnTo>
                  <a:lnTo>
                    <a:pt x="73281" y="14630"/>
                  </a:lnTo>
                  <a:lnTo>
                    <a:pt x="63259" y="5400"/>
                  </a:lnTo>
                  <a:lnTo>
                    <a:pt x="50662" y="0"/>
                  </a:lnTo>
                  <a:close/>
                </a:path>
              </a:pathLst>
            </a:custGeom>
            <a:solidFill>
              <a:srgbClr val="0E212C"/>
            </a:solidFill>
          </p:spPr>
          <p:txBody>
            <a:bodyPr wrap="square" lIns="0" tIns="0" rIns="0" bIns="0" rtlCol="0">
              <a:noAutofit/>
            </a:bodyPr>
            <a:lstStyle/>
            <a:p>
              <a:endParaRPr/>
            </a:p>
          </p:txBody>
        </p:sp>
        <p:sp>
          <p:nvSpPr>
            <p:cNvPr id="43" name="object 18">
              <a:extLst>
                <a:ext uri="{FF2B5EF4-FFF2-40B4-BE49-F238E27FC236}">
                  <a16:creationId xmlns:a16="http://schemas.microsoft.com/office/drawing/2014/main" id="{B979A7BB-78F1-48A9-ACA0-28F3926845B0}"/>
                </a:ext>
              </a:extLst>
            </p:cNvPr>
            <p:cNvSpPr/>
            <p:nvPr userDrawn="1"/>
          </p:nvSpPr>
          <p:spPr>
            <a:xfrm>
              <a:off x="5663440" y="2978633"/>
              <a:ext cx="82273" cy="80353"/>
            </a:xfrm>
            <a:custGeom>
              <a:avLst/>
              <a:gdLst/>
              <a:ahLst/>
              <a:cxnLst/>
              <a:rect l="l" t="t" r="r" b="b"/>
              <a:pathLst>
                <a:path w="82273" h="80353">
                  <a:moveTo>
                    <a:pt x="50663" y="0"/>
                  </a:moveTo>
                  <a:lnTo>
                    <a:pt x="9522" y="14688"/>
                  </a:lnTo>
                  <a:lnTo>
                    <a:pt x="0" y="40053"/>
                  </a:lnTo>
                  <a:lnTo>
                    <a:pt x="2491" y="54186"/>
                  </a:lnTo>
                  <a:lnTo>
                    <a:pt x="9351" y="66184"/>
                  </a:lnTo>
                  <a:lnTo>
                    <a:pt x="19721" y="75203"/>
                  </a:lnTo>
                  <a:lnTo>
                    <a:pt x="32713" y="80353"/>
                  </a:lnTo>
                  <a:lnTo>
                    <a:pt x="49477" y="78763"/>
                  </a:lnTo>
                  <a:lnTo>
                    <a:pt x="63070" y="73425"/>
                  </a:lnTo>
                  <a:lnTo>
                    <a:pt x="73237" y="65009"/>
                  </a:lnTo>
                  <a:lnTo>
                    <a:pt x="79725" y="54174"/>
                  </a:lnTo>
                  <a:lnTo>
                    <a:pt x="82273" y="41627"/>
                  </a:lnTo>
                  <a:lnTo>
                    <a:pt x="79896" y="26953"/>
                  </a:lnTo>
                  <a:lnTo>
                    <a:pt x="73280" y="14631"/>
                  </a:lnTo>
                  <a:lnTo>
                    <a:pt x="63259" y="5401"/>
                  </a:lnTo>
                  <a:lnTo>
                    <a:pt x="50663" y="0"/>
                  </a:lnTo>
                  <a:close/>
                </a:path>
              </a:pathLst>
            </a:custGeom>
            <a:solidFill>
              <a:srgbClr val="0E212C"/>
            </a:solidFill>
          </p:spPr>
          <p:txBody>
            <a:bodyPr wrap="square" lIns="0" tIns="0" rIns="0" bIns="0" rtlCol="0">
              <a:noAutofit/>
            </a:bodyPr>
            <a:lstStyle/>
            <a:p>
              <a:endParaRPr/>
            </a:p>
          </p:txBody>
        </p:sp>
        <p:sp>
          <p:nvSpPr>
            <p:cNvPr id="44" name="object 19">
              <a:extLst>
                <a:ext uri="{FF2B5EF4-FFF2-40B4-BE49-F238E27FC236}">
                  <a16:creationId xmlns:a16="http://schemas.microsoft.com/office/drawing/2014/main" id="{E07747C7-0DCB-4C5D-BE6F-76B5027FD77E}"/>
                </a:ext>
              </a:extLst>
            </p:cNvPr>
            <p:cNvSpPr/>
            <p:nvPr userDrawn="1"/>
          </p:nvSpPr>
          <p:spPr>
            <a:xfrm>
              <a:off x="5882933" y="1829063"/>
              <a:ext cx="82272" cy="80353"/>
            </a:xfrm>
            <a:custGeom>
              <a:avLst/>
              <a:gdLst/>
              <a:ahLst/>
              <a:cxnLst/>
              <a:rect l="l" t="t" r="r" b="b"/>
              <a:pathLst>
                <a:path w="82272" h="80353">
                  <a:moveTo>
                    <a:pt x="50662" y="0"/>
                  </a:moveTo>
                  <a:lnTo>
                    <a:pt x="9522" y="14688"/>
                  </a:lnTo>
                  <a:lnTo>
                    <a:pt x="0" y="40053"/>
                  </a:lnTo>
                  <a:lnTo>
                    <a:pt x="2491" y="54186"/>
                  </a:lnTo>
                  <a:lnTo>
                    <a:pt x="9351" y="66184"/>
                  </a:lnTo>
                  <a:lnTo>
                    <a:pt x="19721" y="75204"/>
                  </a:lnTo>
                  <a:lnTo>
                    <a:pt x="32713" y="80353"/>
                  </a:lnTo>
                  <a:lnTo>
                    <a:pt x="49478" y="78763"/>
                  </a:lnTo>
                  <a:lnTo>
                    <a:pt x="63071" y="73425"/>
                  </a:lnTo>
                  <a:lnTo>
                    <a:pt x="73237" y="65009"/>
                  </a:lnTo>
                  <a:lnTo>
                    <a:pt x="79724" y="54174"/>
                  </a:lnTo>
                  <a:lnTo>
                    <a:pt x="82272" y="41626"/>
                  </a:lnTo>
                  <a:lnTo>
                    <a:pt x="79895" y="26952"/>
                  </a:lnTo>
                  <a:lnTo>
                    <a:pt x="73280" y="14631"/>
                  </a:lnTo>
                  <a:lnTo>
                    <a:pt x="63259" y="5401"/>
                  </a:lnTo>
                  <a:lnTo>
                    <a:pt x="50662" y="0"/>
                  </a:lnTo>
                  <a:close/>
                </a:path>
              </a:pathLst>
            </a:custGeom>
            <a:solidFill>
              <a:srgbClr val="0E212C"/>
            </a:solidFill>
          </p:spPr>
          <p:txBody>
            <a:bodyPr wrap="square" lIns="0" tIns="0" rIns="0" bIns="0" rtlCol="0">
              <a:noAutofit/>
            </a:bodyPr>
            <a:lstStyle/>
            <a:p>
              <a:endParaRPr/>
            </a:p>
          </p:txBody>
        </p:sp>
        <p:sp>
          <p:nvSpPr>
            <p:cNvPr id="78" name="object 60">
              <a:extLst>
                <a:ext uri="{FF2B5EF4-FFF2-40B4-BE49-F238E27FC236}">
                  <a16:creationId xmlns:a16="http://schemas.microsoft.com/office/drawing/2014/main" id="{34710F41-CABA-44A3-A626-DD79A7499B33}"/>
                </a:ext>
              </a:extLst>
            </p:cNvPr>
            <p:cNvSpPr txBox="1"/>
            <p:nvPr userDrawn="1"/>
          </p:nvSpPr>
          <p:spPr>
            <a:xfrm>
              <a:off x="7387578" y="4956025"/>
              <a:ext cx="120650" cy="121285"/>
            </a:xfrm>
            <a:prstGeom prst="rect">
              <a:avLst/>
            </a:prstGeom>
          </p:spPr>
          <p:txBody>
            <a:bodyPr vert="horz" wrap="square" lIns="0" tIns="0" rIns="0" bIns="0" rtlCol="0">
              <a:noAutofit/>
            </a:bodyPr>
            <a:lstStyle/>
            <a:p>
              <a:pPr marL="12700">
                <a:lnSpc>
                  <a:spcPct val="100000"/>
                </a:lnSpc>
              </a:pPr>
              <a:r>
                <a:rPr sz="700" b="1" i="1">
                  <a:solidFill>
                    <a:srgbClr val="FFFFFF"/>
                  </a:solidFill>
                  <a:latin typeface="Lora"/>
                  <a:cs typeface="Lora"/>
                </a:rPr>
                <a:t>23</a:t>
              </a:r>
              <a:endParaRPr sz="700">
                <a:latin typeface="Lora"/>
                <a:cs typeface="Lora"/>
              </a:endParaRPr>
            </a:p>
          </p:txBody>
        </p:sp>
      </p:grpSp>
      <p:grpSp>
        <p:nvGrpSpPr>
          <p:cNvPr id="82" name="Group 81">
            <a:extLst>
              <a:ext uri="{FF2B5EF4-FFF2-40B4-BE49-F238E27FC236}">
                <a16:creationId xmlns:a16="http://schemas.microsoft.com/office/drawing/2014/main" id="{0381F646-69C4-4D09-8ED9-FF6B877C8FD6}"/>
              </a:ext>
            </a:extLst>
          </p:cNvPr>
          <p:cNvGrpSpPr/>
          <p:nvPr userDrawn="1"/>
        </p:nvGrpSpPr>
        <p:grpSpPr>
          <a:xfrm>
            <a:off x="-33315" y="1471533"/>
            <a:ext cx="3283158" cy="3788207"/>
            <a:chOff x="-11153" y="1261649"/>
            <a:chExt cx="2874686" cy="3442774"/>
          </a:xfrm>
        </p:grpSpPr>
        <p:grpSp>
          <p:nvGrpSpPr>
            <p:cNvPr id="81" name="Group 80">
              <a:extLst>
                <a:ext uri="{FF2B5EF4-FFF2-40B4-BE49-F238E27FC236}">
                  <a16:creationId xmlns:a16="http://schemas.microsoft.com/office/drawing/2014/main" id="{B1651557-52EA-44F8-AB63-DC9BD6387390}"/>
                </a:ext>
              </a:extLst>
            </p:cNvPr>
            <p:cNvGrpSpPr/>
            <p:nvPr userDrawn="1"/>
          </p:nvGrpSpPr>
          <p:grpSpPr>
            <a:xfrm>
              <a:off x="0" y="1261649"/>
              <a:ext cx="2863533" cy="3442774"/>
              <a:chOff x="0" y="1261649"/>
              <a:chExt cx="2863533" cy="3442774"/>
            </a:xfrm>
          </p:grpSpPr>
          <p:sp>
            <p:nvSpPr>
              <p:cNvPr id="45" name="object 23">
                <a:extLst>
                  <a:ext uri="{FF2B5EF4-FFF2-40B4-BE49-F238E27FC236}">
                    <a16:creationId xmlns:a16="http://schemas.microsoft.com/office/drawing/2014/main" id="{C22CBB2A-C12D-48B1-AE14-C80399F27EC9}"/>
                  </a:ext>
                </a:extLst>
              </p:cNvPr>
              <p:cNvSpPr/>
              <p:nvPr userDrawn="1"/>
            </p:nvSpPr>
            <p:spPr>
              <a:xfrm>
                <a:off x="539607" y="1341000"/>
                <a:ext cx="0" cy="448588"/>
              </a:xfrm>
              <a:custGeom>
                <a:avLst/>
                <a:gdLst/>
                <a:ahLst/>
                <a:cxnLst/>
                <a:rect l="l" t="t" r="r" b="b"/>
                <a:pathLst>
                  <a:path h="448588">
                    <a:moveTo>
                      <a:pt x="0" y="0"/>
                    </a:moveTo>
                    <a:lnTo>
                      <a:pt x="0" y="448588"/>
                    </a:lnTo>
                  </a:path>
                </a:pathLst>
              </a:custGeom>
              <a:ln w="9262">
                <a:solidFill>
                  <a:srgbClr val="0E212C"/>
                </a:solidFill>
              </a:ln>
            </p:spPr>
            <p:txBody>
              <a:bodyPr wrap="square" lIns="0" tIns="0" rIns="0" bIns="0" rtlCol="0">
                <a:noAutofit/>
              </a:bodyPr>
              <a:lstStyle/>
              <a:p>
                <a:endParaRPr/>
              </a:p>
            </p:txBody>
          </p:sp>
          <p:sp>
            <p:nvSpPr>
              <p:cNvPr id="46" name="object 24">
                <a:extLst>
                  <a:ext uri="{FF2B5EF4-FFF2-40B4-BE49-F238E27FC236}">
                    <a16:creationId xmlns:a16="http://schemas.microsoft.com/office/drawing/2014/main" id="{1D7B8D7E-737B-40D7-8162-F15660E3772B}"/>
                  </a:ext>
                </a:extLst>
              </p:cNvPr>
              <p:cNvSpPr/>
              <p:nvPr userDrawn="1"/>
            </p:nvSpPr>
            <p:spPr>
              <a:xfrm>
                <a:off x="539607" y="4191134"/>
                <a:ext cx="0" cy="448434"/>
              </a:xfrm>
              <a:custGeom>
                <a:avLst/>
                <a:gdLst/>
                <a:ahLst/>
                <a:cxnLst/>
                <a:rect l="l" t="t" r="r" b="b"/>
                <a:pathLst>
                  <a:path h="448434">
                    <a:moveTo>
                      <a:pt x="0" y="0"/>
                    </a:moveTo>
                    <a:lnTo>
                      <a:pt x="0" y="448434"/>
                    </a:lnTo>
                  </a:path>
                </a:pathLst>
              </a:custGeom>
              <a:ln w="7160">
                <a:solidFill>
                  <a:srgbClr val="0E212C"/>
                </a:solidFill>
              </a:ln>
            </p:spPr>
            <p:txBody>
              <a:bodyPr wrap="square" lIns="0" tIns="0" rIns="0" bIns="0" rtlCol="0">
                <a:noAutofit/>
              </a:bodyPr>
              <a:lstStyle/>
              <a:p>
                <a:endParaRPr/>
              </a:p>
            </p:txBody>
          </p:sp>
          <p:sp>
            <p:nvSpPr>
              <p:cNvPr id="47" name="object 25">
                <a:extLst>
                  <a:ext uri="{FF2B5EF4-FFF2-40B4-BE49-F238E27FC236}">
                    <a16:creationId xmlns:a16="http://schemas.microsoft.com/office/drawing/2014/main" id="{A87EAEFA-06F8-4AAA-911A-B4422F4B515E}"/>
                  </a:ext>
                </a:extLst>
              </p:cNvPr>
              <p:cNvSpPr/>
              <p:nvPr userDrawn="1"/>
            </p:nvSpPr>
            <p:spPr>
              <a:xfrm>
                <a:off x="1704369" y="3019977"/>
                <a:ext cx="1075389" cy="0"/>
              </a:xfrm>
              <a:custGeom>
                <a:avLst/>
                <a:gdLst/>
                <a:ahLst/>
                <a:cxnLst/>
                <a:rect l="l" t="t" r="r" b="b"/>
                <a:pathLst>
                  <a:path w="1075389">
                    <a:moveTo>
                      <a:pt x="0" y="0"/>
                    </a:moveTo>
                    <a:lnTo>
                      <a:pt x="1075389" y="0"/>
                    </a:lnTo>
                  </a:path>
                </a:pathLst>
              </a:custGeom>
              <a:ln w="7155">
                <a:solidFill>
                  <a:srgbClr val="0E212C"/>
                </a:solidFill>
              </a:ln>
            </p:spPr>
            <p:txBody>
              <a:bodyPr wrap="square" lIns="0" tIns="0" rIns="0" bIns="0" rtlCol="0">
                <a:noAutofit/>
              </a:bodyPr>
              <a:lstStyle/>
              <a:p>
                <a:endParaRPr/>
              </a:p>
            </p:txBody>
          </p:sp>
          <p:sp>
            <p:nvSpPr>
              <p:cNvPr id="48" name="object 26">
                <a:extLst>
                  <a:ext uri="{FF2B5EF4-FFF2-40B4-BE49-F238E27FC236}">
                    <a16:creationId xmlns:a16="http://schemas.microsoft.com/office/drawing/2014/main" id="{4161AD87-9D3E-4C90-9C9F-A3F6C3B4F5C3}"/>
                  </a:ext>
                </a:extLst>
              </p:cNvPr>
              <p:cNvSpPr/>
              <p:nvPr userDrawn="1"/>
            </p:nvSpPr>
            <p:spPr>
              <a:xfrm>
                <a:off x="1365634" y="1846429"/>
                <a:ext cx="1025582" cy="352313"/>
              </a:xfrm>
              <a:custGeom>
                <a:avLst/>
                <a:gdLst/>
                <a:ahLst/>
                <a:cxnLst/>
                <a:rect l="l" t="t" r="r" b="b"/>
                <a:pathLst>
                  <a:path w="1025582" h="352313">
                    <a:moveTo>
                      <a:pt x="1025582" y="0"/>
                    </a:moveTo>
                    <a:lnTo>
                      <a:pt x="348137" y="0"/>
                    </a:lnTo>
                    <a:lnTo>
                      <a:pt x="0" y="348145"/>
                    </a:lnTo>
                    <a:lnTo>
                      <a:pt x="4161" y="352313"/>
                    </a:lnTo>
                    <a:lnTo>
                      <a:pt x="350574" y="5888"/>
                    </a:lnTo>
                    <a:lnTo>
                      <a:pt x="1025582" y="5888"/>
                    </a:lnTo>
                    <a:lnTo>
                      <a:pt x="1025582" y="0"/>
                    </a:lnTo>
                    <a:close/>
                  </a:path>
                </a:pathLst>
              </a:custGeom>
              <a:solidFill>
                <a:srgbClr val="0E212C"/>
              </a:solidFill>
            </p:spPr>
            <p:txBody>
              <a:bodyPr wrap="square" lIns="0" tIns="0" rIns="0" bIns="0" rtlCol="0">
                <a:noAutofit/>
              </a:bodyPr>
              <a:lstStyle/>
              <a:p>
                <a:endParaRPr/>
              </a:p>
            </p:txBody>
          </p:sp>
          <p:sp>
            <p:nvSpPr>
              <p:cNvPr id="49" name="object 27">
                <a:extLst>
                  <a:ext uri="{FF2B5EF4-FFF2-40B4-BE49-F238E27FC236}">
                    <a16:creationId xmlns:a16="http://schemas.microsoft.com/office/drawing/2014/main" id="{2DA1B24B-650F-40CB-81BF-99525F7E3E76}"/>
                  </a:ext>
                </a:extLst>
              </p:cNvPr>
              <p:cNvSpPr/>
              <p:nvPr userDrawn="1"/>
            </p:nvSpPr>
            <p:spPr>
              <a:xfrm>
                <a:off x="1365634" y="1846429"/>
                <a:ext cx="1025582" cy="352313"/>
              </a:xfrm>
              <a:custGeom>
                <a:avLst/>
                <a:gdLst/>
                <a:ahLst/>
                <a:cxnLst/>
                <a:rect l="l" t="t" r="r" b="b"/>
                <a:pathLst>
                  <a:path w="1025582" h="352313">
                    <a:moveTo>
                      <a:pt x="4161" y="352313"/>
                    </a:moveTo>
                    <a:lnTo>
                      <a:pt x="0" y="348145"/>
                    </a:lnTo>
                    <a:lnTo>
                      <a:pt x="348137" y="0"/>
                    </a:lnTo>
                    <a:lnTo>
                      <a:pt x="1025582" y="0"/>
                    </a:lnTo>
                    <a:lnTo>
                      <a:pt x="1025582" y="5888"/>
                    </a:lnTo>
                    <a:lnTo>
                      <a:pt x="350574" y="5888"/>
                    </a:lnTo>
                    <a:lnTo>
                      <a:pt x="4161" y="352313"/>
                    </a:lnTo>
                    <a:close/>
                  </a:path>
                </a:pathLst>
              </a:custGeom>
              <a:ln w="6350">
                <a:solidFill>
                  <a:srgbClr val="0E212C"/>
                </a:solidFill>
              </a:ln>
            </p:spPr>
            <p:txBody>
              <a:bodyPr wrap="square" lIns="0" tIns="0" rIns="0" bIns="0" rtlCol="0">
                <a:noAutofit/>
              </a:bodyPr>
              <a:lstStyle/>
              <a:p>
                <a:endParaRPr/>
              </a:p>
            </p:txBody>
          </p:sp>
          <p:sp>
            <p:nvSpPr>
              <p:cNvPr id="50" name="object 28">
                <a:extLst>
                  <a:ext uri="{FF2B5EF4-FFF2-40B4-BE49-F238E27FC236}">
                    <a16:creationId xmlns:a16="http://schemas.microsoft.com/office/drawing/2014/main" id="{1E58711A-76FE-4D82-98C9-14A686C01D2A}"/>
                  </a:ext>
                </a:extLst>
              </p:cNvPr>
              <p:cNvSpPr/>
              <p:nvPr userDrawn="1"/>
            </p:nvSpPr>
            <p:spPr>
              <a:xfrm>
                <a:off x="1355331" y="3835623"/>
                <a:ext cx="1025582" cy="352306"/>
              </a:xfrm>
              <a:custGeom>
                <a:avLst/>
                <a:gdLst/>
                <a:ahLst/>
                <a:cxnLst/>
                <a:rect l="l" t="t" r="r" b="b"/>
                <a:pathLst>
                  <a:path w="1025582" h="352306">
                    <a:moveTo>
                      <a:pt x="4161" y="0"/>
                    </a:moveTo>
                    <a:lnTo>
                      <a:pt x="0" y="4161"/>
                    </a:lnTo>
                    <a:lnTo>
                      <a:pt x="348138" y="352306"/>
                    </a:lnTo>
                    <a:lnTo>
                      <a:pt x="1025582" y="352306"/>
                    </a:lnTo>
                    <a:lnTo>
                      <a:pt x="1025582" y="346421"/>
                    </a:lnTo>
                    <a:lnTo>
                      <a:pt x="350575" y="346421"/>
                    </a:lnTo>
                    <a:lnTo>
                      <a:pt x="4161" y="0"/>
                    </a:lnTo>
                    <a:close/>
                  </a:path>
                </a:pathLst>
              </a:custGeom>
              <a:solidFill>
                <a:srgbClr val="0E212C"/>
              </a:solidFill>
            </p:spPr>
            <p:txBody>
              <a:bodyPr wrap="square" lIns="0" tIns="0" rIns="0" bIns="0" rtlCol="0">
                <a:noAutofit/>
              </a:bodyPr>
              <a:lstStyle/>
              <a:p>
                <a:endParaRPr/>
              </a:p>
            </p:txBody>
          </p:sp>
          <p:sp>
            <p:nvSpPr>
              <p:cNvPr id="51" name="object 29">
                <a:extLst>
                  <a:ext uri="{FF2B5EF4-FFF2-40B4-BE49-F238E27FC236}">
                    <a16:creationId xmlns:a16="http://schemas.microsoft.com/office/drawing/2014/main" id="{8459D049-9D9E-46CB-811E-9AC400165A78}"/>
                  </a:ext>
                </a:extLst>
              </p:cNvPr>
              <p:cNvSpPr/>
              <p:nvPr userDrawn="1"/>
            </p:nvSpPr>
            <p:spPr>
              <a:xfrm>
                <a:off x="1355331" y="3835623"/>
                <a:ext cx="1025582" cy="352306"/>
              </a:xfrm>
              <a:custGeom>
                <a:avLst/>
                <a:gdLst/>
                <a:ahLst/>
                <a:cxnLst/>
                <a:rect l="l" t="t" r="r" b="b"/>
                <a:pathLst>
                  <a:path w="1025582" h="352306">
                    <a:moveTo>
                      <a:pt x="1025582" y="352306"/>
                    </a:moveTo>
                    <a:lnTo>
                      <a:pt x="348138" y="352306"/>
                    </a:lnTo>
                    <a:lnTo>
                      <a:pt x="0" y="4161"/>
                    </a:lnTo>
                    <a:lnTo>
                      <a:pt x="4161" y="0"/>
                    </a:lnTo>
                    <a:lnTo>
                      <a:pt x="350575" y="346421"/>
                    </a:lnTo>
                    <a:lnTo>
                      <a:pt x="1025582" y="346421"/>
                    </a:lnTo>
                    <a:lnTo>
                      <a:pt x="1025582" y="352306"/>
                    </a:lnTo>
                    <a:close/>
                  </a:path>
                </a:pathLst>
              </a:custGeom>
              <a:ln w="6350">
                <a:solidFill>
                  <a:srgbClr val="0E212C"/>
                </a:solidFill>
              </a:ln>
            </p:spPr>
            <p:txBody>
              <a:bodyPr wrap="square" lIns="0" tIns="0" rIns="0" bIns="0" rtlCol="0">
                <a:noAutofit/>
              </a:bodyPr>
              <a:lstStyle/>
              <a:p>
                <a:endParaRPr/>
              </a:p>
            </p:txBody>
          </p:sp>
          <p:sp>
            <p:nvSpPr>
              <p:cNvPr id="52" name="object 30">
                <a:extLst>
                  <a:ext uri="{FF2B5EF4-FFF2-40B4-BE49-F238E27FC236}">
                    <a16:creationId xmlns:a16="http://schemas.microsoft.com/office/drawing/2014/main" id="{0C1025BA-B835-47DB-8F8B-E2C1FCF50958}"/>
                  </a:ext>
                </a:extLst>
              </p:cNvPr>
              <p:cNvSpPr/>
              <p:nvPr userDrawn="1"/>
            </p:nvSpPr>
            <p:spPr>
              <a:xfrm>
                <a:off x="0" y="1812432"/>
                <a:ext cx="437479" cy="219990"/>
              </a:xfrm>
              <a:custGeom>
                <a:avLst/>
                <a:gdLst/>
                <a:ahLst/>
                <a:cxnLst/>
                <a:rect l="l" t="t" r="r" b="b"/>
                <a:pathLst>
                  <a:path w="437479" h="219990">
                    <a:moveTo>
                      <a:pt x="427264" y="0"/>
                    </a:moveTo>
                    <a:lnTo>
                      <a:pt x="352561" y="7518"/>
                    </a:lnTo>
                    <a:lnTo>
                      <a:pt x="279232" y="19898"/>
                    </a:lnTo>
                    <a:lnTo>
                      <a:pt x="207436" y="36955"/>
                    </a:lnTo>
                    <a:lnTo>
                      <a:pt x="137329" y="58509"/>
                    </a:lnTo>
                    <a:lnTo>
                      <a:pt x="69068" y="84376"/>
                    </a:lnTo>
                    <a:lnTo>
                      <a:pt x="2810" y="114375"/>
                    </a:lnTo>
                    <a:lnTo>
                      <a:pt x="0" y="219990"/>
                    </a:lnTo>
                    <a:lnTo>
                      <a:pt x="15217" y="211831"/>
                    </a:lnTo>
                    <a:lnTo>
                      <a:pt x="45101" y="196883"/>
                    </a:lnTo>
                    <a:lnTo>
                      <a:pt x="106323" y="169487"/>
                    </a:lnTo>
                    <a:lnTo>
                      <a:pt x="169378" y="145559"/>
                    </a:lnTo>
                    <a:lnTo>
                      <a:pt x="234143" y="125265"/>
                    </a:lnTo>
                    <a:lnTo>
                      <a:pt x="300497" y="108770"/>
                    </a:lnTo>
                    <a:lnTo>
                      <a:pt x="368317" y="96238"/>
                    </a:lnTo>
                    <a:lnTo>
                      <a:pt x="437479" y="87835"/>
                    </a:lnTo>
                    <a:lnTo>
                      <a:pt x="431964" y="76572"/>
                    </a:lnTo>
                    <a:lnTo>
                      <a:pt x="427665" y="64671"/>
                    </a:lnTo>
                    <a:lnTo>
                      <a:pt x="424670" y="52206"/>
                    </a:lnTo>
                    <a:lnTo>
                      <a:pt x="423067" y="39255"/>
                    </a:lnTo>
                    <a:lnTo>
                      <a:pt x="423425" y="23606"/>
                    </a:lnTo>
                    <a:lnTo>
                      <a:pt x="424858" y="10843"/>
                    </a:lnTo>
                    <a:lnTo>
                      <a:pt x="427264" y="0"/>
                    </a:lnTo>
                    <a:close/>
                  </a:path>
                </a:pathLst>
              </a:custGeom>
              <a:solidFill>
                <a:srgbClr val="DF1E31"/>
              </a:solidFill>
            </p:spPr>
            <p:txBody>
              <a:bodyPr wrap="square" lIns="0" tIns="0" rIns="0" bIns="0" rtlCol="0">
                <a:noAutofit/>
              </a:bodyPr>
              <a:lstStyle/>
              <a:p>
                <a:endParaRPr/>
              </a:p>
            </p:txBody>
          </p:sp>
          <p:sp>
            <p:nvSpPr>
              <p:cNvPr id="53" name="object 31">
                <a:extLst>
                  <a:ext uri="{FF2B5EF4-FFF2-40B4-BE49-F238E27FC236}">
                    <a16:creationId xmlns:a16="http://schemas.microsoft.com/office/drawing/2014/main" id="{38FA90F5-24EB-4D8A-991A-589DF5960727}"/>
                  </a:ext>
                </a:extLst>
              </p:cNvPr>
              <p:cNvSpPr/>
              <p:nvPr userDrawn="1"/>
            </p:nvSpPr>
            <p:spPr>
              <a:xfrm>
                <a:off x="1398484" y="3118853"/>
                <a:ext cx="347795" cy="674161"/>
              </a:xfrm>
              <a:custGeom>
                <a:avLst/>
                <a:gdLst/>
                <a:ahLst/>
                <a:cxnLst/>
                <a:rect l="l" t="t" r="r" b="b"/>
                <a:pathLst>
                  <a:path w="347795" h="674161">
                    <a:moveTo>
                      <a:pt x="260304" y="0"/>
                    </a:moveTo>
                    <a:lnTo>
                      <a:pt x="250180" y="68027"/>
                    </a:lnTo>
                    <a:lnTo>
                      <a:pt x="236271" y="134887"/>
                    </a:lnTo>
                    <a:lnTo>
                      <a:pt x="218671" y="200428"/>
                    </a:lnTo>
                    <a:lnTo>
                      <a:pt x="197472" y="264498"/>
                    </a:lnTo>
                    <a:lnTo>
                      <a:pt x="172770" y="326946"/>
                    </a:lnTo>
                    <a:lnTo>
                      <a:pt x="144659" y="387622"/>
                    </a:lnTo>
                    <a:lnTo>
                      <a:pt x="113232" y="446373"/>
                    </a:lnTo>
                    <a:lnTo>
                      <a:pt x="78584" y="503050"/>
                    </a:lnTo>
                    <a:lnTo>
                      <a:pt x="40808" y="557500"/>
                    </a:lnTo>
                    <a:lnTo>
                      <a:pt x="0" y="609572"/>
                    </a:lnTo>
                    <a:lnTo>
                      <a:pt x="12198" y="614632"/>
                    </a:lnTo>
                    <a:lnTo>
                      <a:pt x="43941" y="637224"/>
                    </a:lnTo>
                    <a:lnTo>
                      <a:pt x="66419" y="669044"/>
                    </a:lnTo>
                    <a:lnTo>
                      <a:pt x="68709" y="674161"/>
                    </a:lnTo>
                    <a:lnTo>
                      <a:pt x="91570" y="646117"/>
                    </a:lnTo>
                    <a:lnTo>
                      <a:pt x="134793" y="588001"/>
                    </a:lnTo>
                    <a:lnTo>
                      <a:pt x="174559" y="527300"/>
                    </a:lnTo>
                    <a:lnTo>
                      <a:pt x="210723" y="464161"/>
                    </a:lnTo>
                    <a:lnTo>
                      <a:pt x="243136" y="398732"/>
                    </a:lnTo>
                    <a:lnTo>
                      <a:pt x="271652" y="331158"/>
                    </a:lnTo>
                    <a:lnTo>
                      <a:pt x="296123" y="261587"/>
                    </a:lnTo>
                    <a:lnTo>
                      <a:pt x="316402" y="190166"/>
                    </a:lnTo>
                    <a:lnTo>
                      <a:pt x="332343" y="117041"/>
                    </a:lnTo>
                    <a:lnTo>
                      <a:pt x="343797" y="42360"/>
                    </a:lnTo>
                    <a:lnTo>
                      <a:pt x="347103" y="11042"/>
                    </a:lnTo>
                    <a:lnTo>
                      <a:pt x="310278" y="11042"/>
                    </a:lnTo>
                    <a:lnTo>
                      <a:pt x="296899" y="10312"/>
                    </a:lnTo>
                    <a:lnTo>
                      <a:pt x="284084" y="8172"/>
                    </a:lnTo>
                    <a:lnTo>
                      <a:pt x="271873" y="4707"/>
                    </a:lnTo>
                    <a:lnTo>
                      <a:pt x="260304" y="0"/>
                    </a:lnTo>
                    <a:close/>
                  </a:path>
                  <a:path w="347795" h="674161">
                    <a:moveTo>
                      <a:pt x="347795" y="4481"/>
                    </a:moveTo>
                    <a:lnTo>
                      <a:pt x="335761" y="7992"/>
                    </a:lnTo>
                    <a:lnTo>
                      <a:pt x="323239" y="10222"/>
                    </a:lnTo>
                    <a:lnTo>
                      <a:pt x="310278" y="11042"/>
                    </a:lnTo>
                    <a:lnTo>
                      <a:pt x="347103" y="11042"/>
                    </a:lnTo>
                    <a:lnTo>
                      <a:pt x="347795" y="4481"/>
                    </a:lnTo>
                    <a:close/>
                  </a:path>
                </a:pathLst>
              </a:custGeom>
              <a:solidFill>
                <a:srgbClr val="0054B8"/>
              </a:solidFill>
            </p:spPr>
            <p:txBody>
              <a:bodyPr wrap="square" lIns="0" tIns="0" rIns="0" bIns="0" rtlCol="0">
                <a:noAutofit/>
              </a:bodyPr>
              <a:lstStyle/>
              <a:p>
                <a:endParaRPr/>
              </a:p>
            </p:txBody>
          </p:sp>
          <p:sp>
            <p:nvSpPr>
              <p:cNvPr id="54" name="object 32">
                <a:extLst>
                  <a:ext uri="{FF2B5EF4-FFF2-40B4-BE49-F238E27FC236}">
                    <a16:creationId xmlns:a16="http://schemas.microsoft.com/office/drawing/2014/main" id="{20D12F54-3942-4054-918F-89E38782D3F3}"/>
                  </a:ext>
                </a:extLst>
              </p:cNvPr>
              <p:cNvSpPr/>
              <p:nvPr userDrawn="1"/>
            </p:nvSpPr>
            <p:spPr>
              <a:xfrm>
                <a:off x="643496" y="3880829"/>
                <a:ext cx="671990" cy="335448"/>
              </a:xfrm>
              <a:custGeom>
                <a:avLst/>
                <a:gdLst/>
                <a:ahLst/>
                <a:cxnLst/>
                <a:rect l="l" t="t" r="r" b="b"/>
                <a:pathLst>
                  <a:path w="671990" h="335448">
                    <a:moveTo>
                      <a:pt x="609531" y="0"/>
                    </a:moveTo>
                    <a:lnTo>
                      <a:pt x="557286" y="38934"/>
                    </a:lnTo>
                    <a:lnTo>
                      <a:pt x="502796" y="75131"/>
                    </a:lnTo>
                    <a:lnTo>
                      <a:pt x="446178" y="108429"/>
                    </a:lnTo>
                    <a:lnTo>
                      <a:pt x="387546" y="138668"/>
                    </a:lnTo>
                    <a:lnTo>
                      <a:pt x="327018" y="165687"/>
                    </a:lnTo>
                    <a:lnTo>
                      <a:pt x="264710" y="189324"/>
                    </a:lnTo>
                    <a:lnTo>
                      <a:pt x="200738" y="209419"/>
                    </a:lnTo>
                    <a:lnTo>
                      <a:pt x="135218" y="225811"/>
                    </a:lnTo>
                    <a:lnTo>
                      <a:pt x="68266" y="238338"/>
                    </a:lnTo>
                    <a:lnTo>
                      <a:pt x="0" y="246840"/>
                    </a:lnTo>
                    <a:lnTo>
                      <a:pt x="4679" y="258466"/>
                    </a:lnTo>
                    <a:lnTo>
                      <a:pt x="8118" y="270659"/>
                    </a:lnTo>
                    <a:lnTo>
                      <a:pt x="10215" y="283353"/>
                    </a:lnTo>
                    <a:lnTo>
                      <a:pt x="10092" y="300101"/>
                    </a:lnTo>
                    <a:lnTo>
                      <a:pt x="8926" y="313897"/>
                    </a:lnTo>
                    <a:lnTo>
                      <a:pt x="6798" y="325444"/>
                    </a:lnTo>
                    <a:lnTo>
                      <a:pt x="3791" y="335448"/>
                    </a:lnTo>
                    <a:lnTo>
                      <a:pt x="41371" y="332362"/>
                    </a:lnTo>
                    <a:lnTo>
                      <a:pt x="115556" y="322484"/>
                    </a:lnTo>
                    <a:lnTo>
                      <a:pt x="188306" y="307817"/>
                    </a:lnTo>
                    <a:lnTo>
                      <a:pt x="259460" y="288545"/>
                    </a:lnTo>
                    <a:lnTo>
                      <a:pt x="328859" y="264849"/>
                    </a:lnTo>
                    <a:lnTo>
                      <a:pt x="396341" y="236910"/>
                    </a:lnTo>
                    <a:lnTo>
                      <a:pt x="461746" y="204912"/>
                    </a:lnTo>
                    <a:lnTo>
                      <a:pt x="524913" y="169036"/>
                    </a:lnTo>
                    <a:lnTo>
                      <a:pt x="585683" y="129464"/>
                    </a:lnTo>
                    <a:lnTo>
                      <a:pt x="643894" y="86378"/>
                    </a:lnTo>
                    <a:lnTo>
                      <a:pt x="671990" y="63575"/>
                    </a:lnTo>
                    <a:lnTo>
                      <a:pt x="660191" y="57791"/>
                    </a:lnTo>
                    <a:lnTo>
                      <a:pt x="649201" y="50751"/>
                    </a:lnTo>
                    <a:lnTo>
                      <a:pt x="639109" y="42548"/>
                    </a:lnTo>
                    <a:lnTo>
                      <a:pt x="630005" y="33277"/>
                    </a:lnTo>
                    <a:lnTo>
                      <a:pt x="621981" y="23033"/>
                    </a:lnTo>
                    <a:lnTo>
                      <a:pt x="615126" y="11909"/>
                    </a:lnTo>
                    <a:lnTo>
                      <a:pt x="609531" y="0"/>
                    </a:lnTo>
                    <a:close/>
                  </a:path>
                </a:pathLst>
              </a:custGeom>
              <a:solidFill>
                <a:srgbClr val="00A3D4"/>
              </a:solidFill>
            </p:spPr>
            <p:txBody>
              <a:bodyPr wrap="square" lIns="0" tIns="0" rIns="0" bIns="0" rtlCol="0">
                <a:noAutofit/>
              </a:bodyPr>
              <a:lstStyle/>
              <a:p>
                <a:endParaRPr/>
              </a:p>
            </p:txBody>
          </p:sp>
          <p:sp>
            <p:nvSpPr>
              <p:cNvPr id="55" name="object 33">
                <a:extLst>
                  <a:ext uri="{FF2B5EF4-FFF2-40B4-BE49-F238E27FC236}">
                    <a16:creationId xmlns:a16="http://schemas.microsoft.com/office/drawing/2014/main" id="{5C8217FE-200F-410E-8F95-ACA3AA091F0D}"/>
                  </a:ext>
                </a:extLst>
              </p:cNvPr>
              <p:cNvSpPr/>
              <p:nvPr userDrawn="1"/>
            </p:nvSpPr>
            <p:spPr>
              <a:xfrm>
                <a:off x="642494" y="1806422"/>
                <a:ext cx="675748" cy="352789"/>
              </a:xfrm>
              <a:custGeom>
                <a:avLst/>
                <a:gdLst/>
                <a:ahLst/>
                <a:cxnLst/>
                <a:rect l="l" t="t" r="r" b="b"/>
                <a:pathLst>
                  <a:path w="675748" h="352789">
                    <a:moveTo>
                      <a:pt x="5544" y="0"/>
                    </a:moveTo>
                    <a:lnTo>
                      <a:pt x="8985" y="12056"/>
                    </a:lnTo>
                    <a:lnTo>
                      <a:pt x="11135" y="24599"/>
                    </a:lnTo>
                    <a:lnTo>
                      <a:pt x="10958" y="41228"/>
                    </a:lnTo>
                    <a:lnTo>
                      <a:pt x="9682" y="55529"/>
                    </a:lnTo>
                    <a:lnTo>
                      <a:pt x="7382" y="67905"/>
                    </a:lnTo>
                    <a:lnTo>
                      <a:pt x="4130" y="78759"/>
                    </a:lnTo>
                    <a:lnTo>
                      <a:pt x="0" y="88494"/>
                    </a:lnTo>
                    <a:lnTo>
                      <a:pt x="34646" y="92966"/>
                    </a:lnTo>
                    <a:lnTo>
                      <a:pt x="103058" y="104893"/>
                    </a:lnTo>
                    <a:lnTo>
                      <a:pt x="170166" y="120712"/>
                    </a:lnTo>
                    <a:lnTo>
                      <a:pt x="235816" y="140317"/>
                    </a:lnTo>
                    <a:lnTo>
                      <a:pt x="299855" y="163603"/>
                    </a:lnTo>
                    <a:lnTo>
                      <a:pt x="362130" y="190465"/>
                    </a:lnTo>
                    <a:lnTo>
                      <a:pt x="422486" y="220799"/>
                    </a:lnTo>
                    <a:lnTo>
                      <a:pt x="480770" y="254499"/>
                    </a:lnTo>
                    <a:lnTo>
                      <a:pt x="536829" y="291461"/>
                    </a:lnTo>
                    <a:lnTo>
                      <a:pt x="590510" y="331579"/>
                    </a:lnTo>
                    <a:lnTo>
                      <a:pt x="616410" y="352789"/>
                    </a:lnTo>
                    <a:lnTo>
                      <a:pt x="621448" y="340577"/>
                    </a:lnTo>
                    <a:lnTo>
                      <a:pt x="643981" y="308788"/>
                    </a:lnTo>
                    <a:lnTo>
                      <a:pt x="675748" y="286252"/>
                    </a:lnTo>
                    <a:lnTo>
                      <a:pt x="648281" y="262665"/>
                    </a:lnTo>
                    <a:lnTo>
                      <a:pt x="591053" y="218126"/>
                    </a:lnTo>
                    <a:lnTo>
                      <a:pt x="530917" y="177215"/>
                    </a:lnTo>
                    <a:lnTo>
                      <a:pt x="468056" y="140070"/>
                    </a:lnTo>
                    <a:lnTo>
                      <a:pt x="402649" y="106831"/>
                    </a:lnTo>
                    <a:lnTo>
                      <a:pt x="334880" y="77634"/>
                    </a:lnTo>
                    <a:lnTo>
                      <a:pt x="264930" y="52620"/>
                    </a:lnTo>
                    <a:lnTo>
                      <a:pt x="192979" y="31926"/>
                    </a:lnTo>
                    <a:lnTo>
                      <a:pt x="119210" y="15690"/>
                    </a:lnTo>
                    <a:lnTo>
                      <a:pt x="43804" y="4052"/>
                    </a:lnTo>
                    <a:lnTo>
                      <a:pt x="5544" y="0"/>
                    </a:lnTo>
                    <a:close/>
                  </a:path>
                </a:pathLst>
              </a:custGeom>
              <a:solidFill>
                <a:srgbClr val="0E212C"/>
              </a:solidFill>
            </p:spPr>
            <p:txBody>
              <a:bodyPr wrap="square" lIns="0" tIns="0" rIns="0" bIns="0" rtlCol="0">
                <a:noAutofit/>
              </a:bodyPr>
              <a:lstStyle/>
              <a:p>
                <a:endParaRPr/>
              </a:p>
            </p:txBody>
          </p:sp>
          <p:sp>
            <p:nvSpPr>
              <p:cNvPr id="56" name="object 34">
                <a:extLst>
                  <a:ext uri="{FF2B5EF4-FFF2-40B4-BE49-F238E27FC236}">
                    <a16:creationId xmlns:a16="http://schemas.microsoft.com/office/drawing/2014/main" id="{A70D9DF8-73C9-4BCB-BFB0-58B29B928A0D}"/>
                  </a:ext>
                </a:extLst>
              </p:cNvPr>
              <p:cNvSpPr/>
              <p:nvPr userDrawn="1"/>
            </p:nvSpPr>
            <p:spPr>
              <a:xfrm>
                <a:off x="1409702" y="2243660"/>
                <a:ext cx="330512" cy="668985"/>
              </a:xfrm>
              <a:custGeom>
                <a:avLst/>
                <a:gdLst/>
                <a:ahLst/>
                <a:cxnLst/>
                <a:rect l="l" t="t" r="r" b="b"/>
                <a:pathLst>
                  <a:path w="330512" h="668985">
                    <a:moveTo>
                      <a:pt x="64478" y="0"/>
                    </a:moveTo>
                    <a:lnTo>
                      <a:pt x="42982" y="32548"/>
                    </a:lnTo>
                    <a:lnTo>
                      <a:pt x="12002" y="56096"/>
                    </a:lnTo>
                    <a:lnTo>
                      <a:pt x="0" y="61514"/>
                    </a:lnTo>
                    <a:lnTo>
                      <a:pt x="19529" y="87317"/>
                    </a:lnTo>
                    <a:lnTo>
                      <a:pt x="56590" y="140608"/>
                    </a:lnTo>
                    <a:lnTo>
                      <a:pt x="90854" y="196054"/>
                    </a:lnTo>
                    <a:lnTo>
                      <a:pt x="122163" y="253540"/>
                    </a:lnTo>
                    <a:lnTo>
                      <a:pt x="150359" y="312951"/>
                    </a:lnTo>
                    <a:lnTo>
                      <a:pt x="175283" y="374171"/>
                    </a:lnTo>
                    <a:lnTo>
                      <a:pt x="196777" y="437087"/>
                    </a:lnTo>
                    <a:lnTo>
                      <a:pt x="214681" y="501583"/>
                    </a:lnTo>
                    <a:lnTo>
                      <a:pt x="228838" y="567545"/>
                    </a:lnTo>
                    <a:lnTo>
                      <a:pt x="239089" y="634858"/>
                    </a:lnTo>
                    <a:lnTo>
                      <a:pt x="242700" y="668985"/>
                    </a:lnTo>
                    <a:lnTo>
                      <a:pt x="253995" y="663543"/>
                    </a:lnTo>
                    <a:lnTo>
                      <a:pt x="265973" y="659313"/>
                    </a:lnTo>
                    <a:lnTo>
                      <a:pt x="278416" y="656413"/>
                    </a:lnTo>
                    <a:lnTo>
                      <a:pt x="291384" y="654893"/>
                    </a:lnTo>
                    <a:lnTo>
                      <a:pt x="330146" y="654893"/>
                    </a:lnTo>
                    <a:lnTo>
                      <a:pt x="327447" y="622281"/>
                    </a:lnTo>
                    <a:lnTo>
                      <a:pt x="317708" y="549178"/>
                    </a:lnTo>
                    <a:lnTo>
                      <a:pt x="303303" y="477484"/>
                    </a:lnTo>
                    <a:lnTo>
                      <a:pt x="284411" y="407352"/>
                    </a:lnTo>
                    <a:lnTo>
                      <a:pt x="261209" y="338932"/>
                    </a:lnTo>
                    <a:lnTo>
                      <a:pt x="233874" y="272375"/>
                    </a:lnTo>
                    <a:lnTo>
                      <a:pt x="202583" y="207835"/>
                    </a:lnTo>
                    <a:lnTo>
                      <a:pt x="167515" y="145461"/>
                    </a:lnTo>
                    <a:lnTo>
                      <a:pt x="128845" y="85405"/>
                    </a:lnTo>
                    <a:lnTo>
                      <a:pt x="86753" y="27819"/>
                    </a:lnTo>
                    <a:lnTo>
                      <a:pt x="64478" y="0"/>
                    </a:lnTo>
                    <a:close/>
                  </a:path>
                  <a:path w="330512" h="668985">
                    <a:moveTo>
                      <a:pt x="330146" y="654893"/>
                    </a:moveTo>
                    <a:lnTo>
                      <a:pt x="291384" y="654893"/>
                    </a:lnTo>
                    <a:lnTo>
                      <a:pt x="306802" y="655301"/>
                    </a:lnTo>
                    <a:lnTo>
                      <a:pt x="319552" y="656809"/>
                    </a:lnTo>
                    <a:lnTo>
                      <a:pt x="330512" y="659313"/>
                    </a:lnTo>
                    <a:lnTo>
                      <a:pt x="330146" y="654893"/>
                    </a:lnTo>
                    <a:close/>
                  </a:path>
                </a:pathLst>
              </a:custGeom>
              <a:solidFill>
                <a:srgbClr val="004C6E"/>
              </a:solidFill>
            </p:spPr>
            <p:txBody>
              <a:bodyPr wrap="square" lIns="0" tIns="0" rIns="0" bIns="0" rtlCol="0">
                <a:noAutofit/>
              </a:bodyPr>
              <a:lstStyle/>
              <a:p>
                <a:endParaRPr/>
              </a:p>
            </p:txBody>
          </p:sp>
          <p:sp>
            <p:nvSpPr>
              <p:cNvPr id="57" name="object 35">
                <a:extLst>
                  <a:ext uri="{FF2B5EF4-FFF2-40B4-BE49-F238E27FC236}">
                    <a16:creationId xmlns:a16="http://schemas.microsoft.com/office/drawing/2014/main" id="{EB83DEC1-3E76-4BEC-8CAF-350A3F1DD475}"/>
                  </a:ext>
                </a:extLst>
              </p:cNvPr>
              <p:cNvSpPr/>
              <p:nvPr userDrawn="1"/>
            </p:nvSpPr>
            <p:spPr>
              <a:xfrm>
                <a:off x="461712" y="1766530"/>
                <a:ext cx="155896" cy="154272"/>
              </a:xfrm>
              <a:custGeom>
                <a:avLst/>
                <a:gdLst/>
                <a:ahLst/>
                <a:cxnLst/>
                <a:rect l="l" t="t" r="r" b="b"/>
                <a:pathLst>
                  <a:path w="155896" h="154272">
                    <a:moveTo>
                      <a:pt x="64834" y="0"/>
                    </a:moveTo>
                    <a:lnTo>
                      <a:pt x="28096" y="17223"/>
                    </a:lnTo>
                    <a:lnTo>
                      <a:pt x="4907" y="51374"/>
                    </a:lnTo>
                    <a:lnTo>
                      <a:pt x="0" y="80990"/>
                    </a:lnTo>
                    <a:lnTo>
                      <a:pt x="1883" y="94368"/>
                    </a:lnTo>
                    <a:lnTo>
                      <a:pt x="20614" y="128698"/>
                    </a:lnTo>
                    <a:lnTo>
                      <a:pt x="56341" y="150018"/>
                    </a:lnTo>
                    <a:lnTo>
                      <a:pt x="87936" y="154272"/>
                    </a:lnTo>
                    <a:lnTo>
                      <a:pt x="101865" y="151160"/>
                    </a:lnTo>
                    <a:lnTo>
                      <a:pt x="136295" y="128621"/>
                    </a:lnTo>
                    <a:lnTo>
                      <a:pt x="154549" y="91423"/>
                    </a:lnTo>
                    <a:lnTo>
                      <a:pt x="155896" y="76911"/>
                    </a:lnTo>
                    <a:lnTo>
                      <a:pt x="155611" y="70212"/>
                    </a:lnTo>
                    <a:lnTo>
                      <a:pt x="142375" y="34026"/>
                    </a:lnTo>
                    <a:lnTo>
                      <a:pt x="111254" y="8866"/>
                    </a:lnTo>
                    <a:lnTo>
                      <a:pt x="64834" y="0"/>
                    </a:lnTo>
                    <a:close/>
                  </a:path>
                </a:pathLst>
              </a:custGeom>
              <a:solidFill>
                <a:srgbClr val="0E212C"/>
              </a:solidFill>
            </p:spPr>
            <p:txBody>
              <a:bodyPr wrap="square" lIns="0" tIns="0" rIns="0" bIns="0" rtlCol="0">
                <a:noAutofit/>
              </a:bodyPr>
              <a:lstStyle/>
              <a:p>
                <a:endParaRPr/>
              </a:p>
            </p:txBody>
          </p:sp>
          <p:sp>
            <p:nvSpPr>
              <p:cNvPr id="58" name="object 36">
                <a:extLst>
                  <a:ext uri="{FF2B5EF4-FFF2-40B4-BE49-F238E27FC236}">
                    <a16:creationId xmlns:a16="http://schemas.microsoft.com/office/drawing/2014/main" id="{65636B86-3FDF-4AE5-96A5-E9DE525814BA}"/>
                  </a:ext>
                </a:extLst>
              </p:cNvPr>
              <p:cNvSpPr/>
              <p:nvPr userDrawn="1"/>
            </p:nvSpPr>
            <p:spPr>
              <a:xfrm>
                <a:off x="1289811" y="2119752"/>
                <a:ext cx="155901" cy="154268"/>
              </a:xfrm>
              <a:custGeom>
                <a:avLst/>
                <a:gdLst/>
                <a:ahLst/>
                <a:cxnLst/>
                <a:rect l="l" t="t" r="r" b="b"/>
                <a:pathLst>
                  <a:path w="155901" h="154268">
                    <a:moveTo>
                      <a:pt x="64835" y="0"/>
                    </a:moveTo>
                    <a:lnTo>
                      <a:pt x="28097" y="17223"/>
                    </a:lnTo>
                    <a:lnTo>
                      <a:pt x="4907" y="51373"/>
                    </a:lnTo>
                    <a:lnTo>
                      <a:pt x="0" y="80988"/>
                    </a:lnTo>
                    <a:lnTo>
                      <a:pt x="1884" y="94367"/>
                    </a:lnTo>
                    <a:lnTo>
                      <a:pt x="20616" y="128696"/>
                    </a:lnTo>
                    <a:lnTo>
                      <a:pt x="56344" y="150014"/>
                    </a:lnTo>
                    <a:lnTo>
                      <a:pt x="87939" y="154268"/>
                    </a:lnTo>
                    <a:lnTo>
                      <a:pt x="101867" y="151156"/>
                    </a:lnTo>
                    <a:lnTo>
                      <a:pt x="136297" y="128617"/>
                    </a:lnTo>
                    <a:lnTo>
                      <a:pt x="154553" y="91419"/>
                    </a:lnTo>
                    <a:lnTo>
                      <a:pt x="155901" y="76907"/>
                    </a:lnTo>
                    <a:lnTo>
                      <a:pt x="155615" y="70207"/>
                    </a:lnTo>
                    <a:lnTo>
                      <a:pt x="142378" y="34023"/>
                    </a:lnTo>
                    <a:lnTo>
                      <a:pt x="111255" y="8865"/>
                    </a:lnTo>
                    <a:lnTo>
                      <a:pt x="64835" y="0"/>
                    </a:lnTo>
                    <a:close/>
                  </a:path>
                </a:pathLst>
              </a:custGeom>
              <a:solidFill>
                <a:srgbClr val="004C6E"/>
              </a:solidFill>
            </p:spPr>
            <p:txBody>
              <a:bodyPr wrap="square" lIns="0" tIns="0" rIns="0" bIns="0" rtlCol="0">
                <a:noAutofit/>
              </a:bodyPr>
              <a:lstStyle/>
              <a:p>
                <a:endParaRPr/>
              </a:p>
            </p:txBody>
          </p:sp>
          <p:sp>
            <p:nvSpPr>
              <p:cNvPr id="59" name="object 37">
                <a:extLst>
                  <a:ext uri="{FF2B5EF4-FFF2-40B4-BE49-F238E27FC236}">
                    <a16:creationId xmlns:a16="http://schemas.microsoft.com/office/drawing/2014/main" id="{9278037F-9AC3-42E8-9622-8B39ADBC1294}"/>
                  </a:ext>
                </a:extLst>
              </p:cNvPr>
              <p:cNvSpPr/>
              <p:nvPr userDrawn="1"/>
            </p:nvSpPr>
            <p:spPr>
              <a:xfrm>
                <a:off x="1629293" y="2938042"/>
                <a:ext cx="155900" cy="154269"/>
              </a:xfrm>
              <a:custGeom>
                <a:avLst/>
                <a:gdLst/>
                <a:ahLst/>
                <a:cxnLst/>
                <a:rect l="l" t="t" r="r" b="b"/>
                <a:pathLst>
                  <a:path w="155900" h="154269">
                    <a:moveTo>
                      <a:pt x="64833" y="0"/>
                    </a:moveTo>
                    <a:lnTo>
                      <a:pt x="28095" y="17223"/>
                    </a:lnTo>
                    <a:lnTo>
                      <a:pt x="4906" y="51373"/>
                    </a:lnTo>
                    <a:lnTo>
                      <a:pt x="0" y="80990"/>
                    </a:lnTo>
                    <a:lnTo>
                      <a:pt x="1884" y="94368"/>
                    </a:lnTo>
                    <a:lnTo>
                      <a:pt x="20616" y="128697"/>
                    </a:lnTo>
                    <a:lnTo>
                      <a:pt x="56343" y="150015"/>
                    </a:lnTo>
                    <a:lnTo>
                      <a:pt x="87939" y="154269"/>
                    </a:lnTo>
                    <a:lnTo>
                      <a:pt x="101868" y="151157"/>
                    </a:lnTo>
                    <a:lnTo>
                      <a:pt x="136297" y="128618"/>
                    </a:lnTo>
                    <a:lnTo>
                      <a:pt x="154552" y="91419"/>
                    </a:lnTo>
                    <a:lnTo>
                      <a:pt x="155900" y="76907"/>
                    </a:lnTo>
                    <a:lnTo>
                      <a:pt x="155614" y="70207"/>
                    </a:lnTo>
                    <a:lnTo>
                      <a:pt x="142377" y="34023"/>
                    </a:lnTo>
                    <a:lnTo>
                      <a:pt x="111255" y="8865"/>
                    </a:lnTo>
                    <a:lnTo>
                      <a:pt x="64833" y="0"/>
                    </a:lnTo>
                    <a:close/>
                  </a:path>
                </a:pathLst>
              </a:custGeom>
              <a:solidFill>
                <a:srgbClr val="0054B8"/>
              </a:solidFill>
            </p:spPr>
            <p:txBody>
              <a:bodyPr wrap="square" lIns="0" tIns="0" rIns="0" bIns="0" rtlCol="0">
                <a:noAutofit/>
              </a:bodyPr>
              <a:lstStyle/>
              <a:p>
                <a:endParaRPr/>
              </a:p>
            </p:txBody>
          </p:sp>
          <p:sp>
            <p:nvSpPr>
              <p:cNvPr id="60" name="object 38">
                <a:extLst>
                  <a:ext uri="{FF2B5EF4-FFF2-40B4-BE49-F238E27FC236}">
                    <a16:creationId xmlns:a16="http://schemas.microsoft.com/office/drawing/2014/main" id="{2DA12518-6B0D-4E71-89FA-E9B76BEEF5D5}"/>
                  </a:ext>
                </a:extLst>
              </p:cNvPr>
              <p:cNvSpPr/>
              <p:nvPr userDrawn="1"/>
            </p:nvSpPr>
            <p:spPr>
              <a:xfrm>
                <a:off x="1283436" y="3760256"/>
                <a:ext cx="155901" cy="154272"/>
              </a:xfrm>
              <a:custGeom>
                <a:avLst/>
                <a:gdLst/>
                <a:ahLst/>
                <a:cxnLst/>
                <a:rect l="l" t="t" r="r" b="b"/>
                <a:pathLst>
                  <a:path w="155901" h="154272">
                    <a:moveTo>
                      <a:pt x="64832" y="0"/>
                    </a:moveTo>
                    <a:lnTo>
                      <a:pt x="28096" y="17223"/>
                    </a:lnTo>
                    <a:lnTo>
                      <a:pt x="4906" y="51374"/>
                    </a:lnTo>
                    <a:lnTo>
                      <a:pt x="0" y="80992"/>
                    </a:lnTo>
                    <a:lnTo>
                      <a:pt x="1884" y="94369"/>
                    </a:lnTo>
                    <a:lnTo>
                      <a:pt x="20616" y="128697"/>
                    </a:lnTo>
                    <a:lnTo>
                      <a:pt x="56344" y="150018"/>
                    </a:lnTo>
                    <a:lnTo>
                      <a:pt x="87939" y="154272"/>
                    </a:lnTo>
                    <a:lnTo>
                      <a:pt x="101867" y="151160"/>
                    </a:lnTo>
                    <a:lnTo>
                      <a:pt x="136297" y="128618"/>
                    </a:lnTo>
                    <a:lnTo>
                      <a:pt x="154553" y="91422"/>
                    </a:lnTo>
                    <a:lnTo>
                      <a:pt x="155901" y="76911"/>
                    </a:lnTo>
                    <a:lnTo>
                      <a:pt x="155615" y="70205"/>
                    </a:lnTo>
                    <a:lnTo>
                      <a:pt x="142376" y="34020"/>
                    </a:lnTo>
                    <a:lnTo>
                      <a:pt x="111252" y="8864"/>
                    </a:lnTo>
                    <a:lnTo>
                      <a:pt x="64832" y="0"/>
                    </a:lnTo>
                    <a:close/>
                  </a:path>
                </a:pathLst>
              </a:custGeom>
              <a:solidFill>
                <a:srgbClr val="00A3D4"/>
              </a:solidFill>
            </p:spPr>
            <p:txBody>
              <a:bodyPr wrap="square" lIns="0" tIns="0" rIns="0" bIns="0" rtlCol="0">
                <a:noAutofit/>
              </a:bodyPr>
              <a:lstStyle/>
              <a:p>
                <a:endParaRPr/>
              </a:p>
            </p:txBody>
          </p:sp>
          <p:sp>
            <p:nvSpPr>
              <p:cNvPr id="61" name="object 39">
                <a:extLst>
                  <a:ext uri="{FF2B5EF4-FFF2-40B4-BE49-F238E27FC236}">
                    <a16:creationId xmlns:a16="http://schemas.microsoft.com/office/drawing/2014/main" id="{4FCDF824-7E12-4663-9342-0E62B08833D4}"/>
                  </a:ext>
                </a:extLst>
              </p:cNvPr>
              <p:cNvSpPr/>
              <p:nvPr userDrawn="1"/>
            </p:nvSpPr>
            <p:spPr>
              <a:xfrm>
                <a:off x="460733" y="4100230"/>
                <a:ext cx="155900" cy="154271"/>
              </a:xfrm>
              <a:custGeom>
                <a:avLst/>
                <a:gdLst/>
                <a:ahLst/>
                <a:cxnLst/>
                <a:rect l="l" t="t" r="r" b="b"/>
                <a:pathLst>
                  <a:path w="155900" h="154271">
                    <a:moveTo>
                      <a:pt x="64831" y="0"/>
                    </a:moveTo>
                    <a:lnTo>
                      <a:pt x="28095" y="17222"/>
                    </a:lnTo>
                    <a:lnTo>
                      <a:pt x="4906" y="51373"/>
                    </a:lnTo>
                    <a:lnTo>
                      <a:pt x="0" y="80992"/>
                    </a:lnTo>
                    <a:lnTo>
                      <a:pt x="1884" y="94369"/>
                    </a:lnTo>
                    <a:lnTo>
                      <a:pt x="20616" y="128698"/>
                    </a:lnTo>
                    <a:lnTo>
                      <a:pt x="56344" y="150017"/>
                    </a:lnTo>
                    <a:lnTo>
                      <a:pt x="87940" y="154271"/>
                    </a:lnTo>
                    <a:lnTo>
                      <a:pt x="101866" y="151158"/>
                    </a:lnTo>
                    <a:lnTo>
                      <a:pt x="136296" y="128616"/>
                    </a:lnTo>
                    <a:lnTo>
                      <a:pt x="154552" y="91418"/>
                    </a:lnTo>
                    <a:lnTo>
                      <a:pt x="155900" y="76907"/>
                    </a:lnTo>
                    <a:lnTo>
                      <a:pt x="155614" y="70205"/>
                    </a:lnTo>
                    <a:lnTo>
                      <a:pt x="142375" y="34021"/>
                    </a:lnTo>
                    <a:lnTo>
                      <a:pt x="111250" y="8864"/>
                    </a:lnTo>
                    <a:lnTo>
                      <a:pt x="64831" y="0"/>
                    </a:lnTo>
                    <a:close/>
                  </a:path>
                </a:pathLst>
              </a:custGeom>
              <a:solidFill>
                <a:srgbClr val="686867"/>
              </a:solidFill>
            </p:spPr>
            <p:txBody>
              <a:bodyPr wrap="square" lIns="0" tIns="0" rIns="0" bIns="0" rtlCol="0">
                <a:noAutofit/>
              </a:bodyPr>
              <a:lstStyle/>
              <a:p>
                <a:endParaRPr/>
              </a:p>
            </p:txBody>
          </p:sp>
          <p:sp>
            <p:nvSpPr>
              <p:cNvPr id="62" name="object 40">
                <a:extLst>
                  <a:ext uri="{FF2B5EF4-FFF2-40B4-BE49-F238E27FC236}">
                    <a16:creationId xmlns:a16="http://schemas.microsoft.com/office/drawing/2014/main" id="{EF9699FE-B6A6-4E92-B305-0FDAEAC9A812}"/>
                  </a:ext>
                </a:extLst>
              </p:cNvPr>
              <p:cNvSpPr/>
              <p:nvPr userDrawn="1"/>
            </p:nvSpPr>
            <p:spPr>
              <a:xfrm>
                <a:off x="498994" y="4623495"/>
                <a:ext cx="83619" cy="80928"/>
              </a:xfrm>
              <a:custGeom>
                <a:avLst/>
                <a:gdLst/>
                <a:ahLst/>
                <a:cxnLst/>
                <a:rect l="l" t="t" r="r" b="b"/>
                <a:pathLst>
                  <a:path w="83619" h="80928">
                    <a:moveTo>
                      <a:pt x="29701" y="0"/>
                    </a:moveTo>
                    <a:lnTo>
                      <a:pt x="17757" y="5977"/>
                    </a:lnTo>
                    <a:lnTo>
                      <a:pt x="8326" y="15637"/>
                    </a:lnTo>
                    <a:lnTo>
                      <a:pt x="2157" y="28427"/>
                    </a:lnTo>
                    <a:lnTo>
                      <a:pt x="0" y="43794"/>
                    </a:lnTo>
                    <a:lnTo>
                      <a:pt x="3086" y="55983"/>
                    </a:lnTo>
                    <a:lnTo>
                      <a:pt x="9956" y="66421"/>
                    </a:lnTo>
                    <a:lnTo>
                      <a:pt x="20415" y="74478"/>
                    </a:lnTo>
                    <a:lnTo>
                      <a:pt x="34268" y="79524"/>
                    </a:lnTo>
                    <a:lnTo>
                      <a:pt x="51320" y="80928"/>
                    </a:lnTo>
                    <a:lnTo>
                      <a:pt x="64178" y="75514"/>
                    </a:lnTo>
                    <a:lnTo>
                      <a:pt x="74413" y="66343"/>
                    </a:lnTo>
                    <a:lnTo>
                      <a:pt x="81176" y="54265"/>
                    </a:lnTo>
                    <a:lnTo>
                      <a:pt x="83619" y="40128"/>
                    </a:lnTo>
                    <a:lnTo>
                      <a:pt x="83215" y="34340"/>
                    </a:lnTo>
                    <a:lnTo>
                      <a:pt x="47346" y="990"/>
                    </a:lnTo>
                    <a:lnTo>
                      <a:pt x="29701" y="0"/>
                    </a:lnTo>
                    <a:close/>
                  </a:path>
                </a:pathLst>
              </a:custGeom>
              <a:solidFill>
                <a:srgbClr val="0E212C"/>
              </a:solidFill>
            </p:spPr>
            <p:txBody>
              <a:bodyPr wrap="square" lIns="0" tIns="0" rIns="0" bIns="0" rtlCol="0">
                <a:noAutofit/>
              </a:bodyPr>
              <a:lstStyle/>
              <a:p>
                <a:endParaRPr/>
              </a:p>
            </p:txBody>
          </p:sp>
          <p:sp>
            <p:nvSpPr>
              <p:cNvPr id="63" name="object 41">
                <a:extLst>
                  <a:ext uri="{FF2B5EF4-FFF2-40B4-BE49-F238E27FC236}">
                    <a16:creationId xmlns:a16="http://schemas.microsoft.com/office/drawing/2014/main" id="{FFC87339-7997-4F4B-84E8-BFB32FB8E4FB}"/>
                  </a:ext>
                </a:extLst>
              </p:cNvPr>
              <p:cNvSpPr/>
              <p:nvPr userDrawn="1"/>
            </p:nvSpPr>
            <p:spPr>
              <a:xfrm>
                <a:off x="2381073" y="4145098"/>
                <a:ext cx="83619" cy="80929"/>
              </a:xfrm>
              <a:custGeom>
                <a:avLst/>
                <a:gdLst/>
                <a:ahLst/>
                <a:cxnLst/>
                <a:rect l="l" t="t" r="r" b="b"/>
                <a:pathLst>
                  <a:path w="83619" h="80929">
                    <a:moveTo>
                      <a:pt x="29701" y="0"/>
                    </a:moveTo>
                    <a:lnTo>
                      <a:pt x="17757" y="5977"/>
                    </a:lnTo>
                    <a:lnTo>
                      <a:pt x="8326" y="15637"/>
                    </a:lnTo>
                    <a:lnTo>
                      <a:pt x="2157" y="28428"/>
                    </a:lnTo>
                    <a:lnTo>
                      <a:pt x="0" y="43795"/>
                    </a:lnTo>
                    <a:lnTo>
                      <a:pt x="3086" y="55983"/>
                    </a:lnTo>
                    <a:lnTo>
                      <a:pt x="9956" y="66421"/>
                    </a:lnTo>
                    <a:lnTo>
                      <a:pt x="20416" y="74479"/>
                    </a:lnTo>
                    <a:lnTo>
                      <a:pt x="34269" y="79525"/>
                    </a:lnTo>
                    <a:lnTo>
                      <a:pt x="51321" y="80929"/>
                    </a:lnTo>
                    <a:lnTo>
                      <a:pt x="64178" y="75514"/>
                    </a:lnTo>
                    <a:lnTo>
                      <a:pt x="74413" y="66342"/>
                    </a:lnTo>
                    <a:lnTo>
                      <a:pt x="81176" y="54264"/>
                    </a:lnTo>
                    <a:lnTo>
                      <a:pt x="83619" y="40129"/>
                    </a:lnTo>
                    <a:lnTo>
                      <a:pt x="83215" y="34339"/>
                    </a:lnTo>
                    <a:lnTo>
                      <a:pt x="47346" y="989"/>
                    </a:lnTo>
                    <a:lnTo>
                      <a:pt x="29701" y="0"/>
                    </a:lnTo>
                    <a:close/>
                  </a:path>
                </a:pathLst>
              </a:custGeom>
              <a:solidFill>
                <a:srgbClr val="0E212C"/>
              </a:solidFill>
            </p:spPr>
            <p:txBody>
              <a:bodyPr wrap="square" lIns="0" tIns="0" rIns="0" bIns="0" rtlCol="0">
                <a:noAutofit/>
              </a:bodyPr>
              <a:lstStyle/>
              <a:p>
                <a:endParaRPr/>
              </a:p>
            </p:txBody>
          </p:sp>
          <p:sp>
            <p:nvSpPr>
              <p:cNvPr id="64" name="object 42">
                <a:extLst>
                  <a:ext uri="{FF2B5EF4-FFF2-40B4-BE49-F238E27FC236}">
                    <a16:creationId xmlns:a16="http://schemas.microsoft.com/office/drawing/2014/main" id="{8F6007A2-FE52-4898-B962-AF4C3F8522DD}"/>
                  </a:ext>
                </a:extLst>
              </p:cNvPr>
              <p:cNvSpPr/>
              <p:nvPr userDrawn="1"/>
            </p:nvSpPr>
            <p:spPr>
              <a:xfrm>
                <a:off x="2779914" y="2979850"/>
                <a:ext cx="83619" cy="80929"/>
              </a:xfrm>
              <a:custGeom>
                <a:avLst/>
                <a:gdLst/>
                <a:ahLst/>
                <a:cxnLst/>
                <a:rect l="l" t="t" r="r" b="b"/>
                <a:pathLst>
                  <a:path w="83619" h="80929">
                    <a:moveTo>
                      <a:pt x="29700" y="0"/>
                    </a:moveTo>
                    <a:lnTo>
                      <a:pt x="17757" y="5977"/>
                    </a:lnTo>
                    <a:lnTo>
                      <a:pt x="8326" y="15638"/>
                    </a:lnTo>
                    <a:lnTo>
                      <a:pt x="2157" y="28428"/>
                    </a:lnTo>
                    <a:lnTo>
                      <a:pt x="0" y="43796"/>
                    </a:lnTo>
                    <a:lnTo>
                      <a:pt x="3086" y="55984"/>
                    </a:lnTo>
                    <a:lnTo>
                      <a:pt x="9956" y="66422"/>
                    </a:lnTo>
                    <a:lnTo>
                      <a:pt x="20416" y="74479"/>
                    </a:lnTo>
                    <a:lnTo>
                      <a:pt x="34269" y="79525"/>
                    </a:lnTo>
                    <a:lnTo>
                      <a:pt x="51321" y="80929"/>
                    </a:lnTo>
                    <a:lnTo>
                      <a:pt x="64178" y="75514"/>
                    </a:lnTo>
                    <a:lnTo>
                      <a:pt x="74413" y="66343"/>
                    </a:lnTo>
                    <a:lnTo>
                      <a:pt x="81176" y="54264"/>
                    </a:lnTo>
                    <a:lnTo>
                      <a:pt x="83619" y="40128"/>
                    </a:lnTo>
                    <a:lnTo>
                      <a:pt x="83215" y="34338"/>
                    </a:lnTo>
                    <a:lnTo>
                      <a:pt x="47345" y="989"/>
                    </a:lnTo>
                    <a:lnTo>
                      <a:pt x="29700" y="0"/>
                    </a:lnTo>
                    <a:close/>
                  </a:path>
                </a:pathLst>
              </a:custGeom>
              <a:solidFill>
                <a:srgbClr val="0E212C"/>
              </a:solidFill>
            </p:spPr>
            <p:txBody>
              <a:bodyPr wrap="square" lIns="0" tIns="0" rIns="0" bIns="0" rtlCol="0">
                <a:noAutofit/>
              </a:bodyPr>
              <a:lstStyle/>
              <a:p>
                <a:endParaRPr/>
              </a:p>
            </p:txBody>
          </p:sp>
          <p:sp>
            <p:nvSpPr>
              <p:cNvPr id="65" name="object 43">
                <a:extLst>
                  <a:ext uri="{FF2B5EF4-FFF2-40B4-BE49-F238E27FC236}">
                    <a16:creationId xmlns:a16="http://schemas.microsoft.com/office/drawing/2014/main" id="{B26DD3B5-999E-4F95-834B-AC674C3A8DD1}"/>
                  </a:ext>
                </a:extLst>
              </p:cNvPr>
              <p:cNvSpPr/>
              <p:nvPr userDrawn="1"/>
            </p:nvSpPr>
            <p:spPr>
              <a:xfrm>
                <a:off x="2381073" y="1810174"/>
                <a:ext cx="83619" cy="80929"/>
              </a:xfrm>
              <a:custGeom>
                <a:avLst/>
                <a:gdLst/>
                <a:ahLst/>
                <a:cxnLst/>
                <a:rect l="l" t="t" r="r" b="b"/>
                <a:pathLst>
                  <a:path w="83619" h="80929">
                    <a:moveTo>
                      <a:pt x="29701" y="0"/>
                    </a:moveTo>
                    <a:lnTo>
                      <a:pt x="17757" y="5977"/>
                    </a:lnTo>
                    <a:lnTo>
                      <a:pt x="8326" y="15638"/>
                    </a:lnTo>
                    <a:lnTo>
                      <a:pt x="2157" y="28428"/>
                    </a:lnTo>
                    <a:lnTo>
                      <a:pt x="0" y="43795"/>
                    </a:lnTo>
                    <a:lnTo>
                      <a:pt x="3086" y="55983"/>
                    </a:lnTo>
                    <a:lnTo>
                      <a:pt x="9956" y="66421"/>
                    </a:lnTo>
                    <a:lnTo>
                      <a:pt x="20416" y="74478"/>
                    </a:lnTo>
                    <a:lnTo>
                      <a:pt x="34269" y="79525"/>
                    </a:lnTo>
                    <a:lnTo>
                      <a:pt x="51321" y="80929"/>
                    </a:lnTo>
                    <a:lnTo>
                      <a:pt x="64178" y="75514"/>
                    </a:lnTo>
                    <a:lnTo>
                      <a:pt x="74413" y="66342"/>
                    </a:lnTo>
                    <a:lnTo>
                      <a:pt x="81176" y="54264"/>
                    </a:lnTo>
                    <a:lnTo>
                      <a:pt x="83619" y="40129"/>
                    </a:lnTo>
                    <a:lnTo>
                      <a:pt x="83215" y="34340"/>
                    </a:lnTo>
                    <a:lnTo>
                      <a:pt x="47346" y="990"/>
                    </a:lnTo>
                    <a:lnTo>
                      <a:pt x="29701" y="0"/>
                    </a:lnTo>
                    <a:close/>
                  </a:path>
                </a:pathLst>
              </a:custGeom>
              <a:solidFill>
                <a:srgbClr val="0E212C"/>
              </a:solidFill>
            </p:spPr>
            <p:txBody>
              <a:bodyPr wrap="square" lIns="0" tIns="0" rIns="0" bIns="0" rtlCol="0">
                <a:noAutofit/>
              </a:bodyPr>
              <a:lstStyle/>
              <a:p>
                <a:endParaRPr/>
              </a:p>
            </p:txBody>
          </p:sp>
          <p:sp>
            <p:nvSpPr>
              <p:cNvPr id="66" name="object 44">
                <a:extLst>
                  <a:ext uri="{FF2B5EF4-FFF2-40B4-BE49-F238E27FC236}">
                    <a16:creationId xmlns:a16="http://schemas.microsoft.com/office/drawing/2014/main" id="{4E5A5F1B-7363-41BF-BC43-4BA8C99354D3}"/>
                  </a:ext>
                </a:extLst>
              </p:cNvPr>
              <p:cNvSpPr/>
              <p:nvPr userDrawn="1"/>
            </p:nvSpPr>
            <p:spPr>
              <a:xfrm>
                <a:off x="497873" y="1261649"/>
                <a:ext cx="83619" cy="80929"/>
              </a:xfrm>
              <a:custGeom>
                <a:avLst/>
                <a:gdLst/>
                <a:ahLst/>
                <a:cxnLst/>
                <a:rect l="l" t="t" r="r" b="b"/>
                <a:pathLst>
                  <a:path w="83619" h="80929">
                    <a:moveTo>
                      <a:pt x="29700" y="0"/>
                    </a:moveTo>
                    <a:lnTo>
                      <a:pt x="17756" y="5977"/>
                    </a:lnTo>
                    <a:lnTo>
                      <a:pt x="8325" y="15637"/>
                    </a:lnTo>
                    <a:lnTo>
                      <a:pt x="2157" y="28427"/>
                    </a:lnTo>
                    <a:lnTo>
                      <a:pt x="0" y="43795"/>
                    </a:lnTo>
                    <a:lnTo>
                      <a:pt x="3086" y="55983"/>
                    </a:lnTo>
                    <a:lnTo>
                      <a:pt x="9955" y="66421"/>
                    </a:lnTo>
                    <a:lnTo>
                      <a:pt x="20414" y="74479"/>
                    </a:lnTo>
                    <a:lnTo>
                      <a:pt x="34267" y="79525"/>
                    </a:lnTo>
                    <a:lnTo>
                      <a:pt x="51320" y="80929"/>
                    </a:lnTo>
                    <a:lnTo>
                      <a:pt x="64176" y="75514"/>
                    </a:lnTo>
                    <a:lnTo>
                      <a:pt x="74412" y="66342"/>
                    </a:lnTo>
                    <a:lnTo>
                      <a:pt x="81176" y="54263"/>
                    </a:lnTo>
                    <a:lnTo>
                      <a:pt x="83619" y="40128"/>
                    </a:lnTo>
                    <a:lnTo>
                      <a:pt x="83215" y="34339"/>
                    </a:lnTo>
                    <a:lnTo>
                      <a:pt x="47344" y="990"/>
                    </a:lnTo>
                    <a:lnTo>
                      <a:pt x="29700" y="0"/>
                    </a:lnTo>
                    <a:close/>
                  </a:path>
                </a:pathLst>
              </a:custGeom>
              <a:solidFill>
                <a:srgbClr val="0E212C"/>
              </a:solidFill>
            </p:spPr>
            <p:txBody>
              <a:bodyPr wrap="square" lIns="0" tIns="0" rIns="0" bIns="0" rtlCol="0">
                <a:noAutofit/>
              </a:bodyPr>
              <a:lstStyle/>
              <a:p>
                <a:endParaRPr/>
              </a:p>
            </p:txBody>
          </p:sp>
        </p:grpSp>
        <p:pic>
          <p:nvPicPr>
            <p:cNvPr id="79" name="Picture 78" descr="A picture containing weapon&#10;&#10;Description generated with high confidence">
              <a:extLst>
                <a:ext uri="{FF2B5EF4-FFF2-40B4-BE49-F238E27FC236}">
                  <a16:creationId xmlns:a16="http://schemas.microsoft.com/office/drawing/2014/main" id="{6AFBD3EE-CEF1-4274-BFD5-C62C68BFF6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787"/>
            <a:stretch/>
          </p:blipFill>
          <p:spPr>
            <a:xfrm>
              <a:off x="-11153" y="3834346"/>
              <a:ext cx="480123" cy="432854"/>
            </a:xfrm>
            <a:prstGeom prst="rect">
              <a:avLst/>
            </a:prstGeom>
          </p:spPr>
        </p:pic>
      </p:grpSp>
      <p:sp>
        <p:nvSpPr>
          <p:cNvPr id="6" name="Text Placeholder 5">
            <a:extLst>
              <a:ext uri="{FF2B5EF4-FFF2-40B4-BE49-F238E27FC236}">
                <a16:creationId xmlns:a16="http://schemas.microsoft.com/office/drawing/2014/main" id="{76FEA9D1-50BC-4CFB-B003-84DDDCC64340}"/>
              </a:ext>
            </a:extLst>
          </p:cNvPr>
          <p:cNvSpPr>
            <a:spLocks noGrp="1"/>
          </p:cNvSpPr>
          <p:nvPr>
            <p:ph type="body" sz="quarter" idx="11" hasCustomPrompt="1"/>
          </p:nvPr>
        </p:nvSpPr>
        <p:spPr>
          <a:xfrm>
            <a:off x="149225" y="2586038"/>
            <a:ext cx="1182688" cy="1571625"/>
          </a:xfrm>
        </p:spPr>
        <p:txBody>
          <a:bodyPr>
            <a:noAutofit/>
          </a:bodyPr>
          <a:lstStyle>
            <a:lvl1pPr marL="0" indent="0">
              <a:buNone/>
              <a:defRPr sz="18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a:t>Click to add text</a:t>
            </a:r>
            <a:endParaRPr lang="en-IN"/>
          </a:p>
        </p:txBody>
      </p:sp>
      <p:sp>
        <p:nvSpPr>
          <p:cNvPr id="70" name="Text Placeholder 5">
            <a:extLst>
              <a:ext uri="{FF2B5EF4-FFF2-40B4-BE49-F238E27FC236}">
                <a16:creationId xmlns:a16="http://schemas.microsoft.com/office/drawing/2014/main" id="{A6304F82-51FD-4025-AD23-5397A6E04291}"/>
              </a:ext>
            </a:extLst>
          </p:cNvPr>
          <p:cNvSpPr>
            <a:spLocks noGrp="1"/>
          </p:cNvSpPr>
          <p:nvPr>
            <p:ph type="body" sz="quarter" idx="12" hasCustomPrompt="1"/>
          </p:nvPr>
        </p:nvSpPr>
        <p:spPr>
          <a:xfrm>
            <a:off x="10836270" y="2641467"/>
            <a:ext cx="1182688" cy="1571625"/>
          </a:xfrm>
        </p:spPr>
        <p:txBody>
          <a:bodyPr>
            <a:noAutofit/>
          </a:bodyPr>
          <a:lstStyle>
            <a:lvl1pPr marL="0" indent="0">
              <a:buNone/>
              <a:defRPr sz="18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a:t>Click to add text</a:t>
            </a:r>
            <a:endParaRPr lang="en-IN"/>
          </a:p>
        </p:txBody>
      </p:sp>
      <p:sp>
        <p:nvSpPr>
          <p:cNvPr id="2" name="Title 14">
            <a:extLst>
              <a:ext uri="{FF2B5EF4-FFF2-40B4-BE49-F238E27FC236}">
                <a16:creationId xmlns:a16="http://schemas.microsoft.com/office/drawing/2014/main" id="{CEC7CD80-0582-D108-F708-258A4932AF67}"/>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a:ea typeface="+mn-ea"/>
                <a:cs typeface="Lora"/>
              </a:defRPr>
            </a:lvl1pPr>
          </a:lstStyle>
          <a:p>
            <a:r>
              <a:rPr lang="en-US"/>
              <a:t>Click to edit title</a:t>
            </a:r>
            <a:endParaRPr lang="en-IN"/>
          </a:p>
        </p:txBody>
      </p:sp>
      <p:pic>
        <p:nvPicPr>
          <p:cNvPr id="7" name="Picture 6" descr="A picture containing shape&#10;&#10;Description automatically generated">
            <a:extLst>
              <a:ext uri="{FF2B5EF4-FFF2-40B4-BE49-F238E27FC236}">
                <a16:creationId xmlns:a16="http://schemas.microsoft.com/office/drawing/2014/main" id="{F0EB0B66-E933-AB62-F855-D8D8A2CA3F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Tree>
    <p:extLst>
      <p:ext uri="{BB962C8B-B14F-4D97-AF65-F5344CB8AC3E}">
        <p14:creationId xmlns:p14="http://schemas.microsoft.com/office/powerpoint/2010/main" val="1268266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895152-B4A4-4B39-A64A-4F4B348C27F8}"/>
              </a:ext>
            </a:extLst>
          </p:cNvPr>
          <p:cNvSpPr>
            <a:spLocks noGrp="1"/>
          </p:cNvSpPr>
          <p:nvPr>
            <p:ph type="sldNum" sz="quarter" idx="10"/>
          </p:nvPr>
        </p:nvSpPr>
        <p:spPr/>
        <p:txBody>
          <a:bodyPr/>
          <a:lstStyle/>
          <a:p>
            <a:fld id="{FDBC05DF-A747-42DE-937C-2676F8C89A98}" type="slidenum">
              <a:rPr lang="en-IN" smtClean="0"/>
              <a:pPr/>
              <a:t>‹#›</a:t>
            </a:fld>
            <a:endParaRPr lang="en-IN"/>
          </a:p>
        </p:txBody>
      </p:sp>
      <p:sp>
        <p:nvSpPr>
          <p:cNvPr id="9" name="object 3">
            <a:extLst>
              <a:ext uri="{FF2B5EF4-FFF2-40B4-BE49-F238E27FC236}">
                <a16:creationId xmlns:a16="http://schemas.microsoft.com/office/drawing/2014/main" id="{D8978891-FB96-4A95-9DFC-DDC77886D5AA}"/>
              </a:ext>
            </a:extLst>
          </p:cNvPr>
          <p:cNvSpPr/>
          <p:nvPr userDrawn="1"/>
        </p:nvSpPr>
        <p:spPr>
          <a:xfrm>
            <a:off x="6580749" y="2789737"/>
            <a:ext cx="879454" cy="2390851"/>
          </a:xfrm>
          <a:custGeom>
            <a:avLst/>
            <a:gdLst/>
            <a:ahLst/>
            <a:cxnLst/>
            <a:rect l="l" t="t" r="r" b="b"/>
            <a:pathLst>
              <a:path w="664354" h="1901675">
                <a:moveTo>
                  <a:pt x="33152" y="0"/>
                </a:moveTo>
                <a:lnTo>
                  <a:pt x="0" y="0"/>
                </a:lnTo>
                <a:lnTo>
                  <a:pt x="628030" y="1901675"/>
                </a:lnTo>
                <a:lnTo>
                  <a:pt x="664354" y="1895839"/>
                </a:lnTo>
                <a:lnTo>
                  <a:pt x="33152" y="0"/>
                </a:lnTo>
                <a:close/>
              </a:path>
            </a:pathLst>
          </a:custGeom>
          <a:solidFill>
            <a:srgbClr val="ECECEC">
              <a:alpha val="50000"/>
            </a:srgbClr>
          </a:solidFill>
        </p:spPr>
        <p:txBody>
          <a:bodyPr wrap="square" lIns="0" tIns="0" rIns="0" bIns="0" rtlCol="0">
            <a:noAutofit/>
          </a:bodyPr>
          <a:lstStyle/>
          <a:p>
            <a:endParaRPr/>
          </a:p>
        </p:txBody>
      </p:sp>
      <p:sp>
        <p:nvSpPr>
          <p:cNvPr id="10" name="object 10">
            <a:extLst>
              <a:ext uri="{FF2B5EF4-FFF2-40B4-BE49-F238E27FC236}">
                <a16:creationId xmlns:a16="http://schemas.microsoft.com/office/drawing/2014/main" id="{D5F443E0-0ADE-4D32-B213-6AA02D73155D}"/>
              </a:ext>
            </a:extLst>
          </p:cNvPr>
          <p:cNvSpPr/>
          <p:nvPr userDrawn="1"/>
        </p:nvSpPr>
        <p:spPr>
          <a:xfrm>
            <a:off x="3750811" y="1650630"/>
            <a:ext cx="6630587" cy="965945"/>
          </a:xfrm>
          <a:custGeom>
            <a:avLst/>
            <a:gdLst/>
            <a:ahLst/>
            <a:cxnLst/>
            <a:rect l="l" t="t" r="r" b="b"/>
            <a:pathLst>
              <a:path w="3105288" h="877329">
                <a:moveTo>
                  <a:pt x="0" y="0"/>
                </a:moveTo>
                <a:lnTo>
                  <a:pt x="3105288" y="0"/>
                </a:lnTo>
                <a:lnTo>
                  <a:pt x="3105288" y="877329"/>
                </a:lnTo>
                <a:lnTo>
                  <a:pt x="0" y="877329"/>
                </a:lnTo>
                <a:lnTo>
                  <a:pt x="0" y="0"/>
                </a:lnTo>
                <a:close/>
              </a:path>
            </a:pathLst>
          </a:custGeom>
          <a:solidFill>
            <a:srgbClr val="437375">
              <a:alpha val="50000"/>
            </a:srgbClr>
          </a:solidFill>
        </p:spPr>
        <p:txBody>
          <a:bodyPr wrap="square" lIns="0" tIns="0" rIns="0" bIns="0" rtlCol="0">
            <a:noAutofit/>
          </a:bodyPr>
          <a:lstStyle/>
          <a:p>
            <a:endParaRPr/>
          </a:p>
        </p:txBody>
      </p:sp>
      <p:sp>
        <p:nvSpPr>
          <p:cNvPr id="11" name="object 11">
            <a:extLst>
              <a:ext uri="{FF2B5EF4-FFF2-40B4-BE49-F238E27FC236}">
                <a16:creationId xmlns:a16="http://schemas.microsoft.com/office/drawing/2014/main" id="{217403DC-EB02-4A46-B2F2-930ADD3EBA46}"/>
              </a:ext>
            </a:extLst>
          </p:cNvPr>
          <p:cNvSpPr/>
          <p:nvPr userDrawn="1"/>
        </p:nvSpPr>
        <p:spPr>
          <a:xfrm>
            <a:off x="1965278" y="1461278"/>
            <a:ext cx="8734567" cy="965943"/>
          </a:xfrm>
          <a:custGeom>
            <a:avLst/>
            <a:gdLst/>
            <a:ahLst/>
            <a:cxnLst/>
            <a:rect l="l" t="t" r="r" b="b"/>
            <a:pathLst>
              <a:path w="4090640" h="877327">
                <a:moveTo>
                  <a:pt x="0" y="0"/>
                </a:moveTo>
                <a:lnTo>
                  <a:pt x="4090640" y="0"/>
                </a:lnTo>
                <a:lnTo>
                  <a:pt x="4090640" y="877327"/>
                </a:lnTo>
                <a:lnTo>
                  <a:pt x="0" y="877327"/>
                </a:lnTo>
                <a:lnTo>
                  <a:pt x="0" y="0"/>
                </a:lnTo>
                <a:close/>
              </a:path>
            </a:pathLst>
          </a:custGeom>
          <a:solidFill>
            <a:srgbClr val="3B5A6F"/>
          </a:solidFill>
        </p:spPr>
        <p:txBody>
          <a:bodyPr wrap="square" lIns="0" tIns="0" rIns="0" bIns="0" rtlCol="0">
            <a:noAutofit/>
          </a:bodyPr>
          <a:lstStyle/>
          <a:p>
            <a:endParaRPr/>
          </a:p>
        </p:txBody>
      </p:sp>
      <p:sp>
        <p:nvSpPr>
          <p:cNvPr id="12" name="object 12">
            <a:extLst>
              <a:ext uri="{FF2B5EF4-FFF2-40B4-BE49-F238E27FC236}">
                <a16:creationId xmlns:a16="http://schemas.microsoft.com/office/drawing/2014/main" id="{E9737F69-AC7B-4C54-8882-1896A5A250CD}"/>
              </a:ext>
            </a:extLst>
          </p:cNvPr>
          <p:cNvSpPr txBox="1"/>
          <p:nvPr userDrawn="1"/>
        </p:nvSpPr>
        <p:spPr>
          <a:xfrm>
            <a:off x="2235728" y="1494810"/>
            <a:ext cx="7906183" cy="775344"/>
          </a:xfrm>
          <a:prstGeom prst="rect">
            <a:avLst/>
          </a:prstGeom>
        </p:spPr>
        <p:txBody>
          <a:bodyPr vert="horz" wrap="square" lIns="0" tIns="0" rIns="0" bIns="0" rtlCol="0">
            <a:noAutofit/>
          </a:bodyPr>
          <a:lstStyle/>
          <a:p>
            <a:pPr marL="12700" marR="372745" algn="just">
              <a:lnSpc>
                <a:spcPct val="100000"/>
              </a:lnSpc>
            </a:pPr>
            <a:r>
              <a:rPr lang="en-IN" sz="1500" b="1" i="1" spc="-50">
                <a:solidFill>
                  <a:srgbClr val="FFFFFF"/>
                </a:solidFill>
                <a:latin typeface="Lora"/>
                <a:cs typeface="Lora"/>
              </a:rPr>
              <a:t>Click to add text</a:t>
            </a:r>
            <a:endParaRPr sz="1200">
              <a:latin typeface="Lora"/>
              <a:cs typeface="Lora"/>
            </a:endParaRPr>
          </a:p>
        </p:txBody>
      </p:sp>
      <p:grpSp>
        <p:nvGrpSpPr>
          <p:cNvPr id="87" name="Group 86">
            <a:extLst>
              <a:ext uri="{FF2B5EF4-FFF2-40B4-BE49-F238E27FC236}">
                <a16:creationId xmlns:a16="http://schemas.microsoft.com/office/drawing/2014/main" id="{5AE4FB8E-0326-40FE-9A95-DF42F19B9CE5}"/>
              </a:ext>
            </a:extLst>
          </p:cNvPr>
          <p:cNvGrpSpPr/>
          <p:nvPr userDrawn="1"/>
        </p:nvGrpSpPr>
        <p:grpSpPr>
          <a:xfrm>
            <a:off x="300070" y="2629657"/>
            <a:ext cx="1985338" cy="1674967"/>
            <a:chOff x="300070" y="2629657"/>
            <a:chExt cx="1985338" cy="1674967"/>
          </a:xfrm>
        </p:grpSpPr>
        <p:sp>
          <p:nvSpPr>
            <p:cNvPr id="13" name="object 18">
              <a:extLst>
                <a:ext uri="{FF2B5EF4-FFF2-40B4-BE49-F238E27FC236}">
                  <a16:creationId xmlns:a16="http://schemas.microsoft.com/office/drawing/2014/main" id="{8FC9E222-86D2-4415-B296-7E474B812474}"/>
                </a:ext>
              </a:extLst>
            </p:cNvPr>
            <p:cNvSpPr/>
            <p:nvPr userDrawn="1"/>
          </p:nvSpPr>
          <p:spPr>
            <a:xfrm>
              <a:off x="300070" y="2629657"/>
              <a:ext cx="1818923" cy="150129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9">
              <a:extLst>
                <a:ext uri="{FF2B5EF4-FFF2-40B4-BE49-F238E27FC236}">
                  <a16:creationId xmlns:a16="http://schemas.microsoft.com/office/drawing/2014/main" id="{03B8AD36-9C72-47CE-A596-97062646FDD2}"/>
                </a:ext>
              </a:extLst>
            </p:cNvPr>
            <p:cNvSpPr/>
            <p:nvPr userDrawn="1"/>
          </p:nvSpPr>
          <p:spPr>
            <a:xfrm>
              <a:off x="491309" y="2754955"/>
              <a:ext cx="1634499" cy="1425369"/>
            </a:xfrm>
            <a:custGeom>
              <a:avLst/>
              <a:gdLst/>
              <a:ahLst/>
              <a:cxnLst/>
              <a:rect l="l" t="t" r="r" b="b"/>
              <a:pathLst>
                <a:path w="1234727" h="1133734">
                  <a:moveTo>
                    <a:pt x="0" y="0"/>
                  </a:moveTo>
                  <a:lnTo>
                    <a:pt x="1234727" y="0"/>
                  </a:lnTo>
                  <a:lnTo>
                    <a:pt x="1234727" y="1133734"/>
                  </a:lnTo>
                  <a:lnTo>
                    <a:pt x="0" y="1133734"/>
                  </a:lnTo>
                  <a:lnTo>
                    <a:pt x="0" y="0"/>
                  </a:lnTo>
                  <a:close/>
                </a:path>
              </a:pathLst>
            </a:custGeom>
            <a:solidFill>
              <a:srgbClr val="00A3D4"/>
            </a:solidFill>
          </p:spPr>
          <p:txBody>
            <a:bodyPr wrap="square" lIns="0" tIns="0" rIns="0" bIns="0" rtlCol="0">
              <a:noAutofit/>
            </a:bodyPr>
            <a:lstStyle/>
            <a:p>
              <a:endParaRPr/>
            </a:p>
          </p:txBody>
        </p:sp>
        <p:sp>
          <p:nvSpPr>
            <p:cNvPr id="15" name="object 20">
              <a:extLst>
                <a:ext uri="{FF2B5EF4-FFF2-40B4-BE49-F238E27FC236}">
                  <a16:creationId xmlns:a16="http://schemas.microsoft.com/office/drawing/2014/main" id="{BDD01971-9607-4C5F-9501-D2B0AB3C98C6}"/>
                </a:ext>
              </a:extLst>
            </p:cNvPr>
            <p:cNvSpPr/>
            <p:nvPr userDrawn="1"/>
          </p:nvSpPr>
          <p:spPr>
            <a:xfrm>
              <a:off x="650903"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16" name="object 21">
              <a:extLst>
                <a:ext uri="{FF2B5EF4-FFF2-40B4-BE49-F238E27FC236}">
                  <a16:creationId xmlns:a16="http://schemas.microsoft.com/office/drawing/2014/main" id="{4D6FBD61-2058-4EA4-809F-CAC6C38A72BF}"/>
                </a:ext>
              </a:extLst>
            </p:cNvPr>
            <p:cNvSpPr/>
            <p:nvPr userDrawn="1"/>
          </p:nvSpPr>
          <p:spPr>
            <a:xfrm>
              <a:off x="650903"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00A3D4"/>
              </a:solidFill>
            </a:ln>
          </p:spPr>
          <p:txBody>
            <a:bodyPr wrap="square" lIns="0" tIns="0" rIns="0" bIns="0" rtlCol="0">
              <a:noAutofit/>
            </a:bodyPr>
            <a:lstStyle/>
            <a:p>
              <a:endParaRPr/>
            </a:p>
          </p:txBody>
        </p:sp>
      </p:grpSp>
      <p:sp>
        <p:nvSpPr>
          <p:cNvPr id="20" name="object 25">
            <a:extLst>
              <a:ext uri="{FF2B5EF4-FFF2-40B4-BE49-F238E27FC236}">
                <a16:creationId xmlns:a16="http://schemas.microsoft.com/office/drawing/2014/main" id="{F0411153-A8E4-4539-8F75-7A38E5FAC434}"/>
              </a:ext>
            </a:extLst>
          </p:cNvPr>
          <p:cNvSpPr/>
          <p:nvPr userDrawn="1"/>
        </p:nvSpPr>
        <p:spPr>
          <a:xfrm>
            <a:off x="2663604" y="2629657"/>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24" name="object 29">
            <a:extLst>
              <a:ext uri="{FF2B5EF4-FFF2-40B4-BE49-F238E27FC236}">
                <a16:creationId xmlns:a16="http://schemas.microsoft.com/office/drawing/2014/main" id="{01543FAA-FD62-4497-9557-014DB0CBBCD8}"/>
              </a:ext>
            </a:extLst>
          </p:cNvPr>
          <p:cNvSpPr/>
          <p:nvPr userDrawn="1"/>
        </p:nvSpPr>
        <p:spPr>
          <a:xfrm>
            <a:off x="5027139" y="2629657"/>
            <a:ext cx="1818923" cy="1501299"/>
          </a:xfrm>
          <a:prstGeom prst="rect">
            <a:avLst/>
          </a:prstGeom>
          <a:blipFill>
            <a:blip r:embed="rId3" cstate="print"/>
            <a:stretch>
              <a:fillRect/>
            </a:stretch>
          </a:blipFill>
        </p:spPr>
        <p:txBody>
          <a:bodyPr wrap="square" lIns="0" tIns="0" rIns="0" bIns="0" rtlCol="0">
            <a:noAutofit/>
          </a:bodyPr>
          <a:lstStyle/>
          <a:p>
            <a:endParaRPr/>
          </a:p>
        </p:txBody>
      </p:sp>
      <p:grpSp>
        <p:nvGrpSpPr>
          <p:cNvPr id="95" name="Group 94">
            <a:extLst>
              <a:ext uri="{FF2B5EF4-FFF2-40B4-BE49-F238E27FC236}">
                <a16:creationId xmlns:a16="http://schemas.microsoft.com/office/drawing/2014/main" id="{144D9C0B-31E6-4102-8351-E1517152B4E9}"/>
              </a:ext>
            </a:extLst>
          </p:cNvPr>
          <p:cNvGrpSpPr/>
          <p:nvPr userDrawn="1"/>
        </p:nvGrpSpPr>
        <p:grpSpPr>
          <a:xfrm>
            <a:off x="7390673" y="4499235"/>
            <a:ext cx="1985339" cy="1686463"/>
            <a:chOff x="7390673" y="4499235"/>
            <a:chExt cx="1985339" cy="1686463"/>
          </a:xfrm>
        </p:grpSpPr>
        <p:sp>
          <p:nvSpPr>
            <p:cNvPr id="44" name="object 49">
              <a:extLst>
                <a:ext uri="{FF2B5EF4-FFF2-40B4-BE49-F238E27FC236}">
                  <a16:creationId xmlns:a16="http://schemas.microsoft.com/office/drawing/2014/main" id="{0291F2D5-4B44-4253-AC45-17857CFDD156}"/>
                </a:ext>
              </a:extLst>
            </p:cNvPr>
            <p:cNvSpPr/>
            <p:nvPr userDrawn="1"/>
          </p:nvSpPr>
          <p:spPr>
            <a:xfrm>
              <a:off x="7390673" y="4499235"/>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45" name="object 50">
              <a:extLst>
                <a:ext uri="{FF2B5EF4-FFF2-40B4-BE49-F238E27FC236}">
                  <a16:creationId xmlns:a16="http://schemas.microsoft.com/office/drawing/2014/main" id="{1B750769-138A-4D6D-9177-EB1514977199}"/>
                </a:ext>
              </a:extLst>
            </p:cNvPr>
            <p:cNvSpPr/>
            <p:nvPr userDrawn="1"/>
          </p:nvSpPr>
          <p:spPr>
            <a:xfrm>
              <a:off x="7581912" y="4636029"/>
              <a:ext cx="1634500" cy="1425367"/>
            </a:xfrm>
            <a:custGeom>
              <a:avLst/>
              <a:gdLst/>
              <a:ahLst/>
              <a:cxnLst/>
              <a:rect l="l" t="t" r="r" b="b"/>
              <a:pathLst>
                <a:path w="1234728" h="1133732">
                  <a:moveTo>
                    <a:pt x="0" y="0"/>
                  </a:moveTo>
                  <a:lnTo>
                    <a:pt x="1234728" y="0"/>
                  </a:lnTo>
                  <a:lnTo>
                    <a:pt x="1234728" y="1133732"/>
                  </a:lnTo>
                  <a:lnTo>
                    <a:pt x="0" y="1133732"/>
                  </a:lnTo>
                  <a:lnTo>
                    <a:pt x="0" y="0"/>
                  </a:lnTo>
                  <a:close/>
                </a:path>
              </a:pathLst>
            </a:custGeom>
            <a:solidFill>
              <a:srgbClr val="00A3D4"/>
            </a:solidFill>
          </p:spPr>
          <p:txBody>
            <a:bodyPr wrap="square" lIns="0" tIns="0" rIns="0" bIns="0" rtlCol="0">
              <a:noAutofit/>
            </a:bodyPr>
            <a:lstStyle/>
            <a:p>
              <a:endParaRPr/>
            </a:p>
          </p:txBody>
        </p:sp>
        <p:sp>
          <p:nvSpPr>
            <p:cNvPr id="46" name="object 51">
              <a:extLst>
                <a:ext uri="{FF2B5EF4-FFF2-40B4-BE49-F238E27FC236}">
                  <a16:creationId xmlns:a16="http://schemas.microsoft.com/office/drawing/2014/main" id="{055B63B2-6547-4D47-8408-BDD0CDF812B0}"/>
                </a:ext>
              </a:extLst>
            </p:cNvPr>
            <p:cNvSpPr/>
            <p:nvPr userDrawn="1"/>
          </p:nvSpPr>
          <p:spPr>
            <a:xfrm>
              <a:off x="7741507"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47" name="object 52">
              <a:extLst>
                <a:ext uri="{FF2B5EF4-FFF2-40B4-BE49-F238E27FC236}">
                  <a16:creationId xmlns:a16="http://schemas.microsoft.com/office/drawing/2014/main" id="{0316C8DB-7731-49B6-ACE1-F95C4B1E2771}"/>
                </a:ext>
              </a:extLst>
            </p:cNvPr>
            <p:cNvSpPr/>
            <p:nvPr userDrawn="1"/>
          </p:nvSpPr>
          <p:spPr>
            <a:xfrm>
              <a:off x="7741507"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00A3D4"/>
              </a:solidFill>
            </a:ln>
          </p:spPr>
          <p:txBody>
            <a:bodyPr wrap="square" lIns="0" tIns="0" rIns="0" bIns="0" rtlCol="0">
              <a:noAutofit/>
            </a:bodyPr>
            <a:lstStyle/>
            <a:p>
              <a:endParaRPr/>
            </a:p>
          </p:txBody>
        </p:sp>
      </p:grpSp>
      <p:grpSp>
        <p:nvGrpSpPr>
          <p:cNvPr id="94" name="Group 93">
            <a:extLst>
              <a:ext uri="{FF2B5EF4-FFF2-40B4-BE49-F238E27FC236}">
                <a16:creationId xmlns:a16="http://schemas.microsoft.com/office/drawing/2014/main" id="{813BDD00-25D6-4736-BCD2-D4BF8C49E5D0}"/>
              </a:ext>
            </a:extLst>
          </p:cNvPr>
          <p:cNvGrpSpPr/>
          <p:nvPr userDrawn="1"/>
        </p:nvGrpSpPr>
        <p:grpSpPr>
          <a:xfrm>
            <a:off x="5027139" y="4510731"/>
            <a:ext cx="1985338" cy="1674967"/>
            <a:chOff x="5027139" y="4510731"/>
            <a:chExt cx="1985338" cy="1674967"/>
          </a:xfrm>
        </p:grpSpPr>
        <p:sp>
          <p:nvSpPr>
            <p:cNvPr id="40" name="object 45">
              <a:extLst>
                <a:ext uri="{FF2B5EF4-FFF2-40B4-BE49-F238E27FC236}">
                  <a16:creationId xmlns:a16="http://schemas.microsoft.com/office/drawing/2014/main" id="{99A593BA-A50D-4815-95E8-69E1C69E6126}"/>
                </a:ext>
              </a:extLst>
            </p:cNvPr>
            <p:cNvSpPr/>
            <p:nvPr userDrawn="1"/>
          </p:nvSpPr>
          <p:spPr>
            <a:xfrm>
              <a:off x="5027139" y="4510731"/>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41" name="object 46">
              <a:extLst>
                <a:ext uri="{FF2B5EF4-FFF2-40B4-BE49-F238E27FC236}">
                  <a16:creationId xmlns:a16="http://schemas.microsoft.com/office/drawing/2014/main" id="{001BE95C-AEA0-45AE-8758-AF50C11947FC}"/>
                </a:ext>
              </a:extLst>
            </p:cNvPr>
            <p:cNvSpPr/>
            <p:nvPr userDrawn="1"/>
          </p:nvSpPr>
          <p:spPr>
            <a:xfrm>
              <a:off x="5218378" y="4636029"/>
              <a:ext cx="1634500" cy="1425367"/>
            </a:xfrm>
            <a:custGeom>
              <a:avLst/>
              <a:gdLst/>
              <a:ahLst/>
              <a:cxnLst/>
              <a:rect l="l" t="t" r="r" b="b"/>
              <a:pathLst>
                <a:path w="1234728" h="1133732">
                  <a:moveTo>
                    <a:pt x="0" y="0"/>
                  </a:moveTo>
                  <a:lnTo>
                    <a:pt x="1234728" y="0"/>
                  </a:lnTo>
                  <a:lnTo>
                    <a:pt x="1234728" y="1133732"/>
                  </a:lnTo>
                  <a:lnTo>
                    <a:pt x="0" y="1133732"/>
                  </a:lnTo>
                  <a:lnTo>
                    <a:pt x="0" y="0"/>
                  </a:lnTo>
                  <a:close/>
                </a:path>
              </a:pathLst>
            </a:custGeom>
            <a:solidFill>
              <a:srgbClr val="DF1E31"/>
            </a:solidFill>
          </p:spPr>
          <p:txBody>
            <a:bodyPr wrap="square" lIns="0" tIns="0" rIns="0" bIns="0" rtlCol="0">
              <a:noAutofit/>
            </a:bodyPr>
            <a:lstStyle/>
            <a:p>
              <a:endParaRPr/>
            </a:p>
          </p:txBody>
        </p:sp>
        <p:sp>
          <p:nvSpPr>
            <p:cNvPr id="42" name="object 47">
              <a:extLst>
                <a:ext uri="{FF2B5EF4-FFF2-40B4-BE49-F238E27FC236}">
                  <a16:creationId xmlns:a16="http://schemas.microsoft.com/office/drawing/2014/main" id="{25B5940F-3E41-468D-A8F1-6B5250B061C1}"/>
                </a:ext>
              </a:extLst>
            </p:cNvPr>
            <p:cNvSpPr/>
            <p:nvPr userDrawn="1"/>
          </p:nvSpPr>
          <p:spPr>
            <a:xfrm>
              <a:off x="5377972"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43" name="object 48">
              <a:extLst>
                <a:ext uri="{FF2B5EF4-FFF2-40B4-BE49-F238E27FC236}">
                  <a16:creationId xmlns:a16="http://schemas.microsoft.com/office/drawing/2014/main" id="{447CCDCF-9B34-492F-BD4A-C560FA4C1B64}"/>
                </a:ext>
              </a:extLst>
            </p:cNvPr>
            <p:cNvSpPr/>
            <p:nvPr userDrawn="1"/>
          </p:nvSpPr>
          <p:spPr>
            <a:xfrm>
              <a:off x="5377972"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DF1E31"/>
              </a:solidFill>
            </a:ln>
          </p:spPr>
          <p:txBody>
            <a:bodyPr wrap="square" lIns="0" tIns="0" rIns="0" bIns="0" rtlCol="0">
              <a:noAutofit/>
            </a:bodyPr>
            <a:lstStyle/>
            <a:p>
              <a:endParaRPr/>
            </a:p>
          </p:txBody>
        </p:sp>
      </p:grpSp>
      <p:grpSp>
        <p:nvGrpSpPr>
          <p:cNvPr id="90" name="Group 89">
            <a:extLst>
              <a:ext uri="{FF2B5EF4-FFF2-40B4-BE49-F238E27FC236}">
                <a16:creationId xmlns:a16="http://schemas.microsoft.com/office/drawing/2014/main" id="{3F7D397E-8FDD-4404-8598-E8BFD987D77B}"/>
              </a:ext>
            </a:extLst>
          </p:cNvPr>
          <p:cNvGrpSpPr/>
          <p:nvPr userDrawn="1"/>
        </p:nvGrpSpPr>
        <p:grpSpPr>
          <a:xfrm>
            <a:off x="7390673" y="2629657"/>
            <a:ext cx="1985339" cy="1674967"/>
            <a:chOff x="7390673" y="2629657"/>
            <a:chExt cx="1985339" cy="1674967"/>
          </a:xfrm>
        </p:grpSpPr>
        <p:sp>
          <p:nvSpPr>
            <p:cNvPr id="28" name="object 33">
              <a:extLst>
                <a:ext uri="{FF2B5EF4-FFF2-40B4-BE49-F238E27FC236}">
                  <a16:creationId xmlns:a16="http://schemas.microsoft.com/office/drawing/2014/main" id="{4BB1C889-A2DA-4603-8338-755972D82151}"/>
                </a:ext>
              </a:extLst>
            </p:cNvPr>
            <p:cNvSpPr/>
            <p:nvPr userDrawn="1"/>
          </p:nvSpPr>
          <p:spPr>
            <a:xfrm>
              <a:off x="7390673" y="2629657"/>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29" name="object 34">
              <a:extLst>
                <a:ext uri="{FF2B5EF4-FFF2-40B4-BE49-F238E27FC236}">
                  <a16:creationId xmlns:a16="http://schemas.microsoft.com/office/drawing/2014/main" id="{8852EE44-D9B3-406F-A64C-1BA071634096}"/>
                </a:ext>
              </a:extLst>
            </p:cNvPr>
            <p:cNvSpPr/>
            <p:nvPr userDrawn="1"/>
          </p:nvSpPr>
          <p:spPr>
            <a:xfrm>
              <a:off x="7581912" y="2754955"/>
              <a:ext cx="1634500" cy="1425369"/>
            </a:xfrm>
            <a:custGeom>
              <a:avLst/>
              <a:gdLst/>
              <a:ahLst/>
              <a:cxnLst/>
              <a:rect l="l" t="t" r="r" b="b"/>
              <a:pathLst>
                <a:path w="1234728" h="1133734">
                  <a:moveTo>
                    <a:pt x="0" y="0"/>
                  </a:moveTo>
                  <a:lnTo>
                    <a:pt x="1234728" y="0"/>
                  </a:lnTo>
                  <a:lnTo>
                    <a:pt x="1234728" y="1133734"/>
                  </a:lnTo>
                  <a:lnTo>
                    <a:pt x="0" y="1133734"/>
                  </a:lnTo>
                  <a:lnTo>
                    <a:pt x="0" y="0"/>
                  </a:lnTo>
                  <a:close/>
                </a:path>
              </a:pathLst>
            </a:custGeom>
            <a:solidFill>
              <a:srgbClr val="3B5A6F"/>
            </a:solidFill>
          </p:spPr>
          <p:txBody>
            <a:bodyPr wrap="square" lIns="0" tIns="0" rIns="0" bIns="0" rtlCol="0">
              <a:noAutofit/>
            </a:bodyPr>
            <a:lstStyle/>
            <a:p>
              <a:endParaRPr/>
            </a:p>
          </p:txBody>
        </p:sp>
        <p:sp>
          <p:nvSpPr>
            <p:cNvPr id="30" name="object 35">
              <a:extLst>
                <a:ext uri="{FF2B5EF4-FFF2-40B4-BE49-F238E27FC236}">
                  <a16:creationId xmlns:a16="http://schemas.microsoft.com/office/drawing/2014/main" id="{433D4DC9-099C-4974-84F1-FE58F825E823}"/>
                </a:ext>
              </a:extLst>
            </p:cNvPr>
            <p:cNvSpPr/>
            <p:nvPr userDrawn="1"/>
          </p:nvSpPr>
          <p:spPr>
            <a:xfrm>
              <a:off x="7741507"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31" name="object 36">
              <a:extLst>
                <a:ext uri="{FF2B5EF4-FFF2-40B4-BE49-F238E27FC236}">
                  <a16:creationId xmlns:a16="http://schemas.microsoft.com/office/drawing/2014/main" id="{35FDD6C5-783A-4FFE-A5D8-98B42665E8EF}"/>
                </a:ext>
              </a:extLst>
            </p:cNvPr>
            <p:cNvSpPr/>
            <p:nvPr userDrawn="1"/>
          </p:nvSpPr>
          <p:spPr>
            <a:xfrm>
              <a:off x="7741507"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3B5A6F"/>
              </a:solidFill>
            </a:ln>
          </p:spPr>
          <p:txBody>
            <a:bodyPr wrap="square" lIns="0" tIns="0" rIns="0" bIns="0" rtlCol="0">
              <a:noAutofit/>
            </a:bodyPr>
            <a:lstStyle/>
            <a:p>
              <a:endParaRPr/>
            </a:p>
          </p:txBody>
        </p:sp>
      </p:grpSp>
      <p:grpSp>
        <p:nvGrpSpPr>
          <p:cNvPr id="89" name="Group 88">
            <a:extLst>
              <a:ext uri="{FF2B5EF4-FFF2-40B4-BE49-F238E27FC236}">
                <a16:creationId xmlns:a16="http://schemas.microsoft.com/office/drawing/2014/main" id="{303A4C43-8D20-471D-9561-45963227BD30}"/>
              </a:ext>
            </a:extLst>
          </p:cNvPr>
          <p:cNvGrpSpPr/>
          <p:nvPr userDrawn="1"/>
        </p:nvGrpSpPr>
        <p:grpSpPr>
          <a:xfrm>
            <a:off x="5218378" y="2754955"/>
            <a:ext cx="1794099" cy="1549669"/>
            <a:chOff x="5218378" y="2754955"/>
            <a:chExt cx="1794099" cy="1549669"/>
          </a:xfrm>
        </p:grpSpPr>
        <p:sp>
          <p:nvSpPr>
            <p:cNvPr id="25" name="object 30">
              <a:extLst>
                <a:ext uri="{FF2B5EF4-FFF2-40B4-BE49-F238E27FC236}">
                  <a16:creationId xmlns:a16="http://schemas.microsoft.com/office/drawing/2014/main" id="{9CBB8EE6-352D-4C2E-9A82-0EF841915A18}"/>
                </a:ext>
              </a:extLst>
            </p:cNvPr>
            <p:cNvSpPr/>
            <p:nvPr userDrawn="1"/>
          </p:nvSpPr>
          <p:spPr>
            <a:xfrm>
              <a:off x="5218378" y="2754955"/>
              <a:ext cx="1634500" cy="1425369"/>
            </a:xfrm>
            <a:custGeom>
              <a:avLst/>
              <a:gdLst/>
              <a:ahLst/>
              <a:cxnLst/>
              <a:rect l="l" t="t" r="r" b="b"/>
              <a:pathLst>
                <a:path w="1234728" h="1133734">
                  <a:moveTo>
                    <a:pt x="0" y="0"/>
                  </a:moveTo>
                  <a:lnTo>
                    <a:pt x="1234728" y="0"/>
                  </a:lnTo>
                  <a:lnTo>
                    <a:pt x="1234728" y="1133734"/>
                  </a:lnTo>
                  <a:lnTo>
                    <a:pt x="0" y="1133734"/>
                  </a:lnTo>
                  <a:lnTo>
                    <a:pt x="0" y="0"/>
                  </a:lnTo>
                  <a:close/>
                </a:path>
              </a:pathLst>
            </a:custGeom>
            <a:solidFill>
              <a:srgbClr val="FDC30F"/>
            </a:solidFill>
          </p:spPr>
          <p:txBody>
            <a:bodyPr wrap="square" lIns="0" tIns="0" rIns="0" bIns="0" rtlCol="0">
              <a:noAutofit/>
            </a:bodyPr>
            <a:lstStyle/>
            <a:p>
              <a:endParaRPr/>
            </a:p>
          </p:txBody>
        </p:sp>
        <p:sp>
          <p:nvSpPr>
            <p:cNvPr id="26" name="object 31">
              <a:extLst>
                <a:ext uri="{FF2B5EF4-FFF2-40B4-BE49-F238E27FC236}">
                  <a16:creationId xmlns:a16="http://schemas.microsoft.com/office/drawing/2014/main" id="{FE99FE0D-7DAB-44FE-A2D2-2B9D6BA8C7C3}"/>
                </a:ext>
              </a:extLst>
            </p:cNvPr>
            <p:cNvSpPr/>
            <p:nvPr userDrawn="1"/>
          </p:nvSpPr>
          <p:spPr>
            <a:xfrm>
              <a:off x="5377972"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27" name="object 32">
              <a:extLst>
                <a:ext uri="{FF2B5EF4-FFF2-40B4-BE49-F238E27FC236}">
                  <a16:creationId xmlns:a16="http://schemas.microsoft.com/office/drawing/2014/main" id="{471F195A-B76D-4A4A-A67C-39E99E1F8B96}"/>
                </a:ext>
              </a:extLst>
            </p:cNvPr>
            <p:cNvSpPr/>
            <p:nvPr userDrawn="1"/>
          </p:nvSpPr>
          <p:spPr>
            <a:xfrm>
              <a:off x="5377972"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FDC30F"/>
              </a:solidFill>
            </a:ln>
          </p:spPr>
          <p:txBody>
            <a:bodyPr wrap="square" lIns="0" tIns="0" rIns="0" bIns="0" rtlCol="0">
              <a:noAutofit/>
            </a:bodyPr>
            <a:lstStyle/>
            <a:p>
              <a:endParaRPr/>
            </a:p>
          </p:txBody>
        </p:sp>
      </p:grpSp>
      <p:grpSp>
        <p:nvGrpSpPr>
          <p:cNvPr id="88" name="Group 87">
            <a:extLst>
              <a:ext uri="{FF2B5EF4-FFF2-40B4-BE49-F238E27FC236}">
                <a16:creationId xmlns:a16="http://schemas.microsoft.com/office/drawing/2014/main" id="{69EEAA02-8A76-4142-8662-80AD3DBF9583}"/>
              </a:ext>
            </a:extLst>
          </p:cNvPr>
          <p:cNvGrpSpPr/>
          <p:nvPr userDrawn="1"/>
        </p:nvGrpSpPr>
        <p:grpSpPr>
          <a:xfrm>
            <a:off x="2854843" y="2754955"/>
            <a:ext cx="1794099" cy="1549669"/>
            <a:chOff x="2854843" y="2754955"/>
            <a:chExt cx="1794099" cy="1549669"/>
          </a:xfrm>
        </p:grpSpPr>
        <p:sp>
          <p:nvSpPr>
            <p:cNvPr id="21" name="object 26">
              <a:extLst>
                <a:ext uri="{FF2B5EF4-FFF2-40B4-BE49-F238E27FC236}">
                  <a16:creationId xmlns:a16="http://schemas.microsoft.com/office/drawing/2014/main" id="{86D7B678-1654-4786-B3B0-CFDD907C8D3E}"/>
                </a:ext>
              </a:extLst>
            </p:cNvPr>
            <p:cNvSpPr/>
            <p:nvPr userDrawn="1"/>
          </p:nvSpPr>
          <p:spPr>
            <a:xfrm>
              <a:off x="2854843" y="2754955"/>
              <a:ext cx="1634500" cy="1425369"/>
            </a:xfrm>
            <a:custGeom>
              <a:avLst/>
              <a:gdLst/>
              <a:ahLst/>
              <a:cxnLst/>
              <a:rect l="l" t="t" r="r" b="b"/>
              <a:pathLst>
                <a:path w="1234728" h="1133734">
                  <a:moveTo>
                    <a:pt x="0" y="0"/>
                  </a:moveTo>
                  <a:lnTo>
                    <a:pt x="1234728" y="0"/>
                  </a:lnTo>
                  <a:lnTo>
                    <a:pt x="1234728" y="1133734"/>
                  </a:lnTo>
                  <a:lnTo>
                    <a:pt x="0" y="1133734"/>
                  </a:lnTo>
                  <a:lnTo>
                    <a:pt x="0" y="0"/>
                  </a:lnTo>
                  <a:close/>
                </a:path>
              </a:pathLst>
            </a:custGeom>
            <a:solidFill>
              <a:srgbClr val="DF1E31"/>
            </a:solidFill>
          </p:spPr>
          <p:txBody>
            <a:bodyPr wrap="square" lIns="0" tIns="0" rIns="0" bIns="0" rtlCol="0">
              <a:noAutofit/>
            </a:bodyPr>
            <a:lstStyle/>
            <a:p>
              <a:endParaRPr/>
            </a:p>
          </p:txBody>
        </p:sp>
        <p:sp>
          <p:nvSpPr>
            <p:cNvPr id="22" name="object 27">
              <a:extLst>
                <a:ext uri="{FF2B5EF4-FFF2-40B4-BE49-F238E27FC236}">
                  <a16:creationId xmlns:a16="http://schemas.microsoft.com/office/drawing/2014/main" id="{96B46B26-7755-4FDF-99B5-C9B1A881C1E9}"/>
                </a:ext>
              </a:extLst>
            </p:cNvPr>
            <p:cNvSpPr/>
            <p:nvPr userDrawn="1"/>
          </p:nvSpPr>
          <p:spPr>
            <a:xfrm>
              <a:off x="3014437"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23" name="object 28">
              <a:extLst>
                <a:ext uri="{FF2B5EF4-FFF2-40B4-BE49-F238E27FC236}">
                  <a16:creationId xmlns:a16="http://schemas.microsoft.com/office/drawing/2014/main" id="{7D5B62EC-DF47-4E21-8602-78DF4FF2C8F7}"/>
                </a:ext>
              </a:extLst>
            </p:cNvPr>
            <p:cNvSpPr/>
            <p:nvPr userDrawn="1"/>
          </p:nvSpPr>
          <p:spPr>
            <a:xfrm>
              <a:off x="3014437"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DF1E31"/>
              </a:solidFill>
            </a:ln>
          </p:spPr>
          <p:txBody>
            <a:bodyPr wrap="square" lIns="0" tIns="0" rIns="0" bIns="0" rtlCol="0">
              <a:noAutofit/>
            </a:bodyPr>
            <a:lstStyle/>
            <a:p>
              <a:endParaRPr/>
            </a:p>
          </p:txBody>
        </p:sp>
      </p:grpSp>
      <p:grpSp>
        <p:nvGrpSpPr>
          <p:cNvPr id="93" name="Group 92">
            <a:extLst>
              <a:ext uri="{FF2B5EF4-FFF2-40B4-BE49-F238E27FC236}">
                <a16:creationId xmlns:a16="http://schemas.microsoft.com/office/drawing/2014/main" id="{11F74E0C-30B2-4C1D-B8F3-FA63817537FB}"/>
              </a:ext>
            </a:extLst>
          </p:cNvPr>
          <p:cNvGrpSpPr/>
          <p:nvPr userDrawn="1"/>
        </p:nvGrpSpPr>
        <p:grpSpPr>
          <a:xfrm>
            <a:off x="2663604" y="4510731"/>
            <a:ext cx="1985338" cy="1674967"/>
            <a:chOff x="2663604" y="4510731"/>
            <a:chExt cx="1985338" cy="1674967"/>
          </a:xfrm>
        </p:grpSpPr>
        <p:sp>
          <p:nvSpPr>
            <p:cNvPr id="36" name="object 41">
              <a:extLst>
                <a:ext uri="{FF2B5EF4-FFF2-40B4-BE49-F238E27FC236}">
                  <a16:creationId xmlns:a16="http://schemas.microsoft.com/office/drawing/2014/main" id="{72B0E66B-095D-4043-9FA4-44C7E90E55EB}"/>
                </a:ext>
              </a:extLst>
            </p:cNvPr>
            <p:cNvSpPr/>
            <p:nvPr userDrawn="1"/>
          </p:nvSpPr>
          <p:spPr>
            <a:xfrm>
              <a:off x="2663604" y="4510731"/>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37" name="object 42">
              <a:extLst>
                <a:ext uri="{FF2B5EF4-FFF2-40B4-BE49-F238E27FC236}">
                  <a16:creationId xmlns:a16="http://schemas.microsoft.com/office/drawing/2014/main" id="{B819FAA6-C11C-4A04-A206-194485D6E3CF}"/>
                </a:ext>
              </a:extLst>
            </p:cNvPr>
            <p:cNvSpPr/>
            <p:nvPr userDrawn="1"/>
          </p:nvSpPr>
          <p:spPr>
            <a:xfrm>
              <a:off x="2854843" y="4636029"/>
              <a:ext cx="1634500" cy="1425367"/>
            </a:xfrm>
            <a:custGeom>
              <a:avLst/>
              <a:gdLst/>
              <a:ahLst/>
              <a:cxnLst/>
              <a:rect l="l" t="t" r="r" b="b"/>
              <a:pathLst>
                <a:path w="1234728" h="1133732">
                  <a:moveTo>
                    <a:pt x="0" y="0"/>
                  </a:moveTo>
                  <a:lnTo>
                    <a:pt x="1234728" y="0"/>
                  </a:lnTo>
                  <a:lnTo>
                    <a:pt x="1234728" y="1133732"/>
                  </a:lnTo>
                  <a:lnTo>
                    <a:pt x="0" y="1133732"/>
                  </a:lnTo>
                  <a:lnTo>
                    <a:pt x="0" y="0"/>
                  </a:lnTo>
                  <a:close/>
                </a:path>
              </a:pathLst>
            </a:custGeom>
            <a:solidFill>
              <a:srgbClr val="FDC30F"/>
            </a:solidFill>
          </p:spPr>
          <p:txBody>
            <a:bodyPr wrap="square" lIns="0" tIns="0" rIns="0" bIns="0" rtlCol="0">
              <a:noAutofit/>
            </a:bodyPr>
            <a:lstStyle/>
            <a:p>
              <a:endParaRPr/>
            </a:p>
          </p:txBody>
        </p:sp>
        <p:sp>
          <p:nvSpPr>
            <p:cNvPr id="38" name="object 43">
              <a:extLst>
                <a:ext uri="{FF2B5EF4-FFF2-40B4-BE49-F238E27FC236}">
                  <a16:creationId xmlns:a16="http://schemas.microsoft.com/office/drawing/2014/main" id="{1569C9A3-B5E1-4004-92D5-4ED7C98D7658}"/>
                </a:ext>
              </a:extLst>
            </p:cNvPr>
            <p:cNvSpPr/>
            <p:nvPr userDrawn="1"/>
          </p:nvSpPr>
          <p:spPr>
            <a:xfrm>
              <a:off x="3014437"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39" name="object 44">
              <a:extLst>
                <a:ext uri="{FF2B5EF4-FFF2-40B4-BE49-F238E27FC236}">
                  <a16:creationId xmlns:a16="http://schemas.microsoft.com/office/drawing/2014/main" id="{8500835D-C0EA-4AB2-85BB-F5D18EDE50A0}"/>
                </a:ext>
              </a:extLst>
            </p:cNvPr>
            <p:cNvSpPr/>
            <p:nvPr userDrawn="1"/>
          </p:nvSpPr>
          <p:spPr>
            <a:xfrm>
              <a:off x="3014437"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FDC30F"/>
              </a:solidFill>
            </a:ln>
          </p:spPr>
          <p:txBody>
            <a:bodyPr wrap="square" lIns="0" tIns="0" rIns="0" bIns="0" rtlCol="0">
              <a:noAutofit/>
            </a:bodyPr>
            <a:lstStyle/>
            <a:p>
              <a:endParaRPr/>
            </a:p>
          </p:txBody>
        </p:sp>
      </p:grpSp>
      <p:grpSp>
        <p:nvGrpSpPr>
          <p:cNvPr id="92" name="Group 91">
            <a:extLst>
              <a:ext uri="{FF2B5EF4-FFF2-40B4-BE49-F238E27FC236}">
                <a16:creationId xmlns:a16="http://schemas.microsoft.com/office/drawing/2014/main" id="{A68BF836-3F21-4C5E-B8DB-00432F74E166}"/>
              </a:ext>
            </a:extLst>
          </p:cNvPr>
          <p:cNvGrpSpPr/>
          <p:nvPr userDrawn="1"/>
        </p:nvGrpSpPr>
        <p:grpSpPr>
          <a:xfrm>
            <a:off x="312175" y="4510731"/>
            <a:ext cx="1973233" cy="1674967"/>
            <a:chOff x="312175" y="4510731"/>
            <a:chExt cx="1973233" cy="1674967"/>
          </a:xfrm>
        </p:grpSpPr>
        <p:sp>
          <p:nvSpPr>
            <p:cNvPr id="32" name="object 37">
              <a:extLst>
                <a:ext uri="{FF2B5EF4-FFF2-40B4-BE49-F238E27FC236}">
                  <a16:creationId xmlns:a16="http://schemas.microsoft.com/office/drawing/2014/main" id="{C63F2D53-CA16-4A0A-B7E0-F6E0B29E3108}"/>
                </a:ext>
              </a:extLst>
            </p:cNvPr>
            <p:cNvSpPr/>
            <p:nvPr userDrawn="1"/>
          </p:nvSpPr>
          <p:spPr>
            <a:xfrm>
              <a:off x="312175" y="4510731"/>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33" name="object 38">
              <a:extLst>
                <a:ext uri="{FF2B5EF4-FFF2-40B4-BE49-F238E27FC236}">
                  <a16:creationId xmlns:a16="http://schemas.microsoft.com/office/drawing/2014/main" id="{C07B9BDC-FE97-4805-B030-9D7C33C16F11}"/>
                </a:ext>
              </a:extLst>
            </p:cNvPr>
            <p:cNvSpPr/>
            <p:nvPr userDrawn="1"/>
          </p:nvSpPr>
          <p:spPr>
            <a:xfrm>
              <a:off x="491309" y="4636029"/>
              <a:ext cx="1634499" cy="1425367"/>
            </a:xfrm>
            <a:custGeom>
              <a:avLst/>
              <a:gdLst/>
              <a:ahLst/>
              <a:cxnLst/>
              <a:rect l="l" t="t" r="r" b="b"/>
              <a:pathLst>
                <a:path w="1234727" h="1133732">
                  <a:moveTo>
                    <a:pt x="0" y="0"/>
                  </a:moveTo>
                  <a:lnTo>
                    <a:pt x="1234727" y="0"/>
                  </a:lnTo>
                  <a:lnTo>
                    <a:pt x="1234727" y="1133732"/>
                  </a:lnTo>
                  <a:lnTo>
                    <a:pt x="0" y="1133732"/>
                  </a:lnTo>
                  <a:lnTo>
                    <a:pt x="0" y="0"/>
                  </a:lnTo>
                  <a:close/>
                </a:path>
              </a:pathLst>
            </a:custGeom>
            <a:solidFill>
              <a:srgbClr val="3B5A6F"/>
            </a:solidFill>
          </p:spPr>
          <p:txBody>
            <a:bodyPr wrap="square" lIns="0" tIns="0" rIns="0" bIns="0" rtlCol="0">
              <a:noAutofit/>
            </a:bodyPr>
            <a:lstStyle/>
            <a:p>
              <a:endParaRPr/>
            </a:p>
          </p:txBody>
        </p:sp>
        <p:sp>
          <p:nvSpPr>
            <p:cNvPr id="34" name="object 39">
              <a:extLst>
                <a:ext uri="{FF2B5EF4-FFF2-40B4-BE49-F238E27FC236}">
                  <a16:creationId xmlns:a16="http://schemas.microsoft.com/office/drawing/2014/main" id="{0A14D045-D4CA-4AAD-BDBA-4BA4F0A4C7B0}"/>
                </a:ext>
              </a:extLst>
            </p:cNvPr>
            <p:cNvSpPr/>
            <p:nvPr userDrawn="1"/>
          </p:nvSpPr>
          <p:spPr>
            <a:xfrm>
              <a:off x="650903"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35" name="object 40">
              <a:extLst>
                <a:ext uri="{FF2B5EF4-FFF2-40B4-BE49-F238E27FC236}">
                  <a16:creationId xmlns:a16="http://schemas.microsoft.com/office/drawing/2014/main" id="{E502BD84-28F7-4F2D-8BAB-62C05761BAD0}"/>
                </a:ext>
              </a:extLst>
            </p:cNvPr>
            <p:cNvSpPr/>
            <p:nvPr userDrawn="1"/>
          </p:nvSpPr>
          <p:spPr>
            <a:xfrm>
              <a:off x="650903"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3B5A6F"/>
              </a:solidFill>
            </a:ln>
          </p:spPr>
          <p:txBody>
            <a:bodyPr wrap="square" lIns="0" tIns="0" rIns="0" bIns="0" rtlCol="0">
              <a:noAutofit/>
            </a:bodyPr>
            <a:lstStyle/>
            <a:p>
              <a:endParaRPr/>
            </a:p>
          </p:txBody>
        </p:sp>
      </p:grpSp>
      <p:grpSp>
        <p:nvGrpSpPr>
          <p:cNvPr id="91" name="Group 90">
            <a:extLst>
              <a:ext uri="{FF2B5EF4-FFF2-40B4-BE49-F238E27FC236}">
                <a16:creationId xmlns:a16="http://schemas.microsoft.com/office/drawing/2014/main" id="{5F2ABC62-D0F9-4548-B464-10FAB9D8C869}"/>
              </a:ext>
            </a:extLst>
          </p:cNvPr>
          <p:cNvGrpSpPr/>
          <p:nvPr userDrawn="1"/>
        </p:nvGrpSpPr>
        <p:grpSpPr>
          <a:xfrm>
            <a:off x="9747391" y="2748420"/>
            <a:ext cx="1957243" cy="1549669"/>
            <a:chOff x="9747391" y="2748420"/>
            <a:chExt cx="1957243" cy="1549669"/>
          </a:xfrm>
        </p:grpSpPr>
        <p:sp>
          <p:nvSpPr>
            <p:cNvPr id="81" name="object 49">
              <a:extLst>
                <a:ext uri="{FF2B5EF4-FFF2-40B4-BE49-F238E27FC236}">
                  <a16:creationId xmlns:a16="http://schemas.microsoft.com/office/drawing/2014/main" id="{D0B34905-D69D-48A3-BE78-09394F5B7D1A}"/>
                </a:ext>
              </a:extLst>
            </p:cNvPr>
            <p:cNvSpPr/>
            <p:nvPr userDrawn="1"/>
          </p:nvSpPr>
          <p:spPr>
            <a:xfrm>
              <a:off x="9747391" y="2748420"/>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82" name="object 50">
              <a:extLst>
                <a:ext uri="{FF2B5EF4-FFF2-40B4-BE49-F238E27FC236}">
                  <a16:creationId xmlns:a16="http://schemas.microsoft.com/office/drawing/2014/main" id="{AE94C888-DDF1-4C9F-916A-11FE4B91B799}"/>
                </a:ext>
              </a:extLst>
            </p:cNvPr>
            <p:cNvSpPr/>
            <p:nvPr userDrawn="1"/>
          </p:nvSpPr>
          <p:spPr>
            <a:xfrm>
              <a:off x="9910534" y="2748420"/>
              <a:ext cx="1634500" cy="1425367"/>
            </a:xfrm>
            <a:custGeom>
              <a:avLst/>
              <a:gdLst/>
              <a:ahLst/>
              <a:cxnLst/>
              <a:rect l="l" t="t" r="r" b="b"/>
              <a:pathLst>
                <a:path w="1234728" h="1133732">
                  <a:moveTo>
                    <a:pt x="0" y="0"/>
                  </a:moveTo>
                  <a:lnTo>
                    <a:pt x="1234728" y="0"/>
                  </a:lnTo>
                  <a:lnTo>
                    <a:pt x="1234728" y="1133732"/>
                  </a:lnTo>
                  <a:lnTo>
                    <a:pt x="0" y="1133732"/>
                  </a:lnTo>
                  <a:lnTo>
                    <a:pt x="0" y="0"/>
                  </a:lnTo>
                  <a:close/>
                </a:path>
              </a:pathLst>
            </a:custGeom>
            <a:solidFill>
              <a:srgbClr val="00A3D4"/>
            </a:solidFill>
          </p:spPr>
          <p:txBody>
            <a:bodyPr wrap="square" lIns="0" tIns="0" rIns="0" bIns="0" rtlCol="0">
              <a:noAutofit/>
            </a:bodyPr>
            <a:lstStyle/>
            <a:p>
              <a:endParaRPr/>
            </a:p>
          </p:txBody>
        </p:sp>
        <p:sp>
          <p:nvSpPr>
            <p:cNvPr id="83" name="object 51">
              <a:extLst>
                <a:ext uri="{FF2B5EF4-FFF2-40B4-BE49-F238E27FC236}">
                  <a16:creationId xmlns:a16="http://schemas.microsoft.com/office/drawing/2014/main" id="{971D6252-8093-46C0-A64A-AC737D460992}"/>
                </a:ext>
              </a:extLst>
            </p:cNvPr>
            <p:cNvSpPr/>
            <p:nvPr userDrawn="1"/>
          </p:nvSpPr>
          <p:spPr>
            <a:xfrm>
              <a:off x="10070129" y="2872722"/>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84" name="object 52">
              <a:extLst>
                <a:ext uri="{FF2B5EF4-FFF2-40B4-BE49-F238E27FC236}">
                  <a16:creationId xmlns:a16="http://schemas.microsoft.com/office/drawing/2014/main" id="{A4D99CDB-9F42-42DB-BAC3-0E5949596A04}"/>
                </a:ext>
              </a:extLst>
            </p:cNvPr>
            <p:cNvSpPr/>
            <p:nvPr userDrawn="1"/>
          </p:nvSpPr>
          <p:spPr>
            <a:xfrm>
              <a:off x="10070129" y="2872722"/>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00A3D4"/>
              </a:solidFill>
            </a:ln>
          </p:spPr>
          <p:txBody>
            <a:bodyPr wrap="square" lIns="0" tIns="0" rIns="0" bIns="0" rtlCol="0">
              <a:noAutofit/>
            </a:bodyPr>
            <a:lstStyle/>
            <a:p>
              <a:endParaRPr/>
            </a:p>
          </p:txBody>
        </p:sp>
      </p:grpSp>
      <p:grpSp>
        <p:nvGrpSpPr>
          <p:cNvPr id="96" name="Group 95">
            <a:extLst>
              <a:ext uri="{FF2B5EF4-FFF2-40B4-BE49-F238E27FC236}">
                <a16:creationId xmlns:a16="http://schemas.microsoft.com/office/drawing/2014/main" id="{091DB3BD-AFB1-418C-A126-29FEC0CD24C3}"/>
              </a:ext>
            </a:extLst>
          </p:cNvPr>
          <p:cNvGrpSpPr/>
          <p:nvPr userDrawn="1"/>
        </p:nvGrpSpPr>
        <p:grpSpPr>
          <a:xfrm>
            <a:off x="9722174" y="4510731"/>
            <a:ext cx="1985339" cy="1674967"/>
            <a:chOff x="9722174" y="4510731"/>
            <a:chExt cx="1985339" cy="1674967"/>
          </a:xfrm>
        </p:grpSpPr>
        <p:sp>
          <p:nvSpPr>
            <p:cNvPr id="77" name="object 33">
              <a:extLst>
                <a:ext uri="{FF2B5EF4-FFF2-40B4-BE49-F238E27FC236}">
                  <a16:creationId xmlns:a16="http://schemas.microsoft.com/office/drawing/2014/main" id="{13E62A01-7192-4371-B800-01BD0438EE9A}"/>
                </a:ext>
              </a:extLst>
            </p:cNvPr>
            <p:cNvSpPr/>
            <p:nvPr userDrawn="1"/>
          </p:nvSpPr>
          <p:spPr>
            <a:xfrm>
              <a:off x="9722174" y="4510731"/>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78" name="object 34">
              <a:extLst>
                <a:ext uri="{FF2B5EF4-FFF2-40B4-BE49-F238E27FC236}">
                  <a16:creationId xmlns:a16="http://schemas.microsoft.com/office/drawing/2014/main" id="{3616A052-29C8-47E9-BEF3-C5AC3686EA5A}"/>
                </a:ext>
              </a:extLst>
            </p:cNvPr>
            <p:cNvSpPr/>
            <p:nvPr userDrawn="1"/>
          </p:nvSpPr>
          <p:spPr>
            <a:xfrm>
              <a:off x="9913413" y="4636029"/>
              <a:ext cx="1634500" cy="1425369"/>
            </a:xfrm>
            <a:custGeom>
              <a:avLst/>
              <a:gdLst/>
              <a:ahLst/>
              <a:cxnLst/>
              <a:rect l="l" t="t" r="r" b="b"/>
              <a:pathLst>
                <a:path w="1234728" h="1133734">
                  <a:moveTo>
                    <a:pt x="0" y="0"/>
                  </a:moveTo>
                  <a:lnTo>
                    <a:pt x="1234728" y="0"/>
                  </a:lnTo>
                  <a:lnTo>
                    <a:pt x="1234728" y="1133734"/>
                  </a:lnTo>
                  <a:lnTo>
                    <a:pt x="0" y="1133734"/>
                  </a:lnTo>
                  <a:lnTo>
                    <a:pt x="0" y="0"/>
                  </a:lnTo>
                  <a:close/>
                </a:path>
              </a:pathLst>
            </a:custGeom>
            <a:solidFill>
              <a:srgbClr val="3B5A6F"/>
            </a:solidFill>
          </p:spPr>
          <p:txBody>
            <a:bodyPr wrap="square" lIns="0" tIns="0" rIns="0" bIns="0" rtlCol="0">
              <a:noAutofit/>
            </a:bodyPr>
            <a:lstStyle/>
            <a:p>
              <a:endParaRPr/>
            </a:p>
          </p:txBody>
        </p:sp>
        <p:sp>
          <p:nvSpPr>
            <p:cNvPr id="79" name="object 35">
              <a:extLst>
                <a:ext uri="{FF2B5EF4-FFF2-40B4-BE49-F238E27FC236}">
                  <a16:creationId xmlns:a16="http://schemas.microsoft.com/office/drawing/2014/main" id="{B31A4EF2-1551-4422-9B54-48C6402CEE65}"/>
                </a:ext>
              </a:extLst>
            </p:cNvPr>
            <p:cNvSpPr/>
            <p:nvPr userDrawn="1"/>
          </p:nvSpPr>
          <p:spPr>
            <a:xfrm>
              <a:off x="10073008"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80" name="object 36">
              <a:extLst>
                <a:ext uri="{FF2B5EF4-FFF2-40B4-BE49-F238E27FC236}">
                  <a16:creationId xmlns:a16="http://schemas.microsoft.com/office/drawing/2014/main" id="{8A5D22C3-0A81-42C1-98C9-823375985EC5}"/>
                </a:ext>
              </a:extLst>
            </p:cNvPr>
            <p:cNvSpPr/>
            <p:nvPr userDrawn="1"/>
          </p:nvSpPr>
          <p:spPr>
            <a:xfrm>
              <a:off x="10073008"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3B5A6F"/>
              </a:solidFill>
            </a:ln>
          </p:spPr>
          <p:txBody>
            <a:bodyPr wrap="square" lIns="0" tIns="0" rIns="0" bIns="0" rtlCol="0">
              <a:noAutofit/>
            </a:bodyPr>
            <a:lstStyle/>
            <a:p>
              <a:endParaRPr/>
            </a:p>
          </p:txBody>
        </p:sp>
      </p:grpSp>
      <p:sp>
        <p:nvSpPr>
          <p:cNvPr id="104" name="Text Placeholder 6">
            <a:extLst>
              <a:ext uri="{FF2B5EF4-FFF2-40B4-BE49-F238E27FC236}">
                <a16:creationId xmlns:a16="http://schemas.microsoft.com/office/drawing/2014/main" id="{5C866B24-D425-435C-80A6-1D1F6AEA2F8C}"/>
              </a:ext>
            </a:extLst>
          </p:cNvPr>
          <p:cNvSpPr>
            <a:spLocks noGrp="1"/>
          </p:cNvSpPr>
          <p:nvPr>
            <p:ph type="body" sz="quarter" idx="14" hasCustomPrompt="1"/>
          </p:nvPr>
        </p:nvSpPr>
        <p:spPr>
          <a:xfrm>
            <a:off x="650903" y="2997200"/>
            <a:ext cx="1565247" cy="1182688"/>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a:solidFill>
                  <a:srgbClr val="0E212C"/>
                </a:solidFill>
                <a:latin typeface="Lora"/>
                <a:cs typeface="Lora"/>
              </a:rPr>
              <a:t>Click to add text</a:t>
            </a:r>
            <a:endParaRPr lang="en-IN"/>
          </a:p>
        </p:txBody>
      </p:sp>
      <p:sp>
        <p:nvSpPr>
          <p:cNvPr id="106" name="Text Placeholder 6">
            <a:extLst>
              <a:ext uri="{FF2B5EF4-FFF2-40B4-BE49-F238E27FC236}">
                <a16:creationId xmlns:a16="http://schemas.microsoft.com/office/drawing/2014/main" id="{28D6557D-B7B5-49F9-BAB1-E7FE60894721}"/>
              </a:ext>
            </a:extLst>
          </p:cNvPr>
          <p:cNvSpPr>
            <a:spLocks noGrp="1"/>
          </p:cNvSpPr>
          <p:nvPr>
            <p:ph type="body" sz="quarter" idx="12" hasCustomPrompt="1"/>
          </p:nvPr>
        </p:nvSpPr>
        <p:spPr>
          <a:xfrm>
            <a:off x="5375315" y="4841922"/>
            <a:ext cx="1565247" cy="1182688"/>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a:solidFill>
                  <a:srgbClr val="0E212C"/>
                </a:solidFill>
                <a:latin typeface="Lora"/>
                <a:cs typeface="Lora"/>
              </a:rPr>
              <a:t>Click to add text</a:t>
            </a:r>
            <a:endParaRPr lang="en-IN"/>
          </a:p>
        </p:txBody>
      </p:sp>
      <p:sp>
        <p:nvSpPr>
          <p:cNvPr id="110" name="Text Placeholder 6">
            <a:extLst>
              <a:ext uri="{FF2B5EF4-FFF2-40B4-BE49-F238E27FC236}">
                <a16:creationId xmlns:a16="http://schemas.microsoft.com/office/drawing/2014/main" id="{F31E4828-F60E-4026-BC63-31CAC71836D7}"/>
              </a:ext>
            </a:extLst>
          </p:cNvPr>
          <p:cNvSpPr>
            <a:spLocks noGrp="1"/>
          </p:cNvSpPr>
          <p:nvPr>
            <p:ph type="body" sz="quarter" idx="15" hasCustomPrompt="1"/>
          </p:nvPr>
        </p:nvSpPr>
        <p:spPr>
          <a:xfrm>
            <a:off x="3016520" y="4844194"/>
            <a:ext cx="1565247" cy="1182688"/>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a:solidFill>
                  <a:srgbClr val="0E212C"/>
                </a:solidFill>
                <a:latin typeface="Lora"/>
                <a:cs typeface="Lora"/>
              </a:rPr>
              <a:t>Click to add text</a:t>
            </a:r>
            <a:endParaRPr lang="en-IN"/>
          </a:p>
        </p:txBody>
      </p:sp>
      <p:sp>
        <p:nvSpPr>
          <p:cNvPr id="111" name="Text Placeholder 6">
            <a:extLst>
              <a:ext uri="{FF2B5EF4-FFF2-40B4-BE49-F238E27FC236}">
                <a16:creationId xmlns:a16="http://schemas.microsoft.com/office/drawing/2014/main" id="{2A2D2A14-34A2-4C9F-94A1-ECA444E12A6F}"/>
              </a:ext>
            </a:extLst>
          </p:cNvPr>
          <p:cNvSpPr>
            <a:spLocks noGrp="1"/>
          </p:cNvSpPr>
          <p:nvPr>
            <p:ph type="body" sz="quarter" idx="16" hasCustomPrompt="1"/>
          </p:nvPr>
        </p:nvSpPr>
        <p:spPr>
          <a:xfrm>
            <a:off x="644075" y="4846476"/>
            <a:ext cx="1565247" cy="1182688"/>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a:solidFill>
                  <a:srgbClr val="0E212C"/>
                </a:solidFill>
                <a:latin typeface="Lora"/>
                <a:cs typeface="Lora"/>
              </a:rPr>
              <a:t>Click to add text</a:t>
            </a:r>
            <a:endParaRPr lang="en-IN"/>
          </a:p>
        </p:txBody>
      </p:sp>
      <p:sp>
        <p:nvSpPr>
          <p:cNvPr id="112" name="Text Placeholder 6">
            <a:extLst>
              <a:ext uri="{FF2B5EF4-FFF2-40B4-BE49-F238E27FC236}">
                <a16:creationId xmlns:a16="http://schemas.microsoft.com/office/drawing/2014/main" id="{574E7BE8-AC27-4E25-996A-1269923C21D4}"/>
              </a:ext>
            </a:extLst>
          </p:cNvPr>
          <p:cNvSpPr>
            <a:spLocks noGrp="1"/>
          </p:cNvSpPr>
          <p:nvPr>
            <p:ph type="body" sz="quarter" idx="17" hasCustomPrompt="1"/>
          </p:nvPr>
        </p:nvSpPr>
        <p:spPr>
          <a:xfrm>
            <a:off x="10069320" y="3005848"/>
            <a:ext cx="1565247" cy="1182688"/>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a:solidFill>
                  <a:srgbClr val="0E212C"/>
                </a:solidFill>
                <a:latin typeface="Lora"/>
                <a:cs typeface="Lora"/>
              </a:rPr>
              <a:t>Click to add text</a:t>
            </a:r>
            <a:endParaRPr lang="en-IN"/>
          </a:p>
        </p:txBody>
      </p:sp>
      <p:sp>
        <p:nvSpPr>
          <p:cNvPr id="113" name="Text Placeholder 6">
            <a:extLst>
              <a:ext uri="{FF2B5EF4-FFF2-40B4-BE49-F238E27FC236}">
                <a16:creationId xmlns:a16="http://schemas.microsoft.com/office/drawing/2014/main" id="{635D7DC8-8ACD-4D98-B187-94FAA8145BEE}"/>
              </a:ext>
            </a:extLst>
          </p:cNvPr>
          <p:cNvSpPr>
            <a:spLocks noGrp="1"/>
          </p:cNvSpPr>
          <p:nvPr>
            <p:ph type="body" sz="quarter" idx="18" hasCustomPrompt="1"/>
          </p:nvPr>
        </p:nvSpPr>
        <p:spPr>
          <a:xfrm>
            <a:off x="7730512" y="2994061"/>
            <a:ext cx="1565247" cy="1182688"/>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a:solidFill>
                  <a:srgbClr val="0E212C"/>
                </a:solidFill>
                <a:latin typeface="Lora"/>
                <a:cs typeface="Lora"/>
              </a:rPr>
              <a:t>Click to add text</a:t>
            </a:r>
            <a:endParaRPr lang="en-IN"/>
          </a:p>
        </p:txBody>
      </p:sp>
      <p:sp>
        <p:nvSpPr>
          <p:cNvPr id="114" name="Text Placeholder 6">
            <a:extLst>
              <a:ext uri="{FF2B5EF4-FFF2-40B4-BE49-F238E27FC236}">
                <a16:creationId xmlns:a16="http://schemas.microsoft.com/office/drawing/2014/main" id="{47BEC90B-0B6B-4FD1-9B42-5F4E95444F07}"/>
              </a:ext>
            </a:extLst>
          </p:cNvPr>
          <p:cNvSpPr>
            <a:spLocks noGrp="1"/>
          </p:cNvSpPr>
          <p:nvPr>
            <p:ph type="body" sz="quarter" idx="19" hasCustomPrompt="1"/>
          </p:nvPr>
        </p:nvSpPr>
        <p:spPr>
          <a:xfrm>
            <a:off x="5386683" y="2997198"/>
            <a:ext cx="1565247" cy="1182688"/>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a:solidFill>
                  <a:srgbClr val="0E212C"/>
                </a:solidFill>
                <a:latin typeface="Lora"/>
                <a:cs typeface="Lora"/>
              </a:rPr>
              <a:t>Click to add text</a:t>
            </a:r>
            <a:endParaRPr lang="en-IN"/>
          </a:p>
        </p:txBody>
      </p:sp>
      <p:sp>
        <p:nvSpPr>
          <p:cNvPr id="115" name="Text Placeholder 6">
            <a:extLst>
              <a:ext uri="{FF2B5EF4-FFF2-40B4-BE49-F238E27FC236}">
                <a16:creationId xmlns:a16="http://schemas.microsoft.com/office/drawing/2014/main" id="{323F5CCC-3038-423C-9B99-8A09B396DC4B}"/>
              </a:ext>
            </a:extLst>
          </p:cNvPr>
          <p:cNvSpPr>
            <a:spLocks noGrp="1"/>
          </p:cNvSpPr>
          <p:nvPr>
            <p:ph type="body" sz="quarter" idx="20" hasCustomPrompt="1"/>
          </p:nvPr>
        </p:nvSpPr>
        <p:spPr>
          <a:xfrm>
            <a:off x="3014166" y="3000596"/>
            <a:ext cx="1565247" cy="1182688"/>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a:solidFill>
                  <a:srgbClr val="0E212C"/>
                </a:solidFill>
                <a:latin typeface="Lora"/>
                <a:cs typeface="Lora"/>
              </a:rPr>
              <a:t>Click to add text</a:t>
            </a:r>
            <a:endParaRPr lang="en-IN"/>
          </a:p>
        </p:txBody>
      </p:sp>
      <p:sp>
        <p:nvSpPr>
          <p:cNvPr id="116" name="Text Placeholder 6">
            <a:extLst>
              <a:ext uri="{FF2B5EF4-FFF2-40B4-BE49-F238E27FC236}">
                <a16:creationId xmlns:a16="http://schemas.microsoft.com/office/drawing/2014/main" id="{B0A68174-8D2D-4C96-A429-C5D903716C8B}"/>
              </a:ext>
            </a:extLst>
          </p:cNvPr>
          <p:cNvSpPr>
            <a:spLocks noGrp="1"/>
          </p:cNvSpPr>
          <p:nvPr>
            <p:ph type="body" sz="quarter" idx="21" hasCustomPrompt="1"/>
          </p:nvPr>
        </p:nvSpPr>
        <p:spPr>
          <a:xfrm>
            <a:off x="10072430" y="4830547"/>
            <a:ext cx="1565247" cy="1182688"/>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a:solidFill>
                  <a:srgbClr val="0E212C"/>
                </a:solidFill>
                <a:latin typeface="Lora"/>
                <a:cs typeface="Lora"/>
              </a:rPr>
              <a:t>Click to add text</a:t>
            </a:r>
            <a:endParaRPr lang="en-IN"/>
          </a:p>
        </p:txBody>
      </p:sp>
      <p:sp>
        <p:nvSpPr>
          <p:cNvPr id="117" name="Text Placeholder 6">
            <a:extLst>
              <a:ext uri="{FF2B5EF4-FFF2-40B4-BE49-F238E27FC236}">
                <a16:creationId xmlns:a16="http://schemas.microsoft.com/office/drawing/2014/main" id="{9B897E42-9E37-450D-9C3F-615D8B66689A}"/>
              </a:ext>
            </a:extLst>
          </p:cNvPr>
          <p:cNvSpPr>
            <a:spLocks noGrp="1"/>
          </p:cNvSpPr>
          <p:nvPr>
            <p:ph type="body" sz="quarter" idx="22" hasCustomPrompt="1"/>
          </p:nvPr>
        </p:nvSpPr>
        <p:spPr>
          <a:xfrm>
            <a:off x="7727281" y="4832821"/>
            <a:ext cx="1565247" cy="1182688"/>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a:solidFill>
                  <a:srgbClr val="0E212C"/>
                </a:solidFill>
                <a:latin typeface="Lora"/>
                <a:cs typeface="Lora"/>
              </a:rPr>
              <a:t>Click to add text</a:t>
            </a:r>
            <a:endParaRPr lang="en-IN"/>
          </a:p>
        </p:txBody>
      </p:sp>
      <p:sp>
        <p:nvSpPr>
          <p:cNvPr id="2" name="Title 14">
            <a:extLst>
              <a:ext uri="{FF2B5EF4-FFF2-40B4-BE49-F238E27FC236}">
                <a16:creationId xmlns:a16="http://schemas.microsoft.com/office/drawing/2014/main" id="{02352378-0EC4-BFE5-BF04-C61C557B8C6A}"/>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a:ea typeface="+mn-ea"/>
                <a:cs typeface="Lora"/>
              </a:defRPr>
            </a:lvl1pPr>
          </a:lstStyle>
          <a:p>
            <a:r>
              <a:rPr lang="en-US"/>
              <a:t>Click to edit title</a:t>
            </a:r>
            <a:endParaRPr lang="en-IN"/>
          </a:p>
        </p:txBody>
      </p:sp>
      <p:pic>
        <p:nvPicPr>
          <p:cNvPr id="4" name="Picture 3" descr="A picture containing shape&#10;&#10;Description automatically generated">
            <a:extLst>
              <a:ext uri="{FF2B5EF4-FFF2-40B4-BE49-F238E27FC236}">
                <a16:creationId xmlns:a16="http://schemas.microsoft.com/office/drawing/2014/main" id="{AA96D367-D946-E472-8947-8A3AB90A85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Tree>
    <p:extLst>
      <p:ext uri="{BB962C8B-B14F-4D97-AF65-F5344CB8AC3E}">
        <p14:creationId xmlns:p14="http://schemas.microsoft.com/office/powerpoint/2010/main" val="1547587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87467-A588-49EC-BFA7-E26C7EDFDDB0}"/>
              </a:ext>
            </a:extLst>
          </p:cNvPr>
          <p:cNvSpPr>
            <a:spLocks noGrp="1"/>
          </p:cNvSpPr>
          <p:nvPr>
            <p:ph type="sldNum" sz="quarter" idx="10"/>
          </p:nvPr>
        </p:nvSpPr>
        <p:spPr/>
        <p:txBody>
          <a:bodyPr/>
          <a:lstStyle/>
          <a:p>
            <a:fld id="{FDBC05DF-A747-42DE-937C-2676F8C89A98}" type="slidenum">
              <a:rPr lang="en-IN" smtClean="0"/>
              <a:pPr/>
              <a:t>‹#›</a:t>
            </a:fld>
            <a:endParaRPr lang="en-IN"/>
          </a:p>
        </p:txBody>
      </p:sp>
      <p:sp>
        <p:nvSpPr>
          <p:cNvPr id="9" name="object 7">
            <a:extLst>
              <a:ext uri="{FF2B5EF4-FFF2-40B4-BE49-F238E27FC236}">
                <a16:creationId xmlns:a16="http://schemas.microsoft.com/office/drawing/2014/main" id="{76FE7741-02A9-4835-93D4-BC4D751D2008}"/>
              </a:ext>
            </a:extLst>
          </p:cNvPr>
          <p:cNvSpPr/>
          <p:nvPr userDrawn="1"/>
        </p:nvSpPr>
        <p:spPr>
          <a:xfrm>
            <a:off x="2720075" y="1136785"/>
            <a:ext cx="2851159" cy="2548654"/>
          </a:xfrm>
          <a:custGeom>
            <a:avLst/>
            <a:gdLst/>
            <a:ahLst/>
            <a:cxnLst/>
            <a:rect l="l" t="t" r="r" b="b"/>
            <a:pathLst>
              <a:path w="2196438" h="1949867">
                <a:moveTo>
                  <a:pt x="0" y="0"/>
                </a:moveTo>
                <a:lnTo>
                  <a:pt x="2196438" y="0"/>
                </a:lnTo>
                <a:lnTo>
                  <a:pt x="2196438" y="1949867"/>
                </a:lnTo>
                <a:lnTo>
                  <a:pt x="0" y="1949867"/>
                </a:lnTo>
                <a:lnTo>
                  <a:pt x="0" y="0"/>
                </a:lnTo>
                <a:close/>
              </a:path>
            </a:pathLst>
          </a:custGeom>
          <a:solidFill>
            <a:srgbClr val="3B5A6F"/>
          </a:solidFill>
        </p:spPr>
        <p:txBody>
          <a:bodyPr wrap="square" lIns="0" tIns="0" rIns="0" bIns="0" rtlCol="0">
            <a:noAutofit/>
          </a:bodyPr>
          <a:lstStyle/>
          <a:p>
            <a:endParaRPr sz="2400"/>
          </a:p>
        </p:txBody>
      </p:sp>
      <p:sp>
        <p:nvSpPr>
          <p:cNvPr id="11" name="object 13">
            <a:extLst>
              <a:ext uri="{FF2B5EF4-FFF2-40B4-BE49-F238E27FC236}">
                <a16:creationId xmlns:a16="http://schemas.microsoft.com/office/drawing/2014/main" id="{7C6F6220-A96D-494D-A2CB-6D01EB19172C}"/>
              </a:ext>
            </a:extLst>
          </p:cNvPr>
          <p:cNvSpPr/>
          <p:nvPr userDrawn="1"/>
        </p:nvSpPr>
        <p:spPr>
          <a:xfrm>
            <a:off x="2744140" y="3811855"/>
            <a:ext cx="1636827" cy="1443175"/>
          </a:xfrm>
          <a:custGeom>
            <a:avLst/>
            <a:gdLst/>
            <a:ahLst/>
            <a:cxnLst/>
            <a:rect l="l" t="t" r="r" b="b"/>
            <a:pathLst>
              <a:path w="1260957" h="1104112">
                <a:moveTo>
                  <a:pt x="0" y="0"/>
                </a:moveTo>
                <a:lnTo>
                  <a:pt x="1260957" y="0"/>
                </a:lnTo>
                <a:lnTo>
                  <a:pt x="1260957" y="1104112"/>
                </a:lnTo>
                <a:lnTo>
                  <a:pt x="0" y="1104112"/>
                </a:lnTo>
                <a:lnTo>
                  <a:pt x="0" y="0"/>
                </a:lnTo>
                <a:close/>
              </a:path>
            </a:pathLst>
          </a:custGeom>
          <a:ln w="19051">
            <a:solidFill>
              <a:srgbClr val="00A3D4"/>
            </a:solidFill>
          </a:ln>
        </p:spPr>
        <p:txBody>
          <a:bodyPr wrap="square" lIns="0" tIns="0" rIns="0" bIns="0" rtlCol="0">
            <a:noAutofit/>
          </a:bodyPr>
          <a:lstStyle/>
          <a:p>
            <a:endParaRPr sz="2400"/>
          </a:p>
        </p:txBody>
      </p:sp>
      <p:sp>
        <p:nvSpPr>
          <p:cNvPr id="13" name="object 15">
            <a:extLst>
              <a:ext uri="{FF2B5EF4-FFF2-40B4-BE49-F238E27FC236}">
                <a16:creationId xmlns:a16="http://schemas.microsoft.com/office/drawing/2014/main" id="{43821561-5A96-42AA-82E4-4C05AEE7A5BF}"/>
              </a:ext>
            </a:extLst>
          </p:cNvPr>
          <p:cNvSpPr/>
          <p:nvPr userDrawn="1"/>
        </p:nvSpPr>
        <p:spPr>
          <a:xfrm>
            <a:off x="963830" y="2228243"/>
            <a:ext cx="1632576" cy="1440902"/>
          </a:xfrm>
          <a:custGeom>
            <a:avLst/>
            <a:gdLst/>
            <a:ahLst/>
            <a:cxnLst/>
            <a:rect l="l" t="t" r="r" b="b"/>
            <a:pathLst>
              <a:path w="1257682" h="1102373">
                <a:moveTo>
                  <a:pt x="0" y="0"/>
                </a:moveTo>
                <a:lnTo>
                  <a:pt x="1257682" y="0"/>
                </a:lnTo>
                <a:lnTo>
                  <a:pt x="1257682" y="1102373"/>
                </a:lnTo>
                <a:lnTo>
                  <a:pt x="0" y="1102373"/>
                </a:lnTo>
                <a:lnTo>
                  <a:pt x="0" y="0"/>
                </a:lnTo>
                <a:close/>
              </a:path>
            </a:pathLst>
          </a:custGeom>
          <a:ln w="19051">
            <a:solidFill>
              <a:srgbClr val="00A3D4"/>
            </a:solidFill>
          </a:ln>
        </p:spPr>
        <p:txBody>
          <a:bodyPr wrap="square" lIns="0" tIns="0" rIns="0" bIns="0" rtlCol="0">
            <a:noAutofit/>
          </a:bodyPr>
          <a:lstStyle/>
          <a:p>
            <a:endParaRPr sz="2400"/>
          </a:p>
        </p:txBody>
      </p:sp>
      <p:sp>
        <p:nvSpPr>
          <p:cNvPr id="15" name="object 17">
            <a:extLst>
              <a:ext uri="{FF2B5EF4-FFF2-40B4-BE49-F238E27FC236}">
                <a16:creationId xmlns:a16="http://schemas.microsoft.com/office/drawing/2014/main" id="{86435767-260C-4D25-AB14-7D54CBEAD278}"/>
              </a:ext>
            </a:extLst>
          </p:cNvPr>
          <p:cNvSpPr/>
          <p:nvPr userDrawn="1"/>
        </p:nvSpPr>
        <p:spPr>
          <a:xfrm>
            <a:off x="967288" y="3801912"/>
            <a:ext cx="1632260" cy="1440979"/>
          </a:xfrm>
          <a:custGeom>
            <a:avLst/>
            <a:gdLst/>
            <a:ahLst/>
            <a:cxnLst/>
            <a:rect l="l" t="t" r="r" b="b"/>
            <a:pathLst>
              <a:path w="1257439" h="1102432">
                <a:moveTo>
                  <a:pt x="0" y="0"/>
                </a:moveTo>
                <a:lnTo>
                  <a:pt x="1257439" y="0"/>
                </a:lnTo>
                <a:lnTo>
                  <a:pt x="1257439" y="1102432"/>
                </a:lnTo>
                <a:lnTo>
                  <a:pt x="0" y="1102432"/>
                </a:lnTo>
                <a:lnTo>
                  <a:pt x="0" y="0"/>
                </a:lnTo>
                <a:close/>
              </a:path>
            </a:pathLst>
          </a:custGeom>
          <a:ln w="19051">
            <a:solidFill>
              <a:srgbClr val="00A3D4"/>
            </a:solidFill>
          </a:ln>
        </p:spPr>
        <p:txBody>
          <a:bodyPr wrap="square" lIns="0" tIns="0" rIns="0" bIns="0" rtlCol="0">
            <a:noAutofit/>
          </a:bodyPr>
          <a:lstStyle/>
          <a:p>
            <a:endParaRPr sz="2400"/>
          </a:p>
        </p:txBody>
      </p:sp>
      <p:sp>
        <p:nvSpPr>
          <p:cNvPr id="17" name="object 19">
            <a:extLst>
              <a:ext uri="{FF2B5EF4-FFF2-40B4-BE49-F238E27FC236}">
                <a16:creationId xmlns:a16="http://schemas.microsoft.com/office/drawing/2014/main" id="{E3B8F809-7772-4D4F-AE2C-F034C9C63F38}"/>
              </a:ext>
            </a:extLst>
          </p:cNvPr>
          <p:cNvSpPr/>
          <p:nvPr userDrawn="1"/>
        </p:nvSpPr>
        <p:spPr>
          <a:xfrm>
            <a:off x="6390829" y="2154910"/>
            <a:ext cx="2840412" cy="2548180"/>
          </a:xfrm>
          <a:custGeom>
            <a:avLst/>
            <a:gdLst/>
            <a:ahLst/>
            <a:cxnLst/>
            <a:rect l="l" t="t" r="r" b="b"/>
            <a:pathLst>
              <a:path w="2188159" h="1949504">
                <a:moveTo>
                  <a:pt x="0" y="0"/>
                </a:moveTo>
                <a:lnTo>
                  <a:pt x="2188159" y="0"/>
                </a:lnTo>
                <a:lnTo>
                  <a:pt x="2188159" y="1949504"/>
                </a:lnTo>
                <a:lnTo>
                  <a:pt x="0" y="1949504"/>
                </a:lnTo>
                <a:lnTo>
                  <a:pt x="0" y="0"/>
                </a:lnTo>
                <a:close/>
              </a:path>
            </a:pathLst>
          </a:custGeom>
          <a:solidFill>
            <a:srgbClr val="0E212C"/>
          </a:solidFill>
        </p:spPr>
        <p:txBody>
          <a:bodyPr wrap="square" lIns="0" tIns="0" rIns="0" bIns="0" rtlCol="0">
            <a:noAutofit/>
          </a:bodyPr>
          <a:lstStyle/>
          <a:p>
            <a:endParaRPr sz="2400"/>
          </a:p>
        </p:txBody>
      </p:sp>
      <p:sp>
        <p:nvSpPr>
          <p:cNvPr id="20" name="object 22">
            <a:extLst>
              <a:ext uri="{FF2B5EF4-FFF2-40B4-BE49-F238E27FC236}">
                <a16:creationId xmlns:a16="http://schemas.microsoft.com/office/drawing/2014/main" id="{33D533A0-E144-4192-9D57-092349B7D8CB}"/>
              </a:ext>
            </a:extLst>
          </p:cNvPr>
          <p:cNvSpPr/>
          <p:nvPr userDrawn="1"/>
        </p:nvSpPr>
        <p:spPr>
          <a:xfrm>
            <a:off x="9361806" y="3233267"/>
            <a:ext cx="1636827" cy="1438438"/>
          </a:xfrm>
          <a:custGeom>
            <a:avLst/>
            <a:gdLst/>
            <a:ahLst/>
            <a:cxnLst/>
            <a:rect l="l" t="t" r="r" b="b"/>
            <a:pathLst>
              <a:path w="1260957" h="1100488">
                <a:moveTo>
                  <a:pt x="0" y="0"/>
                </a:moveTo>
                <a:lnTo>
                  <a:pt x="1260957" y="0"/>
                </a:lnTo>
                <a:lnTo>
                  <a:pt x="1260957" y="1100488"/>
                </a:lnTo>
                <a:lnTo>
                  <a:pt x="0" y="1100488"/>
                </a:lnTo>
                <a:lnTo>
                  <a:pt x="0" y="0"/>
                </a:lnTo>
                <a:close/>
              </a:path>
            </a:pathLst>
          </a:custGeom>
          <a:ln w="19051">
            <a:solidFill>
              <a:srgbClr val="00A3D4"/>
            </a:solidFill>
          </a:ln>
        </p:spPr>
        <p:txBody>
          <a:bodyPr wrap="square" lIns="0" tIns="0" rIns="0" bIns="0" rtlCol="0">
            <a:noAutofit/>
          </a:bodyPr>
          <a:lstStyle/>
          <a:p>
            <a:endParaRPr sz="2400"/>
          </a:p>
        </p:txBody>
      </p:sp>
      <p:sp>
        <p:nvSpPr>
          <p:cNvPr id="22" name="object 24">
            <a:extLst>
              <a:ext uri="{FF2B5EF4-FFF2-40B4-BE49-F238E27FC236}">
                <a16:creationId xmlns:a16="http://schemas.microsoft.com/office/drawing/2014/main" id="{5532DE65-2CA2-4830-87C2-26093E5B07B2}"/>
              </a:ext>
            </a:extLst>
          </p:cNvPr>
          <p:cNvSpPr/>
          <p:nvPr userDrawn="1"/>
        </p:nvSpPr>
        <p:spPr>
          <a:xfrm>
            <a:off x="9361806" y="4816573"/>
            <a:ext cx="1636827" cy="1443175"/>
          </a:xfrm>
          <a:custGeom>
            <a:avLst/>
            <a:gdLst/>
            <a:ahLst/>
            <a:cxnLst/>
            <a:rect l="l" t="t" r="r" b="b"/>
            <a:pathLst>
              <a:path w="1260957" h="1104112">
                <a:moveTo>
                  <a:pt x="0" y="0"/>
                </a:moveTo>
                <a:lnTo>
                  <a:pt x="1260957" y="0"/>
                </a:lnTo>
                <a:lnTo>
                  <a:pt x="1260957" y="1104112"/>
                </a:lnTo>
                <a:lnTo>
                  <a:pt x="0" y="1104112"/>
                </a:lnTo>
                <a:lnTo>
                  <a:pt x="0" y="0"/>
                </a:lnTo>
                <a:close/>
              </a:path>
            </a:pathLst>
          </a:custGeom>
          <a:ln w="19051">
            <a:solidFill>
              <a:srgbClr val="00A3D4"/>
            </a:solidFill>
          </a:ln>
        </p:spPr>
        <p:txBody>
          <a:bodyPr wrap="square" lIns="0" tIns="0" rIns="0" bIns="0" rtlCol="0">
            <a:noAutofit/>
          </a:bodyPr>
          <a:lstStyle/>
          <a:p>
            <a:endParaRPr sz="2400"/>
          </a:p>
        </p:txBody>
      </p:sp>
      <p:sp>
        <p:nvSpPr>
          <p:cNvPr id="24" name="object 26">
            <a:extLst>
              <a:ext uri="{FF2B5EF4-FFF2-40B4-BE49-F238E27FC236}">
                <a16:creationId xmlns:a16="http://schemas.microsoft.com/office/drawing/2014/main" id="{4E82BDD6-95CB-49E4-88FF-40888DA45F0F}"/>
              </a:ext>
            </a:extLst>
          </p:cNvPr>
          <p:cNvSpPr/>
          <p:nvPr userDrawn="1"/>
        </p:nvSpPr>
        <p:spPr>
          <a:xfrm>
            <a:off x="7594413" y="4816573"/>
            <a:ext cx="1636827" cy="1443175"/>
          </a:xfrm>
          <a:custGeom>
            <a:avLst/>
            <a:gdLst/>
            <a:ahLst/>
            <a:cxnLst/>
            <a:rect l="l" t="t" r="r" b="b"/>
            <a:pathLst>
              <a:path w="1260957" h="1104112">
                <a:moveTo>
                  <a:pt x="0" y="0"/>
                </a:moveTo>
                <a:lnTo>
                  <a:pt x="1260957" y="0"/>
                </a:lnTo>
                <a:lnTo>
                  <a:pt x="1260957" y="1104112"/>
                </a:lnTo>
                <a:lnTo>
                  <a:pt x="0" y="1104112"/>
                </a:lnTo>
                <a:lnTo>
                  <a:pt x="0" y="0"/>
                </a:lnTo>
                <a:close/>
              </a:path>
            </a:pathLst>
          </a:custGeom>
          <a:ln w="19051">
            <a:solidFill>
              <a:srgbClr val="00A3D4"/>
            </a:solidFill>
          </a:ln>
        </p:spPr>
        <p:txBody>
          <a:bodyPr wrap="square" lIns="0" tIns="0" rIns="0" bIns="0" rtlCol="0">
            <a:noAutofit/>
          </a:bodyPr>
          <a:lstStyle/>
          <a:p>
            <a:endParaRPr sz="2400"/>
          </a:p>
        </p:txBody>
      </p:sp>
      <p:sp>
        <p:nvSpPr>
          <p:cNvPr id="8" name="Text Placeholder 7">
            <a:extLst>
              <a:ext uri="{FF2B5EF4-FFF2-40B4-BE49-F238E27FC236}">
                <a16:creationId xmlns:a16="http://schemas.microsoft.com/office/drawing/2014/main" id="{0B9B5748-EFC8-4036-8D04-24AFDD9F49E0}"/>
              </a:ext>
            </a:extLst>
          </p:cNvPr>
          <p:cNvSpPr>
            <a:spLocks noGrp="1"/>
          </p:cNvSpPr>
          <p:nvPr>
            <p:ph type="body" sz="quarter" idx="11" hasCustomPrompt="1"/>
          </p:nvPr>
        </p:nvSpPr>
        <p:spPr>
          <a:xfrm>
            <a:off x="2822575" y="1310019"/>
            <a:ext cx="2597150" cy="2224087"/>
          </a:xfrm>
        </p:spPr>
        <p:txBody>
          <a:bodyPr>
            <a:norm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add text</a:t>
            </a:r>
            <a:endParaRPr lang="en-IN"/>
          </a:p>
        </p:txBody>
      </p:sp>
      <p:sp>
        <p:nvSpPr>
          <p:cNvPr id="34" name="Text Placeholder 7">
            <a:extLst>
              <a:ext uri="{FF2B5EF4-FFF2-40B4-BE49-F238E27FC236}">
                <a16:creationId xmlns:a16="http://schemas.microsoft.com/office/drawing/2014/main" id="{B7B33ECD-5954-4695-AACC-14220EE99B87}"/>
              </a:ext>
            </a:extLst>
          </p:cNvPr>
          <p:cNvSpPr>
            <a:spLocks noGrp="1"/>
          </p:cNvSpPr>
          <p:nvPr>
            <p:ph type="body" sz="quarter" idx="12" hasCustomPrompt="1"/>
          </p:nvPr>
        </p:nvSpPr>
        <p:spPr>
          <a:xfrm>
            <a:off x="6482451" y="2294931"/>
            <a:ext cx="2597150" cy="2224087"/>
          </a:xfrm>
        </p:spPr>
        <p:txBody>
          <a:bodyPr>
            <a:norm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add text</a:t>
            </a:r>
            <a:endParaRPr lang="en-IN"/>
          </a:p>
        </p:txBody>
      </p:sp>
      <p:sp>
        <p:nvSpPr>
          <p:cNvPr id="36" name="Text Placeholder 7">
            <a:extLst>
              <a:ext uri="{FF2B5EF4-FFF2-40B4-BE49-F238E27FC236}">
                <a16:creationId xmlns:a16="http://schemas.microsoft.com/office/drawing/2014/main" id="{C70A38B2-929B-4B35-BC9B-6EC50C96782C}"/>
              </a:ext>
            </a:extLst>
          </p:cNvPr>
          <p:cNvSpPr>
            <a:spLocks noGrp="1"/>
          </p:cNvSpPr>
          <p:nvPr>
            <p:ph type="body" sz="quarter" idx="13" hasCustomPrompt="1"/>
          </p:nvPr>
        </p:nvSpPr>
        <p:spPr>
          <a:xfrm>
            <a:off x="2797551" y="3864426"/>
            <a:ext cx="1583416" cy="1378465"/>
          </a:xfrm>
        </p:spPr>
        <p:txBody>
          <a:bodyPr>
            <a:normAutofit/>
          </a:bodyPr>
          <a:lstStyle>
            <a:lvl1pPr marL="0" indent="0">
              <a:buNone/>
              <a:defRPr sz="140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add text</a:t>
            </a:r>
            <a:endParaRPr lang="en-IN"/>
          </a:p>
        </p:txBody>
      </p:sp>
      <p:sp>
        <p:nvSpPr>
          <p:cNvPr id="38" name="Text Placeholder 7">
            <a:extLst>
              <a:ext uri="{FF2B5EF4-FFF2-40B4-BE49-F238E27FC236}">
                <a16:creationId xmlns:a16="http://schemas.microsoft.com/office/drawing/2014/main" id="{B93FB9B0-50A1-4A7B-960A-0818F064864B}"/>
              </a:ext>
            </a:extLst>
          </p:cNvPr>
          <p:cNvSpPr>
            <a:spLocks noGrp="1"/>
          </p:cNvSpPr>
          <p:nvPr>
            <p:ph type="body" sz="quarter" idx="14" hasCustomPrompt="1"/>
          </p:nvPr>
        </p:nvSpPr>
        <p:spPr>
          <a:xfrm>
            <a:off x="9419009" y="3293496"/>
            <a:ext cx="1583416" cy="1378465"/>
          </a:xfrm>
        </p:spPr>
        <p:txBody>
          <a:bodyPr>
            <a:normAutofit/>
          </a:bodyPr>
          <a:lstStyle>
            <a:lvl1pPr marL="0" indent="0">
              <a:buNone/>
              <a:defRPr sz="140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add text</a:t>
            </a:r>
            <a:endParaRPr lang="en-IN"/>
          </a:p>
        </p:txBody>
      </p:sp>
      <p:sp>
        <p:nvSpPr>
          <p:cNvPr id="39" name="Text Placeholder 7">
            <a:extLst>
              <a:ext uri="{FF2B5EF4-FFF2-40B4-BE49-F238E27FC236}">
                <a16:creationId xmlns:a16="http://schemas.microsoft.com/office/drawing/2014/main" id="{9EFF2FF2-E729-436D-84C0-6EE6839C97A2}"/>
              </a:ext>
            </a:extLst>
          </p:cNvPr>
          <p:cNvSpPr>
            <a:spLocks noGrp="1"/>
          </p:cNvSpPr>
          <p:nvPr>
            <p:ph type="body" sz="quarter" idx="15" hasCustomPrompt="1"/>
          </p:nvPr>
        </p:nvSpPr>
        <p:spPr>
          <a:xfrm>
            <a:off x="9421275" y="4892558"/>
            <a:ext cx="1583416" cy="1378465"/>
          </a:xfrm>
        </p:spPr>
        <p:txBody>
          <a:bodyPr>
            <a:normAutofit/>
          </a:bodyPr>
          <a:lstStyle>
            <a:lvl1pPr marL="0" indent="0">
              <a:buNone/>
              <a:defRPr sz="140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add text</a:t>
            </a:r>
            <a:endParaRPr lang="en-IN"/>
          </a:p>
        </p:txBody>
      </p:sp>
      <p:sp>
        <p:nvSpPr>
          <p:cNvPr id="40" name="Text Placeholder 7">
            <a:extLst>
              <a:ext uri="{FF2B5EF4-FFF2-40B4-BE49-F238E27FC236}">
                <a16:creationId xmlns:a16="http://schemas.microsoft.com/office/drawing/2014/main" id="{FE15803B-D704-4DB2-A2FD-6DF628E77FDA}"/>
              </a:ext>
            </a:extLst>
          </p:cNvPr>
          <p:cNvSpPr>
            <a:spLocks noGrp="1"/>
          </p:cNvSpPr>
          <p:nvPr>
            <p:ph type="body" sz="quarter" idx="16" hasCustomPrompt="1"/>
          </p:nvPr>
        </p:nvSpPr>
        <p:spPr>
          <a:xfrm>
            <a:off x="7635688" y="4881190"/>
            <a:ext cx="1583416" cy="1378465"/>
          </a:xfrm>
        </p:spPr>
        <p:txBody>
          <a:bodyPr>
            <a:normAutofit/>
          </a:bodyPr>
          <a:lstStyle>
            <a:lvl1pPr marL="0" indent="0">
              <a:buNone/>
              <a:defRPr sz="140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add text</a:t>
            </a:r>
            <a:endParaRPr lang="en-IN"/>
          </a:p>
        </p:txBody>
      </p:sp>
      <p:sp>
        <p:nvSpPr>
          <p:cNvPr id="41" name="Text Placeholder 7">
            <a:extLst>
              <a:ext uri="{FF2B5EF4-FFF2-40B4-BE49-F238E27FC236}">
                <a16:creationId xmlns:a16="http://schemas.microsoft.com/office/drawing/2014/main" id="{BE82F992-BE42-4CB7-BDC2-BB786E636AC2}"/>
              </a:ext>
            </a:extLst>
          </p:cNvPr>
          <p:cNvSpPr>
            <a:spLocks noGrp="1"/>
          </p:cNvSpPr>
          <p:nvPr>
            <p:ph type="body" sz="quarter" idx="17" hasCustomPrompt="1"/>
          </p:nvPr>
        </p:nvSpPr>
        <p:spPr>
          <a:xfrm>
            <a:off x="1005143" y="2276736"/>
            <a:ext cx="1583416" cy="1378465"/>
          </a:xfrm>
        </p:spPr>
        <p:txBody>
          <a:bodyPr>
            <a:normAutofit/>
          </a:bodyPr>
          <a:lstStyle>
            <a:lvl1pPr marL="0" indent="0">
              <a:buNone/>
              <a:defRPr sz="140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add text</a:t>
            </a:r>
            <a:endParaRPr lang="en-IN"/>
          </a:p>
        </p:txBody>
      </p:sp>
      <p:sp>
        <p:nvSpPr>
          <p:cNvPr id="42" name="Text Placeholder 7">
            <a:extLst>
              <a:ext uri="{FF2B5EF4-FFF2-40B4-BE49-F238E27FC236}">
                <a16:creationId xmlns:a16="http://schemas.microsoft.com/office/drawing/2014/main" id="{F802AB25-E722-410D-85E2-7FA032C99D0A}"/>
              </a:ext>
            </a:extLst>
          </p:cNvPr>
          <p:cNvSpPr>
            <a:spLocks noGrp="1"/>
          </p:cNvSpPr>
          <p:nvPr>
            <p:ph type="body" sz="quarter" idx="18" hasCustomPrompt="1"/>
          </p:nvPr>
        </p:nvSpPr>
        <p:spPr>
          <a:xfrm>
            <a:off x="1007413" y="3862146"/>
            <a:ext cx="1583416" cy="1378465"/>
          </a:xfrm>
        </p:spPr>
        <p:txBody>
          <a:bodyPr>
            <a:normAutofit/>
          </a:bodyPr>
          <a:lstStyle>
            <a:lvl1pPr marL="0" indent="0">
              <a:buNone/>
              <a:defRPr sz="140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add text</a:t>
            </a:r>
            <a:endParaRPr lang="en-IN"/>
          </a:p>
        </p:txBody>
      </p:sp>
      <p:sp>
        <p:nvSpPr>
          <p:cNvPr id="2" name="Title 14">
            <a:extLst>
              <a:ext uri="{FF2B5EF4-FFF2-40B4-BE49-F238E27FC236}">
                <a16:creationId xmlns:a16="http://schemas.microsoft.com/office/drawing/2014/main" id="{921DFF9B-5816-2848-9985-69FE52540442}"/>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a:ea typeface="+mn-ea"/>
                <a:cs typeface="Lora"/>
              </a:defRPr>
            </a:lvl1pPr>
          </a:lstStyle>
          <a:p>
            <a:r>
              <a:rPr lang="en-US"/>
              <a:t>Click to edit title</a:t>
            </a:r>
            <a:endParaRPr lang="en-IN"/>
          </a:p>
        </p:txBody>
      </p:sp>
      <p:pic>
        <p:nvPicPr>
          <p:cNvPr id="10" name="Picture 9" descr="A picture containing shape&#10;&#10;Description automatically generated">
            <a:extLst>
              <a:ext uri="{FF2B5EF4-FFF2-40B4-BE49-F238E27FC236}">
                <a16:creationId xmlns:a16="http://schemas.microsoft.com/office/drawing/2014/main" id="{18B17C9F-1150-7D70-6EC8-4D8A3F0C11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Tree>
    <p:extLst>
      <p:ext uri="{BB962C8B-B14F-4D97-AF65-F5344CB8AC3E}">
        <p14:creationId xmlns:p14="http://schemas.microsoft.com/office/powerpoint/2010/main" val="1900821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0" name="object 12">
            <a:extLst>
              <a:ext uri="{FF2B5EF4-FFF2-40B4-BE49-F238E27FC236}">
                <a16:creationId xmlns:a16="http://schemas.microsoft.com/office/drawing/2014/main" id="{E4728795-C34A-40AD-A358-C56A19A2F812}"/>
              </a:ext>
            </a:extLst>
          </p:cNvPr>
          <p:cNvSpPr txBox="1"/>
          <p:nvPr userDrawn="1"/>
        </p:nvSpPr>
        <p:spPr>
          <a:xfrm>
            <a:off x="352313" y="1146214"/>
            <a:ext cx="1098614" cy="260376"/>
          </a:xfrm>
          <a:prstGeom prst="rect">
            <a:avLst/>
          </a:prstGeom>
        </p:spPr>
        <p:txBody>
          <a:bodyPr vert="horz" wrap="square" lIns="0" tIns="0" rIns="0" bIns="0" rtlCol="0">
            <a:noAutofit/>
          </a:bodyPr>
          <a:lstStyle/>
          <a:p>
            <a:pPr marL="12700">
              <a:lnSpc>
                <a:spcPct val="100000"/>
              </a:lnSpc>
            </a:pPr>
            <a:r>
              <a:rPr sz="2000" b="1" i="1">
                <a:solidFill>
                  <a:srgbClr val="FFFFFF"/>
                </a:solidFill>
                <a:latin typeface="Lora"/>
                <a:cs typeface="Lora"/>
              </a:rPr>
              <a:t>Locations</a:t>
            </a:r>
            <a:endParaRPr sz="2000">
              <a:latin typeface="Lora"/>
              <a:cs typeface="Lora"/>
            </a:endParaRPr>
          </a:p>
        </p:txBody>
      </p:sp>
      <p:sp>
        <p:nvSpPr>
          <p:cNvPr id="26" name="object 16">
            <a:extLst>
              <a:ext uri="{FF2B5EF4-FFF2-40B4-BE49-F238E27FC236}">
                <a16:creationId xmlns:a16="http://schemas.microsoft.com/office/drawing/2014/main" id="{35A3E7C9-0CAC-48D8-8418-4D534B8F98E4}"/>
              </a:ext>
            </a:extLst>
          </p:cNvPr>
          <p:cNvSpPr txBox="1"/>
          <p:nvPr userDrawn="1"/>
        </p:nvSpPr>
        <p:spPr>
          <a:xfrm>
            <a:off x="426773" y="2494735"/>
            <a:ext cx="2011339" cy="230242"/>
          </a:xfrm>
          <a:prstGeom prst="rect">
            <a:avLst/>
          </a:prstGeom>
        </p:spPr>
        <p:txBody>
          <a:bodyPr vert="horz" wrap="square" lIns="0" tIns="0" rIns="0" bIns="0" rtlCol="0">
            <a:noAutofit/>
          </a:bodyPr>
          <a:lstStyle/>
          <a:p>
            <a:pPr marL="12700">
              <a:lnSpc>
                <a:spcPct val="100000"/>
              </a:lnSpc>
            </a:pPr>
            <a:r>
              <a:rPr lang="en-IN" sz="2000" b="1" i="1">
                <a:solidFill>
                  <a:schemeClr val="accent1"/>
                </a:solidFill>
                <a:latin typeface="Lora"/>
                <a:cs typeface="Lora"/>
              </a:rPr>
              <a:t>Locations</a:t>
            </a:r>
            <a:endParaRPr sz="2000">
              <a:solidFill>
                <a:schemeClr val="accent1"/>
              </a:solidFill>
              <a:latin typeface="Lora"/>
              <a:cs typeface="Lora"/>
            </a:endParaRPr>
          </a:p>
        </p:txBody>
      </p:sp>
      <p:sp>
        <p:nvSpPr>
          <p:cNvPr id="3" name="Rectangle 2">
            <a:extLst>
              <a:ext uri="{FF2B5EF4-FFF2-40B4-BE49-F238E27FC236}">
                <a16:creationId xmlns:a16="http://schemas.microsoft.com/office/drawing/2014/main" id="{19220FF1-1360-4F4B-B072-A46F5019BE68}"/>
              </a:ext>
            </a:extLst>
          </p:cNvPr>
          <p:cNvSpPr/>
          <p:nvPr userDrawn="1"/>
        </p:nvSpPr>
        <p:spPr>
          <a:xfrm>
            <a:off x="901620" y="154590"/>
            <a:ext cx="10929778" cy="731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spc="-100" baseline="0">
                <a:solidFill>
                  <a:schemeClr val="accent1"/>
                </a:solidFill>
                <a:latin typeface="Lora" panose="02000503000000020004" pitchFamily="2" charset="0"/>
              </a:rPr>
              <a:t>Connect with us</a:t>
            </a:r>
            <a:endParaRPr lang="en-IN" sz="2800" b="1" i="0" spc="-100" baseline="0">
              <a:solidFill>
                <a:schemeClr val="accent1"/>
              </a:solidFill>
              <a:latin typeface="Lora" panose="02000503000000020004" pitchFamily="2" charset="0"/>
            </a:endParaRPr>
          </a:p>
        </p:txBody>
      </p:sp>
      <p:pic>
        <p:nvPicPr>
          <p:cNvPr id="4" name="Picture 3" descr="A picture containing shape&#10;&#10;Description automatically generated">
            <a:extLst>
              <a:ext uri="{FF2B5EF4-FFF2-40B4-BE49-F238E27FC236}">
                <a16:creationId xmlns:a16="http://schemas.microsoft.com/office/drawing/2014/main" id="{974D2BA8-46DC-8EDF-ED08-C280213130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grpSp>
        <p:nvGrpSpPr>
          <p:cNvPr id="38" name="Group 37">
            <a:extLst>
              <a:ext uri="{FF2B5EF4-FFF2-40B4-BE49-F238E27FC236}">
                <a16:creationId xmlns:a16="http://schemas.microsoft.com/office/drawing/2014/main" id="{35965A4E-1185-5C6F-C26F-D1A5A4F9E49F}"/>
              </a:ext>
            </a:extLst>
          </p:cNvPr>
          <p:cNvGrpSpPr/>
          <p:nvPr userDrawn="1"/>
        </p:nvGrpSpPr>
        <p:grpSpPr>
          <a:xfrm>
            <a:off x="352313" y="2858698"/>
            <a:ext cx="11968865" cy="2134757"/>
            <a:chOff x="200196" y="1926376"/>
            <a:chExt cx="11968865" cy="2134757"/>
          </a:xfrm>
        </p:grpSpPr>
        <p:sp>
          <p:nvSpPr>
            <p:cNvPr id="9" name="object 10">
              <a:extLst>
                <a:ext uri="{FF2B5EF4-FFF2-40B4-BE49-F238E27FC236}">
                  <a16:creationId xmlns:a16="http://schemas.microsoft.com/office/drawing/2014/main" id="{F98531D2-4A1E-4A44-B3B8-2CA2BF01E5E4}"/>
                </a:ext>
              </a:extLst>
            </p:cNvPr>
            <p:cNvSpPr txBox="1"/>
            <p:nvPr userDrawn="1"/>
          </p:nvSpPr>
          <p:spPr>
            <a:xfrm>
              <a:off x="3345988" y="2035445"/>
              <a:ext cx="2767811" cy="2025688"/>
            </a:xfrm>
            <a:prstGeom prst="rect">
              <a:avLst/>
            </a:prstGeom>
          </p:spPr>
          <p:txBody>
            <a:bodyPr vert="horz" wrap="square" lIns="0" tIns="0" rIns="0" bIns="0" rtlCol="0">
              <a:noAutofit/>
            </a:bodyPr>
            <a:lstStyle/>
            <a:p>
              <a:pPr marL="17145">
                <a:lnSpc>
                  <a:spcPct val="105000"/>
                </a:lnSpc>
              </a:pPr>
              <a:r>
                <a:rPr sz="2000" b="1" i="1" spc="-15" dirty="0">
                  <a:solidFill>
                    <a:schemeClr val="accent2"/>
                  </a:solidFill>
                  <a:latin typeface="Lora"/>
                  <a:cs typeface="Lora"/>
                </a:rPr>
                <a:t>A</a:t>
              </a:r>
              <a:r>
                <a:rPr sz="2000" b="1" i="1" spc="0" dirty="0">
                  <a:solidFill>
                    <a:schemeClr val="accent2"/>
                  </a:solidFill>
                  <a:latin typeface="Lora"/>
                  <a:cs typeface="Lora"/>
                </a:rPr>
                <a:t>hmedabad</a:t>
              </a:r>
              <a:endParaRPr sz="2000" dirty="0">
                <a:solidFill>
                  <a:schemeClr val="accent2"/>
                </a:solidFill>
                <a:latin typeface="Lora"/>
                <a:cs typeface="Lora"/>
              </a:endParaRPr>
            </a:p>
            <a:p>
              <a:pPr marL="12700" marR="406400" indent="0">
                <a:lnSpc>
                  <a:spcPct val="105000"/>
                </a:lnSpc>
                <a:spcBef>
                  <a:spcPts val="0"/>
                </a:spcBef>
              </a:pPr>
              <a:r>
                <a:rPr lang="en-IN" sz="1100" i="1" dirty="0">
                  <a:solidFill>
                    <a:srgbClr val="151616"/>
                  </a:solidFill>
                  <a:latin typeface="Lora"/>
                  <a:cs typeface="Lora"/>
                </a:rPr>
                <a:t>Level 11, Tower B, </a:t>
              </a:r>
            </a:p>
            <a:p>
              <a:pPr marL="12700" marR="406400" indent="0">
                <a:lnSpc>
                  <a:spcPct val="105000"/>
                </a:lnSpc>
                <a:spcBef>
                  <a:spcPts val="0"/>
                </a:spcBef>
              </a:pPr>
              <a:r>
                <a:rPr lang="en-IN" sz="1100" i="1" dirty="0" err="1">
                  <a:solidFill>
                    <a:srgbClr val="151616"/>
                  </a:solidFill>
                  <a:latin typeface="Lora"/>
                  <a:cs typeface="Lora"/>
                </a:rPr>
                <a:t>Ratnaakar</a:t>
              </a:r>
              <a:r>
                <a:rPr lang="en-IN" sz="1100" i="1" dirty="0">
                  <a:solidFill>
                    <a:srgbClr val="151616"/>
                  </a:solidFill>
                  <a:latin typeface="Lora"/>
                  <a:cs typeface="Lora"/>
                </a:rPr>
                <a:t> Nine Square, </a:t>
              </a:r>
              <a:r>
                <a:rPr lang="en-IN" sz="1100" i="1" dirty="0" err="1">
                  <a:solidFill>
                    <a:srgbClr val="151616"/>
                  </a:solidFill>
                  <a:latin typeface="Lora"/>
                  <a:cs typeface="Lora"/>
                </a:rPr>
                <a:t>Vastrapur</a:t>
              </a:r>
              <a:r>
                <a:rPr lang="en-IN" sz="1100" i="1" dirty="0">
                  <a:solidFill>
                    <a:srgbClr val="151616"/>
                  </a:solidFill>
                  <a:latin typeface="Lora"/>
                  <a:cs typeface="Lora"/>
                </a:rPr>
                <a:t>, Ahmedabad, India, 380 015</a:t>
              </a:r>
            </a:p>
            <a:p>
              <a:pPr marL="12700" marR="406400" indent="0">
                <a:lnSpc>
                  <a:spcPct val="105000"/>
                </a:lnSpc>
                <a:spcBef>
                  <a:spcPts val="280"/>
                </a:spcBef>
              </a:pPr>
              <a:r>
                <a:rPr lang="en-IN" sz="1100" i="1" dirty="0">
                  <a:solidFill>
                    <a:srgbClr val="151616"/>
                  </a:solidFill>
                  <a:latin typeface="Lora"/>
                  <a:cs typeface="Lora"/>
                </a:rPr>
                <a:t>Phone: + 91 79 4910 2200</a:t>
              </a:r>
            </a:p>
          </p:txBody>
        </p:sp>
        <p:sp>
          <p:nvSpPr>
            <p:cNvPr id="11" name="object 13">
              <a:extLst>
                <a:ext uri="{FF2B5EF4-FFF2-40B4-BE49-F238E27FC236}">
                  <a16:creationId xmlns:a16="http://schemas.microsoft.com/office/drawing/2014/main" id="{30D05603-6DE6-4DC7-82BC-34C3D8494DA8}"/>
                </a:ext>
              </a:extLst>
            </p:cNvPr>
            <p:cNvSpPr txBox="1"/>
            <p:nvPr userDrawn="1"/>
          </p:nvSpPr>
          <p:spPr>
            <a:xfrm>
              <a:off x="6113800" y="2035445"/>
              <a:ext cx="2397518" cy="1680221"/>
            </a:xfrm>
            <a:prstGeom prst="rect">
              <a:avLst/>
            </a:prstGeom>
          </p:spPr>
          <p:txBody>
            <a:bodyPr vert="horz" wrap="square" lIns="0" tIns="0" rIns="0" bIns="0" rtlCol="0">
              <a:noAutofit/>
            </a:bodyPr>
            <a:lstStyle/>
            <a:p>
              <a:pPr marL="12700">
                <a:lnSpc>
                  <a:spcPct val="105000"/>
                </a:lnSpc>
              </a:pPr>
              <a:r>
                <a:rPr sz="2000" b="1" i="1" dirty="0">
                  <a:solidFill>
                    <a:schemeClr val="accent2"/>
                  </a:solidFill>
                  <a:latin typeface="Lora"/>
                  <a:cs typeface="Lora"/>
                </a:rPr>
                <a:t>Bengalu</a:t>
              </a:r>
              <a:r>
                <a:rPr sz="2000" b="1" i="1" spc="5" dirty="0">
                  <a:solidFill>
                    <a:schemeClr val="accent2"/>
                  </a:solidFill>
                  <a:latin typeface="Lora"/>
                  <a:cs typeface="Lora"/>
                </a:rPr>
                <a:t>r</a:t>
              </a:r>
              <a:r>
                <a:rPr sz="2000" b="1" i="1" spc="0" dirty="0">
                  <a:solidFill>
                    <a:schemeClr val="accent2"/>
                  </a:solidFill>
                  <a:latin typeface="Lora"/>
                  <a:cs typeface="Lora"/>
                </a:rPr>
                <a:t>u</a:t>
              </a:r>
              <a:endParaRPr sz="2000" dirty="0">
                <a:solidFill>
                  <a:schemeClr val="accent2"/>
                </a:solidFill>
                <a:latin typeface="Lora"/>
                <a:cs typeface="Lora"/>
              </a:endParaRPr>
            </a:p>
            <a:p>
              <a:pPr marL="15240">
                <a:lnSpc>
                  <a:spcPct val="105000"/>
                </a:lnSpc>
                <a:spcBef>
                  <a:spcPts val="0"/>
                </a:spcBef>
              </a:pPr>
              <a:r>
                <a:rPr lang="en-US" sz="1100" i="1" dirty="0">
                  <a:solidFill>
                    <a:srgbClr val="151616"/>
                  </a:solidFill>
                  <a:latin typeface="Lora"/>
                  <a:cs typeface="Lora"/>
                </a:rPr>
                <a:t>Rudra Chambers, First floor,</a:t>
              </a:r>
            </a:p>
            <a:p>
              <a:pPr marL="15240">
                <a:lnSpc>
                  <a:spcPct val="105000"/>
                </a:lnSpc>
                <a:spcBef>
                  <a:spcPts val="0"/>
                </a:spcBef>
              </a:pPr>
              <a:r>
                <a:rPr lang="en-US" sz="1100" i="1" dirty="0">
                  <a:solidFill>
                    <a:srgbClr val="151616"/>
                  </a:solidFill>
                  <a:latin typeface="Lora"/>
                  <a:cs typeface="Lora"/>
                </a:rPr>
                <a:t>#95, 11th Cross, 4th Main road,</a:t>
              </a:r>
            </a:p>
            <a:p>
              <a:pPr marL="15240">
                <a:lnSpc>
                  <a:spcPct val="105000"/>
                </a:lnSpc>
                <a:spcBef>
                  <a:spcPts val="0"/>
                </a:spcBef>
              </a:pPr>
              <a:r>
                <a:rPr lang="en-US" sz="1100" i="1" dirty="0">
                  <a:solidFill>
                    <a:srgbClr val="151616"/>
                  </a:solidFill>
                  <a:latin typeface="Lora"/>
                  <a:cs typeface="Lora"/>
                </a:rPr>
                <a:t>Malleswaram, Bengaluru 560003</a:t>
              </a:r>
              <a:endParaRPr lang="en-IN" sz="1100" i="1" dirty="0">
                <a:solidFill>
                  <a:srgbClr val="151616"/>
                </a:solidFill>
                <a:latin typeface="Lora"/>
                <a:cs typeface="Lora"/>
              </a:endParaRPr>
            </a:p>
            <a:p>
              <a:pPr marL="15240">
                <a:lnSpc>
                  <a:spcPct val="105000"/>
                </a:lnSpc>
                <a:spcBef>
                  <a:spcPts val="385"/>
                </a:spcBef>
              </a:pPr>
              <a:r>
                <a:rPr lang="en-IN" sz="1100" i="1" dirty="0">
                  <a:solidFill>
                    <a:srgbClr val="151616"/>
                  </a:solidFill>
                  <a:latin typeface="Lora"/>
                  <a:cs typeface="Lora"/>
                </a:rPr>
                <a:t>Phone: +91 80 2356 1880</a:t>
              </a:r>
            </a:p>
          </p:txBody>
        </p:sp>
        <p:sp>
          <p:nvSpPr>
            <p:cNvPr id="13" name="object 15">
              <a:extLst>
                <a:ext uri="{FF2B5EF4-FFF2-40B4-BE49-F238E27FC236}">
                  <a16:creationId xmlns:a16="http://schemas.microsoft.com/office/drawing/2014/main" id="{8F069B80-4E15-4871-8B86-D83D2A066ECF}"/>
                </a:ext>
              </a:extLst>
            </p:cNvPr>
            <p:cNvSpPr txBox="1"/>
            <p:nvPr userDrawn="1"/>
          </p:nvSpPr>
          <p:spPr>
            <a:xfrm>
              <a:off x="8916486" y="2013151"/>
              <a:ext cx="3252575" cy="1709781"/>
            </a:xfrm>
            <a:prstGeom prst="rect">
              <a:avLst/>
            </a:prstGeom>
          </p:spPr>
          <p:txBody>
            <a:bodyPr vert="horz" wrap="square" lIns="0" tIns="0" rIns="0" bIns="0" rtlCol="0">
              <a:noAutofit/>
            </a:bodyPr>
            <a:lstStyle/>
            <a:p>
              <a:pPr marL="13335" marR="830580" indent="-1270">
                <a:lnSpc>
                  <a:spcPct val="105000"/>
                </a:lnSpc>
              </a:pPr>
              <a:r>
                <a:rPr sz="2000" b="1" i="1" spc="-25" dirty="0">
                  <a:solidFill>
                    <a:schemeClr val="accent2"/>
                  </a:solidFill>
                  <a:latin typeface="Lora"/>
                  <a:cs typeface="Lora"/>
                </a:rPr>
                <a:t>M</a:t>
              </a:r>
              <a:r>
                <a:rPr sz="2000" b="1" i="1" spc="0" dirty="0">
                  <a:solidFill>
                    <a:schemeClr val="accent2"/>
                  </a:solidFill>
                  <a:latin typeface="Lora"/>
                  <a:cs typeface="Lora"/>
                </a:rPr>
                <a:t>umbai </a:t>
              </a:r>
              <a:endParaRPr lang="en-IN" sz="2000" b="1" i="1" spc="0" dirty="0">
                <a:solidFill>
                  <a:schemeClr val="accent2"/>
                </a:solidFill>
                <a:latin typeface="Lora"/>
                <a:cs typeface="Lora"/>
              </a:endParaRPr>
            </a:p>
            <a:p>
              <a:pPr marL="13335" marR="830580" indent="-1270">
                <a:lnSpc>
                  <a:spcPct val="105000"/>
                </a:lnSpc>
              </a:pPr>
              <a:r>
                <a:rPr lang="en-IN" sz="1100" i="1" spc="0" dirty="0">
                  <a:solidFill>
                    <a:srgbClr val="151616"/>
                  </a:solidFill>
                  <a:latin typeface="Lora"/>
                  <a:cs typeface="Lora"/>
                </a:rPr>
                <a:t>315, The Summit Business Park, Opp. Max Cinema, Nr. WEH Metro Station, Andheri East, </a:t>
              </a:r>
              <a:r>
                <a:rPr lang="en-IN" sz="1100" i="1" spc="0" dirty="0" err="1">
                  <a:solidFill>
                    <a:srgbClr val="151616"/>
                  </a:solidFill>
                  <a:latin typeface="Lora"/>
                  <a:cs typeface="Lora"/>
                </a:rPr>
                <a:t>Gundavali</a:t>
              </a:r>
              <a:r>
                <a:rPr lang="en-IN" sz="1100" i="1" spc="0" dirty="0">
                  <a:solidFill>
                    <a:srgbClr val="151616"/>
                  </a:solidFill>
                  <a:latin typeface="Lora"/>
                  <a:cs typeface="Lora"/>
                </a:rPr>
                <a:t>, Mumbai, India - 400 069</a:t>
              </a:r>
            </a:p>
            <a:p>
              <a:pPr marL="13335" marR="830580" indent="-1270">
                <a:lnSpc>
                  <a:spcPct val="105000"/>
                </a:lnSpc>
                <a:spcBef>
                  <a:spcPts val="385"/>
                </a:spcBef>
              </a:pPr>
              <a:r>
                <a:rPr lang="en-IN" sz="1100" i="1" spc="0" dirty="0">
                  <a:solidFill>
                    <a:srgbClr val="151616"/>
                  </a:solidFill>
                  <a:latin typeface="Lora"/>
                  <a:cs typeface="Lora"/>
                </a:rPr>
                <a:t>Phone: +91 22 </a:t>
              </a:r>
              <a:r>
                <a:rPr lang="en-IN" sz="1100" i="1" kern="1200" dirty="0">
                  <a:solidFill>
                    <a:srgbClr val="151616"/>
                  </a:solidFill>
                  <a:latin typeface="Lora"/>
                  <a:ea typeface="+mn-ea"/>
                  <a:cs typeface="Lora"/>
                </a:rPr>
                <a:t>2612</a:t>
              </a:r>
              <a:r>
                <a:rPr lang="en-IN" sz="1100" i="1" spc="0" dirty="0">
                  <a:solidFill>
                    <a:srgbClr val="151616"/>
                  </a:solidFill>
                  <a:latin typeface="Lora"/>
                  <a:cs typeface="Lora"/>
                </a:rPr>
                <a:t> 5834</a:t>
              </a:r>
            </a:p>
          </p:txBody>
        </p:sp>
        <p:sp>
          <p:nvSpPr>
            <p:cNvPr id="28" name="object 14">
              <a:extLst>
                <a:ext uri="{FF2B5EF4-FFF2-40B4-BE49-F238E27FC236}">
                  <a16:creationId xmlns:a16="http://schemas.microsoft.com/office/drawing/2014/main" id="{29F5C5F7-0E86-45CE-9E0C-7B4D7FBE2D40}"/>
                </a:ext>
              </a:extLst>
            </p:cNvPr>
            <p:cNvSpPr txBox="1"/>
            <p:nvPr userDrawn="1"/>
          </p:nvSpPr>
          <p:spPr>
            <a:xfrm>
              <a:off x="542029" y="2035445"/>
              <a:ext cx="2505594" cy="1407729"/>
            </a:xfrm>
            <a:prstGeom prst="rect">
              <a:avLst/>
            </a:prstGeom>
          </p:spPr>
          <p:txBody>
            <a:bodyPr vert="horz" wrap="square" lIns="0" tIns="0" rIns="0" bIns="0" rtlCol="0">
              <a:noAutofit/>
            </a:bodyPr>
            <a:lstStyle/>
            <a:p>
              <a:pPr marL="12700">
                <a:lnSpc>
                  <a:spcPct val="105000"/>
                </a:lnSpc>
              </a:pPr>
              <a:r>
                <a:rPr sz="2000" b="1" i="1" spc="-90">
                  <a:solidFill>
                    <a:schemeClr val="accent2"/>
                  </a:solidFill>
                  <a:latin typeface="Lora"/>
                  <a:cs typeface="Lora"/>
                </a:rPr>
                <a:t>V</a:t>
              </a:r>
              <a:r>
                <a:rPr sz="2000" b="1" i="1" spc="0">
                  <a:solidFill>
                    <a:schemeClr val="accent2"/>
                  </a:solidFill>
                  <a:latin typeface="Lora"/>
                  <a:cs typeface="Lora"/>
                </a:rPr>
                <a:t>adoda</a:t>
              </a:r>
              <a:r>
                <a:rPr sz="2000" b="1" i="1" spc="-15">
                  <a:solidFill>
                    <a:schemeClr val="accent2"/>
                  </a:solidFill>
                  <a:latin typeface="Lora"/>
                  <a:cs typeface="Lora"/>
                </a:rPr>
                <a:t>r</a:t>
              </a:r>
              <a:r>
                <a:rPr sz="2000" b="1" i="1" spc="0">
                  <a:solidFill>
                    <a:schemeClr val="accent2"/>
                  </a:solidFill>
                  <a:latin typeface="Lora"/>
                  <a:cs typeface="Lora"/>
                </a:rPr>
                <a:t>a</a:t>
              </a:r>
              <a:endParaRPr sz="2000">
                <a:solidFill>
                  <a:schemeClr val="accent2"/>
                </a:solidFill>
                <a:latin typeface="Lora"/>
                <a:cs typeface="Lora"/>
              </a:endParaRPr>
            </a:p>
            <a:p>
              <a:pPr marL="13970" marR="305435" indent="0">
                <a:lnSpc>
                  <a:spcPct val="105000"/>
                </a:lnSpc>
                <a:spcBef>
                  <a:spcPts val="0"/>
                </a:spcBef>
              </a:pPr>
              <a:r>
                <a:rPr sz="1100" i="1" spc="-15">
                  <a:solidFill>
                    <a:srgbClr val="151616"/>
                  </a:solidFill>
                  <a:latin typeface="Lora"/>
                  <a:cs typeface="Lora"/>
                </a:rPr>
                <a:t>M</a:t>
              </a:r>
              <a:r>
                <a:rPr sz="1100" i="1" spc="0">
                  <a:solidFill>
                    <a:srgbClr val="151616"/>
                  </a:solidFill>
                  <a:latin typeface="Lora"/>
                  <a:cs typeface="Lora"/>
                </a:rPr>
                <a:t>eghdhanush, Race Course, </a:t>
              </a:r>
              <a:r>
                <a:rPr sz="1100" i="1" spc="-60">
                  <a:solidFill>
                    <a:srgbClr val="151616"/>
                  </a:solidFill>
                  <a:latin typeface="Lora"/>
                  <a:cs typeface="Lora"/>
                </a:rPr>
                <a:t>V</a:t>
              </a:r>
              <a:r>
                <a:rPr sz="1100" i="1" spc="0">
                  <a:solidFill>
                    <a:srgbClr val="151616"/>
                  </a:solidFill>
                  <a:latin typeface="Lora"/>
                  <a:cs typeface="Lora"/>
                </a:rPr>
                <a:t>adoda</a:t>
              </a:r>
              <a:r>
                <a:rPr sz="1100" i="1" spc="-15">
                  <a:solidFill>
                    <a:srgbClr val="151616"/>
                  </a:solidFill>
                  <a:latin typeface="Lora"/>
                  <a:cs typeface="Lora"/>
                </a:rPr>
                <a:t>r</a:t>
              </a:r>
              <a:r>
                <a:rPr sz="1100" i="1" spc="0">
                  <a:solidFill>
                    <a:srgbClr val="151616"/>
                  </a:solidFill>
                  <a:latin typeface="Lora"/>
                  <a:cs typeface="Lora"/>
                </a:rPr>
                <a:t>a</a:t>
              </a:r>
              <a:r>
                <a:rPr lang="en-US" sz="1100" i="1" spc="0">
                  <a:solidFill>
                    <a:srgbClr val="151616"/>
                  </a:solidFill>
                  <a:latin typeface="Lora"/>
                  <a:cs typeface="Lora"/>
                </a:rPr>
                <a:t>, India,</a:t>
              </a:r>
              <a:r>
                <a:rPr sz="1100" i="1" spc="0">
                  <a:solidFill>
                    <a:srgbClr val="151616"/>
                  </a:solidFill>
                  <a:latin typeface="Lora"/>
                  <a:cs typeface="Lora"/>
                </a:rPr>
                <a:t> 390 00</a:t>
              </a:r>
              <a:r>
                <a:rPr sz="1100" i="1" spc="-35">
                  <a:solidFill>
                    <a:srgbClr val="151616"/>
                  </a:solidFill>
                  <a:latin typeface="Lora"/>
                  <a:cs typeface="Lora"/>
                </a:rPr>
                <a:t>7</a:t>
              </a:r>
              <a:endParaRPr sz="1100">
                <a:latin typeface="Lora"/>
                <a:cs typeface="Lora"/>
              </a:endParaRPr>
            </a:p>
            <a:p>
              <a:pPr marL="13970">
                <a:lnSpc>
                  <a:spcPct val="105000"/>
                </a:lnSpc>
                <a:spcBef>
                  <a:spcPts val="165"/>
                </a:spcBef>
              </a:pPr>
              <a:endParaRPr lang="en-US" sz="1100" i="1">
                <a:solidFill>
                  <a:srgbClr val="151616"/>
                </a:solidFill>
                <a:latin typeface="Lora"/>
                <a:cs typeface="Lora"/>
              </a:endParaRPr>
            </a:p>
            <a:p>
              <a:pPr marL="13970">
                <a:lnSpc>
                  <a:spcPct val="105000"/>
                </a:lnSpc>
                <a:spcBef>
                  <a:spcPts val="165"/>
                </a:spcBef>
              </a:pPr>
              <a:r>
                <a:rPr sz="1100" i="1">
                  <a:solidFill>
                    <a:srgbClr val="151616"/>
                  </a:solidFill>
                  <a:latin typeface="Lora"/>
                  <a:cs typeface="Lora"/>
                </a:rPr>
                <a:t>Phone: +91 265 2</a:t>
              </a:r>
              <a:r>
                <a:rPr sz="1100" i="1" spc="10">
                  <a:solidFill>
                    <a:srgbClr val="151616"/>
                  </a:solidFill>
                  <a:latin typeface="Lora"/>
                  <a:cs typeface="Lora"/>
                </a:rPr>
                <a:t>4</a:t>
              </a:r>
              <a:r>
                <a:rPr sz="1100" i="1" spc="0">
                  <a:solidFill>
                    <a:srgbClr val="151616"/>
                  </a:solidFill>
                  <a:latin typeface="Lora"/>
                  <a:cs typeface="Lora"/>
                </a:rPr>
                <a:t>40400</a:t>
              </a:r>
              <a:endParaRPr sz="1100">
                <a:latin typeface="Lora"/>
                <a:cs typeface="Lora"/>
              </a:endParaRPr>
            </a:p>
            <a:p>
              <a:pPr marL="13970">
                <a:lnSpc>
                  <a:spcPct val="105000"/>
                </a:lnSpc>
                <a:spcBef>
                  <a:spcPts val="229"/>
                </a:spcBef>
              </a:pPr>
              <a:endParaRPr sz="1100">
                <a:latin typeface="Lora"/>
                <a:cs typeface="Lora"/>
              </a:endParaRPr>
            </a:p>
          </p:txBody>
        </p:sp>
        <p:pic>
          <p:nvPicPr>
            <p:cNvPr id="34" name="Picture 33" descr="A picture containing shape&#10;&#10;Description automatically generated">
              <a:extLst>
                <a:ext uri="{FF2B5EF4-FFF2-40B4-BE49-F238E27FC236}">
                  <a16:creationId xmlns:a16="http://schemas.microsoft.com/office/drawing/2014/main" id="{E631A87A-237E-254C-0B95-7778EDF6D4B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869" t="59384" r="82019" b="17465"/>
            <a:stretch/>
          </p:blipFill>
          <p:spPr>
            <a:xfrm>
              <a:off x="200196" y="1926376"/>
              <a:ext cx="202858" cy="399275"/>
            </a:xfrm>
            <a:prstGeom prst="rect">
              <a:avLst/>
            </a:prstGeom>
          </p:spPr>
        </p:pic>
        <p:pic>
          <p:nvPicPr>
            <p:cNvPr id="35" name="Picture 34" descr="A picture containing shape&#10;&#10;Description automatically generated">
              <a:extLst>
                <a:ext uri="{FF2B5EF4-FFF2-40B4-BE49-F238E27FC236}">
                  <a16:creationId xmlns:a16="http://schemas.microsoft.com/office/drawing/2014/main" id="{E59B2471-3808-BADC-AB0C-DBDCDFCAE99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952" t="65008" r="81871" b="18022"/>
            <a:stretch/>
          </p:blipFill>
          <p:spPr>
            <a:xfrm>
              <a:off x="3004156" y="2035445"/>
              <a:ext cx="202858" cy="29057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1A84C88A-0D8B-C09C-BAC1-34F1E3D1CAC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952" t="63707" r="81871" b="18043"/>
            <a:stretch/>
          </p:blipFill>
          <p:spPr>
            <a:xfrm>
              <a:off x="5824804" y="2013151"/>
              <a:ext cx="202858" cy="312500"/>
            </a:xfrm>
            <a:prstGeom prst="rect">
              <a:avLst/>
            </a:prstGeom>
          </p:spPr>
        </p:pic>
        <p:pic>
          <p:nvPicPr>
            <p:cNvPr id="37" name="Picture 36" descr="A picture containing shape&#10;&#10;Description automatically generated">
              <a:extLst>
                <a:ext uri="{FF2B5EF4-FFF2-40B4-BE49-F238E27FC236}">
                  <a16:creationId xmlns:a16="http://schemas.microsoft.com/office/drawing/2014/main" id="{DB80B8AC-708C-AE28-8E6F-A7C668B55D3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952" t="64960" r="81871" b="18710"/>
            <a:stretch/>
          </p:blipFill>
          <p:spPr>
            <a:xfrm>
              <a:off x="8629156" y="1986210"/>
              <a:ext cx="202858" cy="279606"/>
            </a:xfrm>
            <a:prstGeom prst="rect">
              <a:avLst/>
            </a:prstGeom>
          </p:spPr>
        </p:pic>
      </p:grpSp>
    </p:spTree>
    <p:extLst>
      <p:ext uri="{BB962C8B-B14F-4D97-AF65-F5344CB8AC3E}">
        <p14:creationId xmlns:p14="http://schemas.microsoft.com/office/powerpoint/2010/main" val="2216292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dirty="0">
                <a:solidFill>
                  <a:srgbClr val="FFFFFF"/>
                </a:solidFill>
                <a:latin typeface="Lora"/>
                <a:cs typeface="Lora"/>
              </a:rPr>
              <a:t>1</a:t>
            </a:r>
            <a:endParaRPr sz="700">
              <a:latin typeface="Lora"/>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0" y="4020457"/>
            <a:ext cx="8351512" cy="1117600"/>
          </a:xfrm>
          <a:prstGeom prst="rect">
            <a:avLst/>
          </a:prstGeom>
          <a:noFill/>
          <a:ln>
            <a:noFill/>
          </a:ln>
        </p:spPr>
        <p:txBody>
          <a:bodyPr>
            <a:normAutofit/>
          </a:bodyPr>
          <a:lstStyle>
            <a:lvl1pPr algn="l">
              <a:defRPr lang="en-IN" sz="3200" b="1" i="1" kern="1200" spc="-25" dirty="0">
                <a:solidFill>
                  <a:schemeClr val="accent1"/>
                </a:solidFill>
                <a:latin typeface="Lora"/>
                <a:ea typeface="+mn-ea"/>
                <a:cs typeface="Lora"/>
              </a:defRPr>
            </a:lvl1pPr>
          </a:lstStyle>
          <a:p>
            <a:r>
              <a:rPr lang="en-US" dirty="0"/>
              <a:t>Click to add title</a:t>
            </a:r>
            <a:endParaRPr lang="en-IN" dirty="0"/>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784329" y="432817"/>
            <a:ext cx="3840488" cy="2974854"/>
          </a:xfrm>
          <a:prstGeom prst="rect">
            <a:avLst/>
          </a:prstGeom>
        </p:spPr>
      </p:pic>
      <p:grpSp>
        <p:nvGrpSpPr>
          <p:cNvPr id="2" name="Group 1">
            <a:extLst>
              <a:ext uri="{FF2B5EF4-FFF2-40B4-BE49-F238E27FC236}">
                <a16:creationId xmlns:a16="http://schemas.microsoft.com/office/drawing/2014/main" id="{8330626A-51E8-87B6-586A-BACF6D4E7149}"/>
              </a:ext>
            </a:extLst>
          </p:cNvPr>
          <p:cNvGrpSpPr/>
          <p:nvPr userDrawn="1"/>
        </p:nvGrpSpPr>
        <p:grpSpPr>
          <a:xfrm>
            <a:off x="0" y="5138057"/>
            <a:ext cx="5705366" cy="64008"/>
            <a:chOff x="1813034" y="4997669"/>
            <a:chExt cx="2729847" cy="64008"/>
          </a:xfrm>
        </p:grpSpPr>
        <p:sp>
          <p:nvSpPr>
            <p:cNvPr id="3" name="Rectangle 2">
              <a:extLst>
                <a:ext uri="{FF2B5EF4-FFF2-40B4-BE49-F238E27FC236}">
                  <a16:creationId xmlns:a16="http://schemas.microsoft.com/office/drawing/2014/main" id="{C5205A3F-4D37-ABA5-C389-66764C67B374}"/>
                </a:ext>
              </a:extLst>
            </p:cNvPr>
            <p:cNvSpPr/>
            <p:nvPr/>
          </p:nvSpPr>
          <p:spPr>
            <a:xfrm>
              <a:off x="1813034" y="4997669"/>
              <a:ext cx="1554480" cy="64008"/>
            </a:xfrm>
            <a:prstGeom prst="rect">
              <a:avLst/>
            </a:prstGeom>
            <a:solidFill>
              <a:srgbClr val="23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F9E5CFAB-3A6E-F1A4-0FE7-4130403D2F35}"/>
                </a:ext>
              </a:extLst>
            </p:cNvPr>
            <p:cNvSpPr/>
            <p:nvPr/>
          </p:nvSpPr>
          <p:spPr>
            <a:xfrm>
              <a:off x="3414879" y="4997669"/>
              <a:ext cx="521208" cy="64008"/>
            </a:xfrm>
            <a:prstGeom prst="rect">
              <a:avLst/>
            </a:prstGeom>
            <a:solidFill>
              <a:srgbClr val="EB6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9ADDCAAC-F899-F8C9-7637-7400A21671E9}"/>
                </a:ext>
              </a:extLst>
            </p:cNvPr>
            <p:cNvSpPr/>
            <p:nvPr/>
          </p:nvSpPr>
          <p:spPr>
            <a:xfrm>
              <a:off x="3983452" y="4997669"/>
              <a:ext cx="256032" cy="64008"/>
            </a:xfrm>
            <a:prstGeom prst="rect">
              <a:avLst/>
            </a:prstGeom>
            <a:solidFill>
              <a:srgbClr val="129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6B22807-49EF-8E08-F418-6AD2D643F9CA}"/>
                </a:ext>
              </a:extLst>
            </p:cNvPr>
            <p:cNvSpPr/>
            <p:nvPr/>
          </p:nvSpPr>
          <p:spPr>
            <a:xfrm>
              <a:off x="4286849" y="4997669"/>
              <a:ext cx="256032" cy="64008"/>
            </a:xfrm>
            <a:prstGeom prst="rect">
              <a:avLst/>
            </a:prstGeom>
            <a:solidFill>
              <a:srgbClr val="E1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253377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11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982EA-F1A8-4C61-8644-50F38D1B24C1}"/>
              </a:ext>
            </a:extLst>
          </p:cNvPr>
          <p:cNvSpPr>
            <a:spLocks noGrp="1"/>
          </p:cNvSpPr>
          <p:nvPr>
            <p:ph idx="1"/>
          </p:nvPr>
        </p:nvSpPr>
        <p:spPr>
          <a:xfrm>
            <a:off x="906440" y="1118849"/>
            <a:ext cx="10515600" cy="4876197"/>
          </a:xfrm>
          <a:prstGeom prst="rect">
            <a:avLst/>
          </a:prstGeom>
        </p:spPr>
        <p:txBody>
          <a:bodyPr>
            <a:normAutofit/>
          </a:bodyPr>
          <a:lstStyle>
            <a:lvl1pPr marL="401638" indent="-401638">
              <a:lnSpc>
                <a:spcPct val="105000"/>
              </a:lnSpc>
              <a:spcBef>
                <a:spcPts val="600"/>
              </a:spcBef>
              <a:spcAft>
                <a:spcPts val="600"/>
              </a:spcAft>
              <a:buClr>
                <a:srgbClr val="002060"/>
              </a:buClr>
              <a:buSzPct val="100000"/>
              <a:buFontTx/>
              <a:buBlip>
                <a:blip r:embed="rId2"/>
              </a:buBlip>
              <a:defRPr sz="1800">
                <a:solidFill>
                  <a:srgbClr val="23466D"/>
                </a:solidFill>
                <a:latin typeface="Lora"/>
              </a:defRPr>
            </a:lvl1pPr>
            <a:lvl2pPr marL="858838" indent="-401638">
              <a:lnSpc>
                <a:spcPct val="105000"/>
              </a:lnSpc>
              <a:spcBef>
                <a:spcPts val="600"/>
              </a:spcBef>
              <a:spcAft>
                <a:spcPts val="600"/>
              </a:spcAft>
              <a:buSzPct val="100000"/>
              <a:buFontTx/>
              <a:buBlip>
                <a:blip r:embed="rId3"/>
              </a:buBlip>
              <a:defRPr sz="1600">
                <a:solidFill>
                  <a:schemeClr val="accent1">
                    <a:lumMod val="75000"/>
                  </a:schemeClr>
                </a:solidFill>
                <a:latin typeface="Lora"/>
              </a:defRPr>
            </a:lvl2pPr>
            <a:lvl3pPr marL="1260475" indent="-346075">
              <a:lnSpc>
                <a:spcPct val="105000"/>
              </a:lnSpc>
              <a:spcBef>
                <a:spcPts val="600"/>
              </a:spcBef>
              <a:spcAft>
                <a:spcPts val="600"/>
              </a:spcAft>
              <a:buClrTx/>
              <a:buSzPct val="100000"/>
              <a:buFontTx/>
              <a:buBlip>
                <a:blip r:embed="rId4"/>
              </a:buBlip>
              <a:defRPr sz="1400">
                <a:solidFill>
                  <a:schemeClr val="tx1"/>
                </a:solidFill>
                <a:latin typeface="Lora"/>
              </a:defRPr>
            </a:lvl3pPr>
            <a:lvl4pPr marL="1600200" indent="-228600">
              <a:lnSpc>
                <a:spcPct val="105000"/>
              </a:lnSpc>
              <a:spcBef>
                <a:spcPts val="600"/>
              </a:spcBef>
              <a:spcAft>
                <a:spcPts val="600"/>
              </a:spcAft>
              <a:buClr>
                <a:srgbClr val="00B050"/>
              </a:buClr>
              <a:buFontTx/>
              <a:buBlip>
                <a:blip r:embed="rId5"/>
              </a:buBlip>
              <a:defRPr sz="1400">
                <a:solidFill>
                  <a:srgbClr val="00B050"/>
                </a:solidFill>
                <a:latin typeface="Lora"/>
              </a:defRPr>
            </a:lvl4pPr>
            <a:lvl5pPr marL="1939925" indent="-228600">
              <a:lnSpc>
                <a:spcPct val="105000"/>
              </a:lnSpc>
              <a:spcBef>
                <a:spcPts val="600"/>
              </a:spcBef>
              <a:spcAft>
                <a:spcPts val="600"/>
              </a:spcAft>
              <a:buClr>
                <a:schemeClr val="bg1">
                  <a:lumMod val="50000"/>
                </a:schemeClr>
              </a:buClr>
              <a:buSzPct val="100000"/>
              <a:buFontTx/>
              <a:buBlip>
                <a:blip r:embed="rId6"/>
              </a:buBlip>
              <a:tabLst/>
              <a:defRPr sz="1400">
                <a:solidFill>
                  <a:schemeClr val="bg1">
                    <a:lumMod val="50000"/>
                  </a:schemeClr>
                </a:solidFill>
                <a:latin typeface="Lor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4" name="Title 14">
            <a:extLst>
              <a:ext uri="{FF2B5EF4-FFF2-40B4-BE49-F238E27FC236}">
                <a16:creationId xmlns:a16="http://schemas.microsoft.com/office/drawing/2014/main" id="{07843816-3246-4083-BB92-3C6969C608FD}"/>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rgbClr val="23466D"/>
                </a:solidFill>
                <a:latin typeface="Lora"/>
                <a:ea typeface="+mn-ea"/>
                <a:cs typeface="Lora"/>
              </a:defRPr>
            </a:lvl1pPr>
          </a:lstStyle>
          <a:p>
            <a:r>
              <a:rPr lang="en-US"/>
              <a:t>Click to edit title</a:t>
            </a:r>
            <a:endParaRPr lang="en-IN"/>
          </a:p>
        </p:txBody>
      </p:sp>
      <p:pic>
        <p:nvPicPr>
          <p:cNvPr id="7" name="Picture 6" descr="A picture containing shape&#10;&#10;Description automatically generated">
            <a:extLst>
              <a:ext uri="{FF2B5EF4-FFF2-40B4-BE49-F238E27FC236}">
                <a16:creationId xmlns:a16="http://schemas.microsoft.com/office/drawing/2014/main" id="{C40C16DA-F7C1-914E-BB20-4D55B45796F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Tree>
    <p:extLst>
      <p:ext uri="{BB962C8B-B14F-4D97-AF65-F5344CB8AC3E}">
        <p14:creationId xmlns:p14="http://schemas.microsoft.com/office/powerpoint/2010/main" val="335602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a:solidFill>
                  <a:srgbClr val="FFFFFF"/>
                </a:solidFill>
                <a:latin typeface="Lora"/>
                <a:cs typeface="Lora"/>
              </a:rPr>
              <a:t>1</a:t>
            </a:r>
            <a:endParaRPr sz="700">
              <a:latin typeface="Lora"/>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rgbClr val="23466D"/>
          </a:solidFill>
          <a:ln>
            <a:noFill/>
          </a:ln>
        </p:spPr>
        <p:txBody>
          <a:bodyPr>
            <a:normAutofit/>
          </a:bodyPr>
          <a:lstStyle>
            <a:lvl1pPr>
              <a:defRPr lang="en-IN" sz="4000" b="1" kern="1200" spc="-25" dirty="0">
                <a:solidFill>
                  <a:schemeClr val="bg1"/>
                </a:solidFill>
                <a:latin typeface="Lora"/>
                <a:ea typeface="+mn-ea"/>
                <a:cs typeface="Lora"/>
              </a:defRPr>
            </a:lvl1pPr>
          </a:lstStyle>
          <a:p>
            <a:r>
              <a:rPr lang="en-US"/>
              <a:t>Click to edit title</a:t>
            </a:r>
            <a:endParaRPr lang="en-IN"/>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511540"/>
            <a:ext cx="2187422" cy="2015936"/>
          </a:xfrm>
          <a:prstGeom prst="rect">
            <a:avLst/>
          </a:prstGeom>
          <a:noFill/>
        </p:spPr>
        <p:txBody>
          <a:bodyPr wrap="square" rtlCol="0" anchor="ctr">
            <a:spAutoFit/>
          </a:bodyPr>
          <a:lstStyle/>
          <a:p>
            <a:pPr algn="ctr"/>
            <a:r>
              <a:rPr lang="en-US" sz="12500" b="1" spc="-500">
                <a:ln w="25400">
                  <a:noFill/>
                  <a:miter lim="800000"/>
                </a:ln>
                <a:solidFill>
                  <a:srgbClr val="23466D"/>
                </a:solidFill>
                <a:latin typeface="Poppins" pitchFamily="2" charset="77"/>
                <a:cs typeface="Poppins" pitchFamily="2" charset="77"/>
              </a:rPr>
              <a:t>01</a:t>
            </a:r>
          </a:p>
        </p:txBody>
      </p:sp>
      <p:sp>
        <p:nvSpPr>
          <p:cNvPr id="6" name="Text Placeholder 3">
            <a:extLst>
              <a:ext uri="{FF2B5EF4-FFF2-40B4-BE49-F238E27FC236}">
                <a16:creationId xmlns:a16="http://schemas.microsoft.com/office/drawing/2014/main" id="{A7468C7E-F5D8-9CF9-17A1-EC90135FEAEF}"/>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rgbClr val="23466D"/>
                </a:solidFill>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a:t>Click to add sub-title</a:t>
            </a:r>
            <a:endParaRPr lang="en-IN"/>
          </a:p>
        </p:txBody>
      </p:sp>
    </p:spTree>
    <p:extLst>
      <p:ext uri="{BB962C8B-B14F-4D97-AF65-F5344CB8AC3E}">
        <p14:creationId xmlns:p14="http://schemas.microsoft.com/office/powerpoint/2010/main" val="95277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a:solidFill>
                  <a:srgbClr val="FFFFFF"/>
                </a:solidFill>
                <a:latin typeface="Lora"/>
                <a:cs typeface="Lora"/>
              </a:rPr>
              <a:t>1</a:t>
            </a:r>
            <a:endParaRPr sz="700">
              <a:latin typeface="Lora"/>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chemeClr val="accent2"/>
          </a:solidFill>
          <a:ln>
            <a:noFill/>
          </a:ln>
        </p:spPr>
        <p:txBody>
          <a:bodyPr>
            <a:normAutofit/>
          </a:bodyPr>
          <a:lstStyle>
            <a:lvl1pPr>
              <a:defRPr lang="en-IN" sz="4000" b="1" kern="1200" spc="-25" dirty="0">
                <a:solidFill>
                  <a:schemeClr val="bg1"/>
                </a:solidFill>
                <a:latin typeface="Lora"/>
                <a:ea typeface="+mn-ea"/>
                <a:cs typeface="Lora"/>
              </a:defRPr>
            </a:lvl1pPr>
          </a:lstStyle>
          <a:p>
            <a:r>
              <a:rPr lang="en-US"/>
              <a:t>Click to edit title</a:t>
            </a:r>
            <a:endParaRPr lang="en-IN"/>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511540"/>
            <a:ext cx="2187422" cy="2015936"/>
          </a:xfrm>
          <a:prstGeom prst="rect">
            <a:avLst/>
          </a:prstGeom>
          <a:noFill/>
        </p:spPr>
        <p:txBody>
          <a:bodyPr wrap="square" rtlCol="0" anchor="ctr">
            <a:spAutoFit/>
          </a:bodyPr>
          <a:lstStyle/>
          <a:p>
            <a:pPr algn="ctr"/>
            <a:r>
              <a:rPr lang="en-US" sz="12500" b="1" spc="-500">
                <a:ln w="25400">
                  <a:noFill/>
                  <a:miter lim="800000"/>
                </a:ln>
                <a:solidFill>
                  <a:schemeClr val="accent2"/>
                </a:solidFill>
                <a:latin typeface="Poppins" pitchFamily="2" charset="77"/>
                <a:cs typeface="Poppins" pitchFamily="2" charset="77"/>
              </a:rPr>
              <a:t>02</a:t>
            </a:r>
          </a:p>
        </p:txBody>
      </p:sp>
      <p:sp>
        <p:nvSpPr>
          <p:cNvPr id="2" name="Text Placeholder 3">
            <a:extLst>
              <a:ext uri="{FF2B5EF4-FFF2-40B4-BE49-F238E27FC236}">
                <a16:creationId xmlns:a16="http://schemas.microsoft.com/office/drawing/2014/main" id="{75BC1B17-C31B-B1AE-0F0B-203882F568EF}"/>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2"/>
                </a:solidFill>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a:t>Click to add sub-title</a:t>
            </a:r>
            <a:endParaRPr lang="en-IN"/>
          </a:p>
        </p:txBody>
      </p:sp>
    </p:spTree>
    <p:extLst>
      <p:ext uri="{BB962C8B-B14F-4D97-AF65-F5344CB8AC3E}">
        <p14:creationId xmlns:p14="http://schemas.microsoft.com/office/powerpoint/2010/main" val="199664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a:solidFill>
                  <a:srgbClr val="FFFFFF"/>
                </a:solidFill>
                <a:latin typeface="Lora"/>
                <a:cs typeface="Lora"/>
              </a:rPr>
              <a:t>1</a:t>
            </a:r>
            <a:endParaRPr sz="700">
              <a:latin typeface="Lora"/>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chemeClr val="accent3"/>
          </a:solidFill>
          <a:ln>
            <a:noFill/>
          </a:ln>
        </p:spPr>
        <p:txBody>
          <a:bodyPr>
            <a:normAutofit/>
          </a:bodyPr>
          <a:lstStyle>
            <a:lvl1pPr>
              <a:defRPr lang="en-IN" sz="4000" b="1" kern="1200" spc="-25" dirty="0">
                <a:solidFill>
                  <a:schemeClr val="bg1"/>
                </a:solidFill>
                <a:latin typeface="Lora"/>
                <a:ea typeface="+mn-ea"/>
                <a:cs typeface="Lora"/>
              </a:defRPr>
            </a:lvl1pPr>
          </a:lstStyle>
          <a:p>
            <a:r>
              <a:rPr lang="en-US"/>
              <a:t>Click to edit title</a:t>
            </a:r>
            <a:endParaRPr lang="en-IN"/>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29028"/>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511540"/>
            <a:ext cx="2187422" cy="2015936"/>
          </a:xfrm>
          <a:prstGeom prst="rect">
            <a:avLst/>
          </a:prstGeom>
          <a:noFill/>
        </p:spPr>
        <p:txBody>
          <a:bodyPr wrap="square" rtlCol="0" anchor="ctr">
            <a:spAutoFit/>
          </a:bodyPr>
          <a:lstStyle/>
          <a:p>
            <a:pPr algn="ctr"/>
            <a:r>
              <a:rPr lang="en-US" sz="12500" b="1" spc="-500">
                <a:ln w="25400">
                  <a:noFill/>
                  <a:miter lim="800000"/>
                </a:ln>
                <a:solidFill>
                  <a:schemeClr val="accent3"/>
                </a:solidFill>
                <a:latin typeface="Poppins" pitchFamily="2" charset="77"/>
                <a:cs typeface="Poppins" pitchFamily="2" charset="77"/>
              </a:rPr>
              <a:t>03</a:t>
            </a:r>
          </a:p>
        </p:txBody>
      </p:sp>
      <p:sp>
        <p:nvSpPr>
          <p:cNvPr id="2" name="Text Placeholder 3">
            <a:extLst>
              <a:ext uri="{FF2B5EF4-FFF2-40B4-BE49-F238E27FC236}">
                <a16:creationId xmlns:a16="http://schemas.microsoft.com/office/drawing/2014/main" id="{736016D5-C107-6B29-FD08-8404292EF419}"/>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3"/>
                </a:solidFill>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a:t>Click to add sub-title</a:t>
            </a:r>
            <a:endParaRPr lang="en-IN"/>
          </a:p>
        </p:txBody>
      </p:sp>
    </p:spTree>
    <p:extLst>
      <p:ext uri="{BB962C8B-B14F-4D97-AF65-F5344CB8AC3E}">
        <p14:creationId xmlns:p14="http://schemas.microsoft.com/office/powerpoint/2010/main" val="190274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a:solidFill>
                  <a:srgbClr val="FFFFFF"/>
                </a:solidFill>
                <a:latin typeface="Lora"/>
                <a:cs typeface="Lora"/>
              </a:rPr>
              <a:t>1</a:t>
            </a:r>
            <a:endParaRPr sz="700">
              <a:latin typeface="Lora"/>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chemeClr val="accent4"/>
          </a:solidFill>
          <a:ln>
            <a:noFill/>
          </a:ln>
        </p:spPr>
        <p:txBody>
          <a:bodyPr>
            <a:normAutofit/>
          </a:bodyPr>
          <a:lstStyle>
            <a:lvl1pPr>
              <a:defRPr lang="en-IN" sz="4000" b="1" kern="1200" spc="-25" dirty="0">
                <a:solidFill>
                  <a:schemeClr val="bg1"/>
                </a:solidFill>
                <a:latin typeface="Lora"/>
                <a:ea typeface="+mn-ea"/>
                <a:cs typeface="Lora"/>
              </a:defRPr>
            </a:lvl1pPr>
          </a:lstStyle>
          <a:p>
            <a:r>
              <a:rPr lang="en-US"/>
              <a:t>Click to edit title</a:t>
            </a:r>
            <a:endParaRPr lang="en-IN"/>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511540"/>
            <a:ext cx="2187422" cy="2015936"/>
          </a:xfrm>
          <a:prstGeom prst="rect">
            <a:avLst/>
          </a:prstGeom>
          <a:noFill/>
        </p:spPr>
        <p:txBody>
          <a:bodyPr wrap="square" rtlCol="0" anchor="ctr">
            <a:spAutoFit/>
          </a:bodyPr>
          <a:lstStyle/>
          <a:p>
            <a:pPr algn="ctr"/>
            <a:r>
              <a:rPr lang="en-US" sz="12500" b="1" spc="-500">
                <a:ln w="25400">
                  <a:noFill/>
                  <a:miter lim="800000"/>
                </a:ln>
                <a:solidFill>
                  <a:schemeClr val="accent4"/>
                </a:solidFill>
                <a:latin typeface="Poppins" pitchFamily="2" charset="77"/>
                <a:cs typeface="Poppins" pitchFamily="2" charset="77"/>
              </a:rPr>
              <a:t>04</a:t>
            </a:r>
          </a:p>
        </p:txBody>
      </p:sp>
      <p:sp>
        <p:nvSpPr>
          <p:cNvPr id="2" name="Text Placeholder 3">
            <a:extLst>
              <a:ext uri="{FF2B5EF4-FFF2-40B4-BE49-F238E27FC236}">
                <a16:creationId xmlns:a16="http://schemas.microsoft.com/office/drawing/2014/main" id="{9EBCB1A3-F15B-60A3-80DF-1BB92288887D}"/>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4"/>
                </a:solidFill>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a:t>Click to add sub-title</a:t>
            </a:r>
            <a:endParaRPr lang="en-IN"/>
          </a:p>
        </p:txBody>
      </p:sp>
    </p:spTree>
    <p:extLst>
      <p:ext uri="{BB962C8B-B14F-4D97-AF65-F5344CB8AC3E}">
        <p14:creationId xmlns:p14="http://schemas.microsoft.com/office/powerpoint/2010/main" val="150543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a:solidFill>
                  <a:srgbClr val="FFFFFF"/>
                </a:solidFill>
                <a:latin typeface="Lora"/>
                <a:cs typeface="Lora"/>
              </a:rPr>
              <a:t>1</a:t>
            </a:r>
            <a:endParaRPr sz="700">
              <a:latin typeface="Lora"/>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chemeClr val="accent5"/>
          </a:solidFill>
          <a:ln>
            <a:noFill/>
          </a:ln>
        </p:spPr>
        <p:txBody>
          <a:bodyPr>
            <a:normAutofit/>
          </a:bodyPr>
          <a:lstStyle>
            <a:lvl1pPr>
              <a:defRPr lang="en-IN" sz="4000" b="1" kern="1200" spc="-25" dirty="0">
                <a:solidFill>
                  <a:schemeClr val="bg1"/>
                </a:solidFill>
                <a:latin typeface="Lora"/>
                <a:ea typeface="+mn-ea"/>
                <a:cs typeface="Lora"/>
              </a:defRPr>
            </a:lvl1pPr>
          </a:lstStyle>
          <a:p>
            <a:r>
              <a:rPr lang="en-US"/>
              <a:t>Click to edit title</a:t>
            </a:r>
            <a:endParaRPr lang="en-IN"/>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511540"/>
            <a:ext cx="2187422" cy="2015936"/>
          </a:xfrm>
          <a:prstGeom prst="rect">
            <a:avLst/>
          </a:prstGeom>
          <a:noFill/>
        </p:spPr>
        <p:txBody>
          <a:bodyPr wrap="square" rtlCol="0" anchor="ctr">
            <a:spAutoFit/>
          </a:bodyPr>
          <a:lstStyle/>
          <a:p>
            <a:pPr algn="ctr"/>
            <a:r>
              <a:rPr lang="en-US" sz="12500" b="1" spc="-500">
                <a:ln w="25400">
                  <a:noFill/>
                  <a:miter lim="800000"/>
                </a:ln>
                <a:solidFill>
                  <a:schemeClr val="accent5"/>
                </a:solidFill>
                <a:latin typeface="Poppins" pitchFamily="2" charset="77"/>
                <a:cs typeface="Poppins" pitchFamily="2" charset="77"/>
              </a:rPr>
              <a:t>05</a:t>
            </a:r>
          </a:p>
        </p:txBody>
      </p:sp>
      <p:sp>
        <p:nvSpPr>
          <p:cNvPr id="2" name="Text Placeholder 3">
            <a:extLst>
              <a:ext uri="{FF2B5EF4-FFF2-40B4-BE49-F238E27FC236}">
                <a16:creationId xmlns:a16="http://schemas.microsoft.com/office/drawing/2014/main" id="{9EBCB1A3-F15B-60A3-80DF-1BB92288887D}"/>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5"/>
                </a:solidFill>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a:t>Click to add sub-title</a:t>
            </a:r>
            <a:endParaRPr lang="en-IN"/>
          </a:p>
        </p:txBody>
      </p:sp>
    </p:spTree>
    <p:extLst>
      <p:ext uri="{BB962C8B-B14F-4D97-AF65-F5344CB8AC3E}">
        <p14:creationId xmlns:p14="http://schemas.microsoft.com/office/powerpoint/2010/main" val="313945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a:solidFill>
                  <a:srgbClr val="FFFFFF"/>
                </a:solidFill>
                <a:latin typeface="Lora"/>
                <a:cs typeface="Lora"/>
              </a:rPr>
              <a:t>1</a:t>
            </a:r>
            <a:endParaRPr sz="700">
              <a:latin typeface="Lora"/>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chemeClr val="accent6"/>
          </a:solidFill>
          <a:ln>
            <a:noFill/>
          </a:ln>
        </p:spPr>
        <p:txBody>
          <a:bodyPr>
            <a:normAutofit/>
          </a:bodyPr>
          <a:lstStyle>
            <a:lvl1pPr>
              <a:defRPr lang="en-IN" sz="4000" b="1" kern="1200" spc="-25" dirty="0">
                <a:solidFill>
                  <a:schemeClr val="bg1"/>
                </a:solidFill>
                <a:latin typeface="Lora"/>
                <a:ea typeface="+mn-ea"/>
                <a:cs typeface="Lora"/>
              </a:defRPr>
            </a:lvl1pPr>
          </a:lstStyle>
          <a:p>
            <a:r>
              <a:rPr lang="en-US"/>
              <a:t>Click to edit title</a:t>
            </a:r>
            <a:endParaRPr lang="en-IN"/>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511540"/>
            <a:ext cx="2187422" cy="2015936"/>
          </a:xfrm>
          <a:prstGeom prst="rect">
            <a:avLst/>
          </a:prstGeom>
          <a:noFill/>
        </p:spPr>
        <p:txBody>
          <a:bodyPr wrap="square" rtlCol="0" anchor="ctr">
            <a:spAutoFit/>
          </a:bodyPr>
          <a:lstStyle/>
          <a:p>
            <a:pPr algn="ctr"/>
            <a:r>
              <a:rPr lang="en-US" sz="12500" b="1" spc="-500">
                <a:ln w="25400">
                  <a:noFill/>
                  <a:miter lim="800000"/>
                </a:ln>
                <a:solidFill>
                  <a:schemeClr val="accent6"/>
                </a:solidFill>
                <a:latin typeface="Poppins" pitchFamily="2" charset="77"/>
                <a:cs typeface="Poppins" pitchFamily="2" charset="77"/>
              </a:rPr>
              <a:t>06</a:t>
            </a:r>
          </a:p>
        </p:txBody>
      </p:sp>
      <p:sp>
        <p:nvSpPr>
          <p:cNvPr id="2" name="Text Placeholder 3">
            <a:extLst>
              <a:ext uri="{FF2B5EF4-FFF2-40B4-BE49-F238E27FC236}">
                <a16:creationId xmlns:a16="http://schemas.microsoft.com/office/drawing/2014/main" id="{9EBCB1A3-F15B-60A3-80DF-1BB92288887D}"/>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6"/>
                </a:solidFill>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a:t>Click to add sub-title</a:t>
            </a:r>
            <a:endParaRPr lang="en-IN"/>
          </a:p>
        </p:txBody>
      </p:sp>
    </p:spTree>
    <p:extLst>
      <p:ext uri="{BB962C8B-B14F-4D97-AF65-F5344CB8AC3E}">
        <p14:creationId xmlns:p14="http://schemas.microsoft.com/office/powerpoint/2010/main" val="342515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30BE06F8-EFB0-4B56-B65C-F602E3DC8990}"/>
              </a:ext>
            </a:extLst>
          </p:cNvPr>
          <p:cNvSpPr>
            <a:spLocks noGrp="1"/>
          </p:cNvSpPr>
          <p:nvPr>
            <p:ph type="sldNum" sz="quarter" idx="12"/>
          </p:nvPr>
        </p:nvSpPr>
        <p:spPr>
          <a:xfrm>
            <a:off x="4724400" y="6413087"/>
            <a:ext cx="2743200" cy="365125"/>
          </a:xfrm>
          <a:prstGeom prst="rect">
            <a:avLst/>
          </a:prstGeom>
        </p:spPr>
        <p:txBody>
          <a:bodyPr/>
          <a:lstStyle>
            <a:lvl1pPr algn="ctr">
              <a:defRPr/>
            </a:lvl1pPr>
          </a:lstStyle>
          <a:p>
            <a:fld id="{FDBC05DF-A747-42DE-937C-2676F8C89A98}" type="slidenum">
              <a:rPr lang="en-IN" smtClean="0"/>
              <a:pPr/>
              <a:t>‹#›</a:t>
            </a:fld>
            <a:endParaRPr lang="en-IN"/>
          </a:p>
        </p:txBody>
      </p:sp>
      <p:sp>
        <p:nvSpPr>
          <p:cNvPr id="26" name="Title 14">
            <a:extLst>
              <a:ext uri="{FF2B5EF4-FFF2-40B4-BE49-F238E27FC236}">
                <a16:creationId xmlns:a16="http://schemas.microsoft.com/office/drawing/2014/main" id="{101350EE-3703-4369-8794-F43534A987A9}"/>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a:ea typeface="+mn-ea"/>
                <a:cs typeface="Lora"/>
              </a:defRPr>
            </a:lvl1pPr>
          </a:lstStyle>
          <a:p>
            <a:r>
              <a:rPr lang="en-US"/>
              <a:t>Click to edit title</a:t>
            </a:r>
            <a:endParaRPr lang="en-IN"/>
          </a:p>
        </p:txBody>
      </p:sp>
      <p:pic>
        <p:nvPicPr>
          <p:cNvPr id="2" name="Picture 1" descr="A picture containing shape&#10;&#10;Description automatically generated">
            <a:extLst>
              <a:ext uri="{FF2B5EF4-FFF2-40B4-BE49-F238E27FC236}">
                <a16:creationId xmlns:a16="http://schemas.microsoft.com/office/drawing/2014/main" id="{B1E50247-9F43-C11F-4AAF-4E10DCC95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
        <p:nvSpPr>
          <p:cNvPr id="3" name="Content Placeholder 2">
            <a:extLst>
              <a:ext uri="{FF2B5EF4-FFF2-40B4-BE49-F238E27FC236}">
                <a16:creationId xmlns:a16="http://schemas.microsoft.com/office/drawing/2014/main" id="{B03FE8A9-DA85-2F2C-D9B7-A3CF68E680C2}"/>
              </a:ext>
            </a:extLst>
          </p:cNvPr>
          <p:cNvSpPr>
            <a:spLocks noGrp="1"/>
          </p:cNvSpPr>
          <p:nvPr>
            <p:ph idx="1"/>
          </p:nvPr>
        </p:nvSpPr>
        <p:spPr>
          <a:xfrm>
            <a:off x="906440" y="1118849"/>
            <a:ext cx="5189560" cy="4876197"/>
          </a:xfrm>
          <a:prstGeom prst="rect">
            <a:avLst/>
          </a:prstGeom>
        </p:spPr>
        <p:txBody>
          <a:bodyPr>
            <a:normAutofit/>
          </a:bodyPr>
          <a:lstStyle>
            <a:lvl1pPr marL="401638" indent="-401638">
              <a:lnSpc>
                <a:spcPct val="105000"/>
              </a:lnSpc>
              <a:spcBef>
                <a:spcPts val="600"/>
              </a:spcBef>
              <a:spcAft>
                <a:spcPts val="600"/>
              </a:spcAft>
              <a:buClr>
                <a:srgbClr val="002060"/>
              </a:buClr>
              <a:buSzPct val="100000"/>
              <a:buFontTx/>
              <a:buBlip>
                <a:blip r:embed="rId3"/>
              </a:buBlip>
              <a:defRPr sz="1800">
                <a:solidFill>
                  <a:srgbClr val="23466D"/>
                </a:solidFill>
                <a:latin typeface="Lora"/>
              </a:defRPr>
            </a:lvl1pPr>
            <a:lvl2pPr marL="858838" indent="-401638">
              <a:lnSpc>
                <a:spcPct val="105000"/>
              </a:lnSpc>
              <a:spcBef>
                <a:spcPts val="600"/>
              </a:spcBef>
              <a:spcAft>
                <a:spcPts val="600"/>
              </a:spcAft>
              <a:buSzPct val="100000"/>
              <a:buFontTx/>
              <a:buBlip>
                <a:blip r:embed="rId4"/>
              </a:buBlip>
              <a:defRPr sz="1600">
                <a:solidFill>
                  <a:schemeClr val="accent1">
                    <a:lumMod val="75000"/>
                  </a:schemeClr>
                </a:solidFill>
                <a:latin typeface="Lora"/>
              </a:defRPr>
            </a:lvl2pPr>
            <a:lvl3pPr marL="1260475" indent="-346075">
              <a:lnSpc>
                <a:spcPct val="105000"/>
              </a:lnSpc>
              <a:spcBef>
                <a:spcPts val="600"/>
              </a:spcBef>
              <a:spcAft>
                <a:spcPts val="600"/>
              </a:spcAft>
              <a:buClrTx/>
              <a:buSzPct val="100000"/>
              <a:buFontTx/>
              <a:buBlip>
                <a:blip r:embed="rId5"/>
              </a:buBlip>
              <a:defRPr sz="1400">
                <a:solidFill>
                  <a:schemeClr val="tx1"/>
                </a:solidFill>
                <a:latin typeface="Lora"/>
              </a:defRPr>
            </a:lvl3pPr>
            <a:lvl4pPr marL="1600200" indent="-228600">
              <a:lnSpc>
                <a:spcPct val="105000"/>
              </a:lnSpc>
              <a:spcBef>
                <a:spcPts val="600"/>
              </a:spcBef>
              <a:spcAft>
                <a:spcPts val="600"/>
              </a:spcAft>
              <a:buClr>
                <a:srgbClr val="00B050"/>
              </a:buClr>
              <a:buFontTx/>
              <a:buBlip>
                <a:blip r:embed="rId6"/>
              </a:buBlip>
              <a:defRPr sz="1400">
                <a:solidFill>
                  <a:srgbClr val="00B050"/>
                </a:solidFill>
                <a:latin typeface="Lora"/>
              </a:defRPr>
            </a:lvl4pPr>
            <a:lvl5pPr marL="1939925" indent="-228600">
              <a:lnSpc>
                <a:spcPct val="105000"/>
              </a:lnSpc>
              <a:spcBef>
                <a:spcPts val="600"/>
              </a:spcBef>
              <a:spcAft>
                <a:spcPts val="600"/>
              </a:spcAft>
              <a:buClr>
                <a:schemeClr val="bg1">
                  <a:lumMod val="50000"/>
                </a:schemeClr>
              </a:buClr>
              <a:buSzPct val="100000"/>
              <a:buFontTx/>
              <a:buBlip>
                <a:blip r:embed="rId7"/>
              </a:buBlip>
              <a:tabLst/>
              <a:defRPr sz="1400">
                <a:solidFill>
                  <a:schemeClr val="bg1">
                    <a:lumMod val="50000"/>
                  </a:schemeClr>
                </a:solidFill>
                <a:latin typeface="Lor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2">
            <a:extLst>
              <a:ext uri="{FF2B5EF4-FFF2-40B4-BE49-F238E27FC236}">
                <a16:creationId xmlns:a16="http://schemas.microsoft.com/office/drawing/2014/main" id="{5A45C639-DABA-A0CB-AFE7-BE0CB7A4E8DC}"/>
              </a:ext>
            </a:extLst>
          </p:cNvPr>
          <p:cNvSpPr>
            <a:spLocks noGrp="1"/>
          </p:cNvSpPr>
          <p:nvPr>
            <p:ph idx="13"/>
          </p:nvPr>
        </p:nvSpPr>
        <p:spPr>
          <a:xfrm>
            <a:off x="6231399" y="1118848"/>
            <a:ext cx="5189560" cy="4876197"/>
          </a:xfrm>
          <a:prstGeom prst="rect">
            <a:avLst/>
          </a:prstGeom>
        </p:spPr>
        <p:txBody>
          <a:bodyPr>
            <a:normAutofit/>
          </a:bodyPr>
          <a:lstStyle>
            <a:lvl1pPr marL="401638" indent="-401638">
              <a:lnSpc>
                <a:spcPct val="105000"/>
              </a:lnSpc>
              <a:spcBef>
                <a:spcPts val="600"/>
              </a:spcBef>
              <a:spcAft>
                <a:spcPts val="600"/>
              </a:spcAft>
              <a:buClr>
                <a:srgbClr val="002060"/>
              </a:buClr>
              <a:buSzPct val="100000"/>
              <a:buFontTx/>
              <a:buBlip>
                <a:blip r:embed="rId3"/>
              </a:buBlip>
              <a:defRPr sz="1800">
                <a:solidFill>
                  <a:srgbClr val="23466D"/>
                </a:solidFill>
                <a:latin typeface="Lora"/>
              </a:defRPr>
            </a:lvl1pPr>
            <a:lvl2pPr marL="858838" indent="-401638">
              <a:lnSpc>
                <a:spcPct val="105000"/>
              </a:lnSpc>
              <a:spcBef>
                <a:spcPts val="600"/>
              </a:spcBef>
              <a:spcAft>
                <a:spcPts val="600"/>
              </a:spcAft>
              <a:buSzPct val="100000"/>
              <a:buFontTx/>
              <a:buBlip>
                <a:blip r:embed="rId4"/>
              </a:buBlip>
              <a:defRPr sz="1600">
                <a:solidFill>
                  <a:schemeClr val="accent1">
                    <a:lumMod val="75000"/>
                  </a:schemeClr>
                </a:solidFill>
                <a:latin typeface="Lora"/>
              </a:defRPr>
            </a:lvl2pPr>
            <a:lvl3pPr marL="1260475" indent="-346075">
              <a:lnSpc>
                <a:spcPct val="105000"/>
              </a:lnSpc>
              <a:spcBef>
                <a:spcPts val="600"/>
              </a:spcBef>
              <a:spcAft>
                <a:spcPts val="600"/>
              </a:spcAft>
              <a:buClrTx/>
              <a:buSzPct val="100000"/>
              <a:buFontTx/>
              <a:buBlip>
                <a:blip r:embed="rId5"/>
              </a:buBlip>
              <a:defRPr sz="1400">
                <a:solidFill>
                  <a:schemeClr val="tx1"/>
                </a:solidFill>
                <a:latin typeface="Lora"/>
              </a:defRPr>
            </a:lvl3pPr>
            <a:lvl4pPr marL="1600200" indent="-228600">
              <a:lnSpc>
                <a:spcPct val="105000"/>
              </a:lnSpc>
              <a:spcBef>
                <a:spcPts val="600"/>
              </a:spcBef>
              <a:spcAft>
                <a:spcPts val="600"/>
              </a:spcAft>
              <a:buClr>
                <a:srgbClr val="00B050"/>
              </a:buClr>
              <a:buFontTx/>
              <a:buBlip>
                <a:blip r:embed="rId6"/>
              </a:buBlip>
              <a:defRPr sz="1400">
                <a:solidFill>
                  <a:srgbClr val="00B050"/>
                </a:solidFill>
                <a:latin typeface="Lora"/>
              </a:defRPr>
            </a:lvl4pPr>
            <a:lvl5pPr marL="1939925" indent="-228600">
              <a:lnSpc>
                <a:spcPct val="105000"/>
              </a:lnSpc>
              <a:spcBef>
                <a:spcPts val="600"/>
              </a:spcBef>
              <a:spcAft>
                <a:spcPts val="600"/>
              </a:spcAft>
              <a:buClr>
                <a:schemeClr val="bg1">
                  <a:lumMod val="50000"/>
                </a:schemeClr>
              </a:buClr>
              <a:buSzPct val="100000"/>
              <a:buFontTx/>
              <a:buBlip>
                <a:blip r:embed="rId7"/>
              </a:buBlip>
              <a:tabLst/>
              <a:defRPr sz="1400">
                <a:solidFill>
                  <a:schemeClr val="bg1">
                    <a:lumMod val="50000"/>
                  </a:schemeClr>
                </a:solidFill>
                <a:latin typeface="Lor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304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34E83-3432-4A3A-B0B6-E751313C8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AE9FD2A-1639-4087-A915-0A2254998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9" name="Slide Number Placeholder 5">
            <a:extLst>
              <a:ext uri="{FF2B5EF4-FFF2-40B4-BE49-F238E27FC236}">
                <a16:creationId xmlns:a16="http://schemas.microsoft.com/office/drawing/2014/main" id="{59E0E471-63FE-4FF6-806A-909DE4CAAD02}"/>
              </a:ext>
            </a:extLst>
          </p:cNvPr>
          <p:cNvSpPr>
            <a:spLocks noGrp="1"/>
          </p:cNvSpPr>
          <p:nvPr>
            <p:ph type="sldNum" sz="quarter" idx="4"/>
          </p:nvPr>
        </p:nvSpPr>
        <p:spPr>
          <a:xfrm>
            <a:off x="4724400" y="6413087"/>
            <a:ext cx="2743200" cy="365125"/>
          </a:xfrm>
          <a:prstGeom prst="rect">
            <a:avLst/>
          </a:prstGeom>
        </p:spPr>
        <p:txBody>
          <a:bodyPr/>
          <a:lstStyle>
            <a:lvl1pPr algn="ctr">
              <a:defRPr/>
            </a:lvl1pPr>
          </a:lstStyle>
          <a:p>
            <a:fld id="{FDBC05DF-A747-42DE-937C-2676F8C89A98}" type="slidenum">
              <a:rPr lang="en-IN" smtClean="0"/>
              <a:pPr/>
              <a:t>‹#›</a:t>
            </a:fld>
            <a:endParaRPr lang="en-IN"/>
          </a:p>
        </p:txBody>
      </p:sp>
      <p:pic>
        <p:nvPicPr>
          <p:cNvPr id="5" name="Picture 4" descr="A screenshot of a video game&#10;&#10;Description automatically generated with medium confidence">
            <a:extLst>
              <a:ext uri="{FF2B5EF4-FFF2-40B4-BE49-F238E27FC236}">
                <a16:creationId xmlns:a16="http://schemas.microsoft.com/office/drawing/2014/main" id="{AB09AF34-C6C1-0314-B660-97F974B79D2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0804" y="6416534"/>
            <a:ext cx="2318226" cy="361678"/>
          </a:xfrm>
          <a:prstGeom prst="rect">
            <a:avLst/>
          </a:prstGeom>
        </p:spPr>
      </p:pic>
      <p:pic>
        <p:nvPicPr>
          <p:cNvPr id="11" name="Picture 10" descr="A blue and grey logo&#10;&#10;AI-generated content may be incorrect.">
            <a:extLst>
              <a:ext uri="{FF2B5EF4-FFF2-40B4-BE49-F238E27FC236}">
                <a16:creationId xmlns:a16="http://schemas.microsoft.com/office/drawing/2014/main" id="{BF76E0E5-45F7-95D0-2A88-C4CDC4F3F405}"/>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159056" y="6386993"/>
            <a:ext cx="782140" cy="417312"/>
          </a:xfrm>
          <a:prstGeom prst="rect">
            <a:avLst/>
          </a:prstGeom>
        </p:spPr>
      </p:pic>
    </p:spTree>
    <p:extLst>
      <p:ext uri="{BB962C8B-B14F-4D97-AF65-F5344CB8AC3E}">
        <p14:creationId xmlns:p14="http://schemas.microsoft.com/office/powerpoint/2010/main" val="55556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9" r:id="rId4"/>
    <p:sldLayoutId id="2147483690" r:id="rId5"/>
    <p:sldLayoutId id="2147483691" r:id="rId6"/>
    <p:sldLayoutId id="2147483694" r:id="rId7"/>
    <p:sldLayoutId id="2147483695" r:id="rId8"/>
    <p:sldLayoutId id="2147483652" r:id="rId9"/>
    <p:sldLayoutId id="2147483654" r:id="rId10"/>
    <p:sldLayoutId id="2147483665" r:id="rId11"/>
    <p:sldLayoutId id="2147483667" r:id="rId12"/>
    <p:sldLayoutId id="2147483680" r:id="rId13"/>
    <p:sldLayoutId id="2147483669" r:id="rId14"/>
    <p:sldLayoutId id="2147483672" r:id="rId15"/>
    <p:sldLayoutId id="2147483673" r:id="rId16"/>
    <p:sldLayoutId id="2147483693" r:id="rId17"/>
    <p:sldLayoutId id="2147483697" r:id="rId18"/>
    <p:sldLayoutId id="2147483698"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Lora"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ora"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ora"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ora"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ora"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ora"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591B67-82CE-4914-9D10-52A0DB499A57}"/>
              </a:ext>
            </a:extLst>
          </p:cNvPr>
          <p:cNvSpPr>
            <a:spLocks noGrp="1"/>
          </p:cNvSpPr>
          <p:nvPr>
            <p:ph type="title"/>
          </p:nvPr>
        </p:nvSpPr>
        <p:spPr>
          <a:xfrm>
            <a:off x="1273629" y="2090897"/>
            <a:ext cx="9101911" cy="1325563"/>
          </a:xfrm>
        </p:spPr>
        <p:txBody>
          <a:bodyPr>
            <a:normAutofit/>
          </a:bodyPr>
          <a:lstStyle/>
          <a:p>
            <a:r>
              <a:rPr lang="en-US" b="1" dirty="0"/>
              <a:t>TAXVISION – A Series on Decoding the New Income Tax 2025</a:t>
            </a:r>
            <a:endParaRPr lang="en-IN" b="1" dirty="0"/>
          </a:p>
        </p:txBody>
      </p:sp>
      <p:sp>
        <p:nvSpPr>
          <p:cNvPr id="7" name="Text Placeholder 6">
            <a:extLst>
              <a:ext uri="{FF2B5EF4-FFF2-40B4-BE49-F238E27FC236}">
                <a16:creationId xmlns:a16="http://schemas.microsoft.com/office/drawing/2014/main" id="{FE957FE7-4516-4A1C-98C2-D9AFD7434C47}"/>
              </a:ext>
            </a:extLst>
          </p:cNvPr>
          <p:cNvSpPr>
            <a:spLocks noGrp="1"/>
          </p:cNvSpPr>
          <p:nvPr>
            <p:ph type="body" sz="quarter" idx="10"/>
          </p:nvPr>
        </p:nvSpPr>
        <p:spPr/>
        <p:txBody>
          <a:bodyPr/>
          <a:lstStyle/>
          <a:p>
            <a:r>
              <a:rPr lang="en-US" dirty="0"/>
              <a:t>Income from Business or Profession</a:t>
            </a:r>
          </a:p>
          <a:p>
            <a:r>
              <a:rPr lang="en-US" dirty="0"/>
              <a:t>ITA 1961 vis-à-vis ITA 2025</a:t>
            </a:r>
          </a:p>
          <a:p>
            <a:pPr algn="r"/>
            <a:endParaRPr lang="en-US" dirty="0"/>
          </a:p>
          <a:p>
            <a:pPr algn="r"/>
            <a:r>
              <a:rPr lang="en-US" dirty="0"/>
              <a:t>CA Parshva Mehta</a:t>
            </a:r>
            <a:endParaRPr lang="en-IN" dirty="0"/>
          </a:p>
        </p:txBody>
      </p:sp>
    </p:spTree>
    <p:extLst>
      <p:ext uri="{BB962C8B-B14F-4D97-AF65-F5344CB8AC3E}">
        <p14:creationId xmlns:p14="http://schemas.microsoft.com/office/powerpoint/2010/main" val="681713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8BB7A-0948-1992-9198-83F0959130DD}"/>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9116651E-0652-3B38-1433-22B6DD99D07E}"/>
              </a:ext>
            </a:extLst>
          </p:cNvPr>
          <p:cNvSpPr>
            <a:spLocks noGrp="1"/>
          </p:cNvSpPr>
          <p:nvPr>
            <p:ph type="title"/>
          </p:nvPr>
        </p:nvSpPr>
        <p:spPr/>
        <p:txBody>
          <a:bodyPr/>
          <a:lstStyle/>
          <a:p>
            <a:r>
              <a:rPr lang="en-US" sz="2800" dirty="0">
                <a:latin typeface="Lora" panose="02000503000000020004" pitchFamily="2" charset="0"/>
                <a:cs typeface="Times New Roman" panose="02020603050405020304" pitchFamily="18" charset="0"/>
              </a:rPr>
              <a:t>Why did MoF provide deductions/incentive?</a:t>
            </a:r>
            <a:endParaRPr lang="en-IN" dirty="0"/>
          </a:p>
        </p:txBody>
      </p:sp>
      <p:sp>
        <p:nvSpPr>
          <p:cNvPr id="37" name="Freeform: Shape 36">
            <a:extLst>
              <a:ext uri="{FF2B5EF4-FFF2-40B4-BE49-F238E27FC236}">
                <a16:creationId xmlns:a16="http://schemas.microsoft.com/office/drawing/2014/main" id="{66EFA5E1-2F46-5222-43CC-1079365D67D3}"/>
              </a:ext>
            </a:extLst>
          </p:cNvPr>
          <p:cNvSpPr/>
          <p:nvPr/>
        </p:nvSpPr>
        <p:spPr>
          <a:xfrm>
            <a:off x="890071" y="5929581"/>
            <a:ext cx="2670978" cy="393670"/>
          </a:xfrm>
          <a:custGeom>
            <a:avLst/>
            <a:gdLst/>
            <a:ahLst/>
            <a:cxnLst>
              <a:cxn ang="3cd4">
                <a:pos x="hc" y="t"/>
              </a:cxn>
              <a:cxn ang="cd2">
                <a:pos x="l" y="vc"/>
              </a:cxn>
              <a:cxn ang="cd4">
                <a:pos x="hc" y="b"/>
              </a:cxn>
              <a:cxn ang="0">
                <a:pos x="r" y="vc"/>
              </a:cxn>
            </a:cxnLst>
            <a:rect l="l" t="t" r="r" b="b"/>
            <a:pathLst>
              <a:path w="4289" h="633">
                <a:moveTo>
                  <a:pt x="4289" y="633"/>
                </a:moveTo>
                <a:lnTo>
                  <a:pt x="0" y="633"/>
                </a:lnTo>
                <a:lnTo>
                  <a:pt x="0" y="0"/>
                </a:lnTo>
                <a:lnTo>
                  <a:pt x="4289" y="0"/>
                </a:ln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38" name="Freeform: Shape 37">
            <a:extLst>
              <a:ext uri="{FF2B5EF4-FFF2-40B4-BE49-F238E27FC236}">
                <a16:creationId xmlns:a16="http://schemas.microsoft.com/office/drawing/2014/main" id="{035AF62B-E471-E599-64A8-5C4C50A8B2A9}"/>
              </a:ext>
            </a:extLst>
          </p:cNvPr>
          <p:cNvSpPr/>
          <p:nvPr/>
        </p:nvSpPr>
        <p:spPr>
          <a:xfrm>
            <a:off x="3561672" y="5929581"/>
            <a:ext cx="2670355" cy="393670"/>
          </a:xfrm>
          <a:custGeom>
            <a:avLst/>
            <a:gdLst/>
            <a:ahLst/>
            <a:cxnLst>
              <a:cxn ang="3cd4">
                <a:pos x="hc" y="t"/>
              </a:cxn>
              <a:cxn ang="cd2">
                <a:pos x="l" y="vc"/>
              </a:cxn>
              <a:cxn ang="cd4">
                <a:pos x="hc" y="b"/>
              </a:cxn>
              <a:cxn ang="0">
                <a:pos x="r" y="vc"/>
              </a:cxn>
            </a:cxnLst>
            <a:rect l="l" t="t" r="r" b="b"/>
            <a:pathLst>
              <a:path w="4288" h="633">
                <a:moveTo>
                  <a:pt x="4288" y="633"/>
                </a:moveTo>
                <a:lnTo>
                  <a:pt x="0" y="633"/>
                </a:lnTo>
                <a:lnTo>
                  <a:pt x="0" y="0"/>
                </a:lnTo>
                <a:lnTo>
                  <a:pt x="4288" y="0"/>
                </a:ln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39" name="Freeform: Shape 38">
            <a:extLst>
              <a:ext uri="{FF2B5EF4-FFF2-40B4-BE49-F238E27FC236}">
                <a16:creationId xmlns:a16="http://schemas.microsoft.com/office/drawing/2014/main" id="{7688801A-5D0F-3CC0-6D8D-9EAA1234D7DE}"/>
              </a:ext>
            </a:extLst>
          </p:cNvPr>
          <p:cNvSpPr/>
          <p:nvPr/>
        </p:nvSpPr>
        <p:spPr>
          <a:xfrm>
            <a:off x="6232649" y="5929581"/>
            <a:ext cx="2670355" cy="393670"/>
          </a:xfrm>
          <a:custGeom>
            <a:avLst/>
            <a:gdLst/>
            <a:ahLst/>
            <a:cxnLst>
              <a:cxn ang="3cd4">
                <a:pos x="hc" y="t"/>
              </a:cxn>
              <a:cxn ang="cd2">
                <a:pos x="l" y="vc"/>
              </a:cxn>
              <a:cxn ang="cd4">
                <a:pos x="hc" y="b"/>
              </a:cxn>
              <a:cxn ang="0">
                <a:pos x="r" y="vc"/>
              </a:cxn>
            </a:cxnLst>
            <a:rect l="l" t="t" r="r" b="b"/>
            <a:pathLst>
              <a:path w="4288" h="633">
                <a:moveTo>
                  <a:pt x="4288" y="633"/>
                </a:moveTo>
                <a:lnTo>
                  <a:pt x="0" y="633"/>
                </a:lnTo>
                <a:lnTo>
                  <a:pt x="0" y="0"/>
                </a:lnTo>
                <a:lnTo>
                  <a:pt x="4288" y="0"/>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40" name="Freeform: Shape 39">
            <a:extLst>
              <a:ext uri="{FF2B5EF4-FFF2-40B4-BE49-F238E27FC236}">
                <a16:creationId xmlns:a16="http://schemas.microsoft.com/office/drawing/2014/main" id="{E7BBDDCB-31C9-93D3-7905-6F7F3C49774B}"/>
              </a:ext>
            </a:extLst>
          </p:cNvPr>
          <p:cNvSpPr/>
          <p:nvPr/>
        </p:nvSpPr>
        <p:spPr>
          <a:xfrm>
            <a:off x="8903004" y="5929581"/>
            <a:ext cx="2670355" cy="393670"/>
          </a:xfrm>
          <a:custGeom>
            <a:avLst/>
            <a:gdLst/>
            <a:ahLst/>
            <a:cxnLst>
              <a:cxn ang="3cd4">
                <a:pos x="hc" y="t"/>
              </a:cxn>
              <a:cxn ang="cd2">
                <a:pos x="l" y="vc"/>
              </a:cxn>
              <a:cxn ang="cd4">
                <a:pos x="hc" y="b"/>
              </a:cxn>
              <a:cxn ang="0">
                <a:pos x="r" y="vc"/>
              </a:cxn>
            </a:cxnLst>
            <a:rect l="l" t="t" r="r" b="b"/>
            <a:pathLst>
              <a:path w="4288" h="633">
                <a:moveTo>
                  <a:pt x="4288" y="633"/>
                </a:moveTo>
                <a:lnTo>
                  <a:pt x="0" y="633"/>
                </a:lnTo>
                <a:lnTo>
                  <a:pt x="0" y="0"/>
                </a:lnTo>
                <a:lnTo>
                  <a:pt x="4288" y="0"/>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41" name="Freeform: Shape 40">
            <a:extLst>
              <a:ext uri="{FF2B5EF4-FFF2-40B4-BE49-F238E27FC236}">
                <a16:creationId xmlns:a16="http://schemas.microsoft.com/office/drawing/2014/main" id="{51F13C60-1EE4-BD88-7CA5-31F43790ABAB}"/>
              </a:ext>
            </a:extLst>
          </p:cNvPr>
          <p:cNvSpPr/>
          <p:nvPr/>
        </p:nvSpPr>
        <p:spPr>
          <a:xfrm>
            <a:off x="1002814" y="3109731"/>
            <a:ext cx="936836" cy="591751"/>
          </a:xfrm>
          <a:custGeom>
            <a:avLst/>
            <a:gdLst/>
            <a:ahLst/>
            <a:cxnLst>
              <a:cxn ang="3cd4">
                <a:pos x="hc" y="t"/>
              </a:cxn>
              <a:cxn ang="cd2">
                <a:pos x="l" y="vc"/>
              </a:cxn>
              <a:cxn ang="cd4">
                <a:pos x="hc" y="b"/>
              </a:cxn>
              <a:cxn ang="0">
                <a:pos x="r" y="vc"/>
              </a:cxn>
            </a:cxnLst>
            <a:rect l="l" t="t" r="r" b="b"/>
            <a:pathLst>
              <a:path w="1505" h="951">
                <a:moveTo>
                  <a:pt x="1505" y="951"/>
                </a:moveTo>
                <a:lnTo>
                  <a:pt x="0" y="951"/>
                </a:lnTo>
                <a:lnTo>
                  <a:pt x="0" y="0"/>
                </a:lnTo>
                <a:lnTo>
                  <a:pt x="1505" y="0"/>
                </a:lnTo>
                <a:lnTo>
                  <a:pt x="1343" y="476"/>
                </a:ln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42" name="Freeform: Shape 41">
            <a:extLst>
              <a:ext uri="{FF2B5EF4-FFF2-40B4-BE49-F238E27FC236}">
                <a16:creationId xmlns:a16="http://schemas.microsoft.com/office/drawing/2014/main" id="{5E30F8EF-D4EB-2CD2-8562-84A7BA2F2314}"/>
              </a:ext>
            </a:extLst>
          </p:cNvPr>
          <p:cNvSpPr/>
          <p:nvPr/>
        </p:nvSpPr>
        <p:spPr>
          <a:xfrm>
            <a:off x="964819" y="2893587"/>
            <a:ext cx="37374" cy="3035993"/>
          </a:xfrm>
          <a:custGeom>
            <a:avLst/>
            <a:gdLst/>
            <a:ahLst/>
            <a:cxnLst>
              <a:cxn ang="3cd4">
                <a:pos x="hc" y="t"/>
              </a:cxn>
              <a:cxn ang="cd2">
                <a:pos x="l" y="vc"/>
              </a:cxn>
              <a:cxn ang="cd4">
                <a:pos x="hc" y="b"/>
              </a:cxn>
              <a:cxn ang="0">
                <a:pos x="r" y="vc"/>
              </a:cxn>
            </a:cxnLst>
            <a:rect l="l" t="t" r="r" b="b"/>
            <a:pathLst>
              <a:path w="61" h="4875">
                <a:moveTo>
                  <a:pt x="61" y="4875"/>
                </a:moveTo>
                <a:lnTo>
                  <a:pt x="0" y="4875"/>
                </a:lnTo>
                <a:lnTo>
                  <a:pt x="0" y="0"/>
                </a:lnTo>
                <a:lnTo>
                  <a:pt x="61" y="0"/>
                </a:ln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43" name="Freeform: Shape 42">
            <a:extLst>
              <a:ext uri="{FF2B5EF4-FFF2-40B4-BE49-F238E27FC236}">
                <a16:creationId xmlns:a16="http://schemas.microsoft.com/office/drawing/2014/main" id="{B4E7743F-0FAF-D3B3-2A2B-21F577549736}"/>
              </a:ext>
            </a:extLst>
          </p:cNvPr>
          <p:cNvSpPr/>
          <p:nvPr/>
        </p:nvSpPr>
        <p:spPr>
          <a:xfrm>
            <a:off x="890071" y="2800152"/>
            <a:ext cx="186246" cy="185623"/>
          </a:xfrm>
          <a:custGeom>
            <a:avLst/>
            <a:gdLst/>
            <a:ahLst/>
            <a:cxnLst>
              <a:cxn ang="3cd4">
                <a:pos x="hc" y="t"/>
              </a:cxn>
              <a:cxn ang="cd2">
                <a:pos x="l" y="vc"/>
              </a:cxn>
              <a:cxn ang="cd4">
                <a:pos x="hc" y="b"/>
              </a:cxn>
              <a:cxn ang="0">
                <a:pos x="r" y="vc"/>
              </a:cxn>
            </a:cxnLst>
            <a:rect l="l" t="t" r="r" b="b"/>
            <a:pathLst>
              <a:path w="300" h="299">
                <a:moveTo>
                  <a:pt x="300" y="150"/>
                </a:moveTo>
                <a:cubicBezTo>
                  <a:pt x="300" y="232"/>
                  <a:pt x="233" y="299"/>
                  <a:pt x="151" y="299"/>
                </a:cubicBezTo>
                <a:cubicBezTo>
                  <a:pt x="68" y="299"/>
                  <a:pt x="0" y="232"/>
                  <a:pt x="0" y="150"/>
                </a:cubicBezTo>
                <a:cubicBezTo>
                  <a:pt x="0" y="67"/>
                  <a:pt x="68" y="0"/>
                  <a:pt x="151" y="0"/>
                </a:cubicBezTo>
                <a:cubicBezTo>
                  <a:pt x="233" y="0"/>
                  <a:pt x="300" y="67"/>
                  <a:pt x="300" y="150"/>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44" name="Freeform: Shape 43">
            <a:extLst>
              <a:ext uri="{FF2B5EF4-FFF2-40B4-BE49-F238E27FC236}">
                <a16:creationId xmlns:a16="http://schemas.microsoft.com/office/drawing/2014/main" id="{11379B75-B2DF-57EF-BE66-24FF7A63C003}"/>
              </a:ext>
            </a:extLst>
          </p:cNvPr>
          <p:cNvSpPr/>
          <p:nvPr/>
        </p:nvSpPr>
        <p:spPr>
          <a:xfrm>
            <a:off x="3673170" y="1796042"/>
            <a:ext cx="936836" cy="591751"/>
          </a:xfrm>
          <a:custGeom>
            <a:avLst/>
            <a:gdLst/>
            <a:ahLst/>
            <a:cxnLst>
              <a:cxn ang="3cd4">
                <a:pos x="hc" y="t"/>
              </a:cxn>
              <a:cxn ang="cd2">
                <a:pos x="l" y="vc"/>
              </a:cxn>
              <a:cxn ang="cd4">
                <a:pos x="hc" y="b"/>
              </a:cxn>
              <a:cxn ang="0">
                <a:pos x="r" y="vc"/>
              </a:cxn>
            </a:cxnLst>
            <a:rect l="l" t="t" r="r" b="b"/>
            <a:pathLst>
              <a:path w="1505" h="951">
                <a:moveTo>
                  <a:pt x="1505" y="951"/>
                </a:moveTo>
                <a:lnTo>
                  <a:pt x="0" y="951"/>
                </a:lnTo>
                <a:lnTo>
                  <a:pt x="0" y="0"/>
                </a:lnTo>
                <a:lnTo>
                  <a:pt x="1505" y="0"/>
                </a:lnTo>
                <a:lnTo>
                  <a:pt x="1344" y="476"/>
                </a:ln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45" name="Freeform: Shape 44">
            <a:extLst>
              <a:ext uri="{FF2B5EF4-FFF2-40B4-BE49-F238E27FC236}">
                <a16:creationId xmlns:a16="http://schemas.microsoft.com/office/drawing/2014/main" id="{1C78B791-449C-6C94-060D-3174D98B2DFD}"/>
              </a:ext>
            </a:extLst>
          </p:cNvPr>
          <p:cNvSpPr/>
          <p:nvPr/>
        </p:nvSpPr>
        <p:spPr>
          <a:xfrm>
            <a:off x="3636418" y="1579276"/>
            <a:ext cx="36128" cy="4349682"/>
          </a:xfrm>
          <a:custGeom>
            <a:avLst/>
            <a:gdLst/>
            <a:ahLst/>
            <a:cxnLst>
              <a:cxn ang="3cd4">
                <a:pos x="hc" y="t"/>
              </a:cxn>
              <a:cxn ang="cd2">
                <a:pos x="l" y="vc"/>
              </a:cxn>
              <a:cxn ang="cd4">
                <a:pos x="hc" y="b"/>
              </a:cxn>
              <a:cxn ang="0">
                <a:pos x="r" y="vc"/>
              </a:cxn>
            </a:cxnLst>
            <a:rect l="l" t="t" r="r" b="b"/>
            <a:pathLst>
              <a:path w="59" h="6984">
                <a:moveTo>
                  <a:pt x="59" y="6984"/>
                </a:moveTo>
                <a:lnTo>
                  <a:pt x="0" y="6984"/>
                </a:lnTo>
                <a:lnTo>
                  <a:pt x="0" y="0"/>
                </a:lnTo>
                <a:lnTo>
                  <a:pt x="59" y="0"/>
                </a:ln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46" name="Freeform: Shape 45">
            <a:extLst>
              <a:ext uri="{FF2B5EF4-FFF2-40B4-BE49-F238E27FC236}">
                <a16:creationId xmlns:a16="http://schemas.microsoft.com/office/drawing/2014/main" id="{5F26B006-C80F-526A-8534-B8FB4DA7FEF8}"/>
              </a:ext>
            </a:extLst>
          </p:cNvPr>
          <p:cNvSpPr/>
          <p:nvPr/>
        </p:nvSpPr>
        <p:spPr>
          <a:xfrm>
            <a:off x="3561672" y="1485842"/>
            <a:ext cx="185623" cy="186246"/>
          </a:xfrm>
          <a:custGeom>
            <a:avLst/>
            <a:gdLst/>
            <a:ahLst/>
            <a:cxnLst>
              <a:cxn ang="3cd4">
                <a:pos x="hc" y="t"/>
              </a:cxn>
              <a:cxn ang="cd2">
                <a:pos x="l" y="vc"/>
              </a:cxn>
              <a:cxn ang="cd4">
                <a:pos x="hc" y="b"/>
              </a:cxn>
              <a:cxn ang="0">
                <a:pos x="r" y="vc"/>
              </a:cxn>
            </a:cxnLst>
            <a:rect l="l" t="t" r="r" b="b"/>
            <a:pathLst>
              <a:path w="299" h="300">
                <a:moveTo>
                  <a:pt x="299" y="150"/>
                </a:moveTo>
                <a:cubicBezTo>
                  <a:pt x="299" y="233"/>
                  <a:pt x="232" y="300"/>
                  <a:pt x="149" y="300"/>
                </a:cubicBezTo>
                <a:cubicBezTo>
                  <a:pt x="67" y="300"/>
                  <a:pt x="0" y="233"/>
                  <a:pt x="0" y="150"/>
                </a:cubicBezTo>
                <a:cubicBezTo>
                  <a:pt x="0" y="68"/>
                  <a:pt x="67" y="0"/>
                  <a:pt x="149" y="0"/>
                </a:cubicBezTo>
                <a:cubicBezTo>
                  <a:pt x="232" y="0"/>
                  <a:pt x="299" y="68"/>
                  <a:pt x="299" y="150"/>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47" name="Freeform: Shape 46">
            <a:extLst>
              <a:ext uri="{FF2B5EF4-FFF2-40B4-BE49-F238E27FC236}">
                <a16:creationId xmlns:a16="http://schemas.microsoft.com/office/drawing/2014/main" id="{1B30404F-17E9-AAA8-E75B-36791C8757E4}"/>
              </a:ext>
            </a:extLst>
          </p:cNvPr>
          <p:cNvSpPr/>
          <p:nvPr/>
        </p:nvSpPr>
        <p:spPr>
          <a:xfrm>
            <a:off x="6344148" y="3578772"/>
            <a:ext cx="936836" cy="591751"/>
          </a:xfrm>
          <a:custGeom>
            <a:avLst/>
            <a:gdLst/>
            <a:ahLst/>
            <a:cxnLst>
              <a:cxn ang="3cd4">
                <a:pos x="hc" y="t"/>
              </a:cxn>
              <a:cxn ang="cd2">
                <a:pos x="l" y="vc"/>
              </a:cxn>
              <a:cxn ang="cd4">
                <a:pos x="hc" y="b"/>
              </a:cxn>
              <a:cxn ang="0">
                <a:pos x="r" y="vc"/>
              </a:cxn>
            </a:cxnLst>
            <a:rect l="l" t="t" r="r" b="b"/>
            <a:pathLst>
              <a:path w="1505" h="951">
                <a:moveTo>
                  <a:pt x="1505" y="951"/>
                </a:moveTo>
                <a:lnTo>
                  <a:pt x="0" y="951"/>
                </a:lnTo>
                <a:lnTo>
                  <a:pt x="0" y="0"/>
                </a:lnTo>
                <a:lnTo>
                  <a:pt x="1505" y="0"/>
                </a:lnTo>
                <a:lnTo>
                  <a:pt x="1343" y="476"/>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48" name="Freeform: Shape 47">
            <a:extLst>
              <a:ext uri="{FF2B5EF4-FFF2-40B4-BE49-F238E27FC236}">
                <a16:creationId xmlns:a16="http://schemas.microsoft.com/office/drawing/2014/main" id="{318F11B8-BBA3-442A-DAE5-6C77B559E088}"/>
              </a:ext>
            </a:extLst>
          </p:cNvPr>
          <p:cNvSpPr/>
          <p:nvPr/>
        </p:nvSpPr>
        <p:spPr>
          <a:xfrm>
            <a:off x="6306774" y="3362627"/>
            <a:ext cx="36751" cy="2566329"/>
          </a:xfrm>
          <a:custGeom>
            <a:avLst/>
            <a:gdLst/>
            <a:ahLst/>
            <a:cxnLst>
              <a:cxn ang="3cd4">
                <a:pos x="hc" y="t"/>
              </a:cxn>
              <a:cxn ang="cd2">
                <a:pos x="l" y="vc"/>
              </a:cxn>
              <a:cxn ang="cd4">
                <a:pos x="hc" y="b"/>
              </a:cxn>
              <a:cxn ang="0">
                <a:pos x="r" y="vc"/>
              </a:cxn>
            </a:cxnLst>
            <a:rect l="l" t="t" r="r" b="b"/>
            <a:pathLst>
              <a:path w="60" h="4121">
                <a:moveTo>
                  <a:pt x="60" y="4121"/>
                </a:moveTo>
                <a:lnTo>
                  <a:pt x="0" y="4121"/>
                </a:lnTo>
                <a:lnTo>
                  <a:pt x="0" y="0"/>
                </a:lnTo>
                <a:lnTo>
                  <a:pt x="60" y="0"/>
                </a:ln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49" name="Freeform: Shape 48">
            <a:extLst>
              <a:ext uri="{FF2B5EF4-FFF2-40B4-BE49-F238E27FC236}">
                <a16:creationId xmlns:a16="http://schemas.microsoft.com/office/drawing/2014/main" id="{88AD4122-788B-E671-283A-77A4ED795939}"/>
              </a:ext>
            </a:extLst>
          </p:cNvPr>
          <p:cNvSpPr/>
          <p:nvPr/>
        </p:nvSpPr>
        <p:spPr>
          <a:xfrm>
            <a:off x="6232649" y="3269816"/>
            <a:ext cx="186246" cy="186246"/>
          </a:xfrm>
          <a:custGeom>
            <a:avLst/>
            <a:gdLst/>
            <a:ahLst/>
            <a:cxnLst>
              <a:cxn ang="3cd4">
                <a:pos x="hc" y="t"/>
              </a:cxn>
              <a:cxn ang="cd2">
                <a:pos x="l" y="vc"/>
              </a:cxn>
              <a:cxn ang="cd4">
                <a:pos x="hc" y="b"/>
              </a:cxn>
              <a:cxn ang="0">
                <a:pos x="r" y="vc"/>
              </a:cxn>
            </a:cxnLst>
            <a:rect l="l" t="t" r="r" b="b"/>
            <a:pathLst>
              <a:path w="300" h="300">
                <a:moveTo>
                  <a:pt x="300" y="150"/>
                </a:moveTo>
                <a:cubicBezTo>
                  <a:pt x="300" y="233"/>
                  <a:pt x="232" y="300"/>
                  <a:pt x="150" y="300"/>
                </a:cubicBezTo>
                <a:cubicBezTo>
                  <a:pt x="66" y="300"/>
                  <a:pt x="0" y="233"/>
                  <a:pt x="0" y="150"/>
                </a:cubicBezTo>
                <a:cubicBezTo>
                  <a:pt x="0" y="67"/>
                  <a:pt x="66" y="0"/>
                  <a:pt x="150" y="0"/>
                </a:cubicBezTo>
                <a:cubicBezTo>
                  <a:pt x="232" y="0"/>
                  <a:pt x="300" y="67"/>
                  <a:pt x="300" y="150"/>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50" name="Freeform: Shape 49">
            <a:extLst>
              <a:ext uri="{FF2B5EF4-FFF2-40B4-BE49-F238E27FC236}">
                <a16:creationId xmlns:a16="http://schemas.microsoft.com/office/drawing/2014/main" id="{EB9B55C1-EE02-2FDD-6D2D-2D46E8EC5740}"/>
              </a:ext>
            </a:extLst>
          </p:cNvPr>
          <p:cNvSpPr/>
          <p:nvPr/>
        </p:nvSpPr>
        <p:spPr>
          <a:xfrm>
            <a:off x="9015125" y="2446970"/>
            <a:ext cx="936836" cy="591128"/>
          </a:xfrm>
          <a:custGeom>
            <a:avLst/>
            <a:gdLst/>
            <a:ahLst/>
            <a:cxnLst>
              <a:cxn ang="3cd4">
                <a:pos x="hc" y="t"/>
              </a:cxn>
              <a:cxn ang="cd2">
                <a:pos x="l" y="vc"/>
              </a:cxn>
              <a:cxn ang="cd4">
                <a:pos x="hc" y="b"/>
              </a:cxn>
              <a:cxn ang="0">
                <a:pos x="r" y="vc"/>
              </a:cxn>
            </a:cxnLst>
            <a:rect l="l" t="t" r="r" b="b"/>
            <a:pathLst>
              <a:path w="1505" h="950">
                <a:moveTo>
                  <a:pt x="1505" y="950"/>
                </a:moveTo>
                <a:lnTo>
                  <a:pt x="0" y="950"/>
                </a:lnTo>
                <a:lnTo>
                  <a:pt x="0" y="0"/>
                </a:lnTo>
                <a:lnTo>
                  <a:pt x="1505" y="0"/>
                </a:lnTo>
                <a:lnTo>
                  <a:pt x="1344" y="475"/>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51" name="Freeform: Shape 50">
            <a:extLst>
              <a:ext uri="{FF2B5EF4-FFF2-40B4-BE49-F238E27FC236}">
                <a16:creationId xmlns:a16="http://schemas.microsoft.com/office/drawing/2014/main" id="{8A23C90C-D702-DA9D-CD57-B17CE0D0D979}"/>
              </a:ext>
            </a:extLst>
          </p:cNvPr>
          <p:cNvSpPr/>
          <p:nvPr/>
        </p:nvSpPr>
        <p:spPr>
          <a:xfrm>
            <a:off x="8977129" y="2230201"/>
            <a:ext cx="37374" cy="3698755"/>
          </a:xfrm>
          <a:custGeom>
            <a:avLst/>
            <a:gdLst/>
            <a:ahLst/>
            <a:cxnLst>
              <a:cxn ang="3cd4">
                <a:pos x="hc" y="t"/>
              </a:cxn>
              <a:cxn ang="cd2">
                <a:pos x="l" y="vc"/>
              </a:cxn>
              <a:cxn ang="cd4">
                <a:pos x="hc" y="b"/>
              </a:cxn>
              <a:cxn ang="0">
                <a:pos x="r" y="vc"/>
              </a:cxn>
            </a:cxnLst>
            <a:rect l="l" t="t" r="r" b="b"/>
            <a:pathLst>
              <a:path w="61" h="5939">
                <a:moveTo>
                  <a:pt x="61" y="5939"/>
                </a:moveTo>
                <a:lnTo>
                  <a:pt x="0" y="5939"/>
                </a:lnTo>
                <a:lnTo>
                  <a:pt x="0" y="0"/>
                </a:lnTo>
                <a:lnTo>
                  <a:pt x="61" y="0"/>
                </a:ln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52" name="Freeform: Shape 51">
            <a:extLst>
              <a:ext uri="{FF2B5EF4-FFF2-40B4-BE49-F238E27FC236}">
                <a16:creationId xmlns:a16="http://schemas.microsoft.com/office/drawing/2014/main" id="{9B99BD48-751B-85EC-C83C-85D2A0BF48F2}"/>
              </a:ext>
            </a:extLst>
          </p:cNvPr>
          <p:cNvSpPr/>
          <p:nvPr/>
        </p:nvSpPr>
        <p:spPr>
          <a:xfrm>
            <a:off x="8903004" y="2136766"/>
            <a:ext cx="186246" cy="186246"/>
          </a:xfrm>
          <a:custGeom>
            <a:avLst/>
            <a:gdLst/>
            <a:ahLst/>
            <a:cxnLst>
              <a:cxn ang="3cd4">
                <a:pos x="hc" y="t"/>
              </a:cxn>
              <a:cxn ang="cd2">
                <a:pos x="l" y="vc"/>
              </a:cxn>
              <a:cxn ang="cd4">
                <a:pos x="hc" y="b"/>
              </a:cxn>
              <a:cxn ang="0">
                <a:pos x="r" y="vc"/>
              </a:cxn>
            </a:cxnLst>
            <a:rect l="l" t="t" r="r" b="b"/>
            <a:pathLst>
              <a:path w="300" h="300">
                <a:moveTo>
                  <a:pt x="300" y="150"/>
                </a:moveTo>
                <a:cubicBezTo>
                  <a:pt x="300" y="233"/>
                  <a:pt x="232" y="300"/>
                  <a:pt x="150" y="300"/>
                </a:cubicBezTo>
                <a:cubicBezTo>
                  <a:pt x="67" y="300"/>
                  <a:pt x="0" y="233"/>
                  <a:pt x="0" y="150"/>
                </a:cubicBezTo>
                <a:cubicBezTo>
                  <a:pt x="0" y="67"/>
                  <a:pt x="67" y="0"/>
                  <a:pt x="150" y="0"/>
                </a:cubicBezTo>
                <a:cubicBezTo>
                  <a:pt x="232" y="0"/>
                  <a:pt x="300" y="67"/>
                  <a:pt x="300" y="150"/>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a:latin typeface="Arial" pitchFamily="18"/>
              <a:ea typeface="Microsoft YaHei" pitchFamily="2"/>
              <a:cs typeface="Lucida Sans" pitchFamily="2"/>
            </a:endParaRPr>
          </a:p>
        </p:txBody>
      </p:sp>
      <p:sp>
        <p:nvSpPr>
          <p:cNvPr id="53" name="TextBox 52">
            <a:extLst>
              <a:ext uri="{FF2B5EF4-FFF2-40B4-BE49-F238E27FC236}">
                <a16:creationId xmlns:a16="http://schemas.microsoft.com/office/drawing/2014/main" id="{863ED533-D7F2-BE69-B4FC-4C89C046D340}"/>
              </a:ext>
            </a:extLst>
          </p:cNvPr>
          <p:cNvSpPr txBox="1"/>
          <p:nvPr/>
        </p:nvSpPr>
        <p:spPr>
          <a:xfrm>
            <a:off x="1118915" y="3785229"/>
            <a:ext cx="2162570" cy="615553"/>
          </a:xfrm>
          <a:prstGeom prst="rect">
            <a:avLst/>
          </a:prstGeom>
          <a:noFill/>
        </p:spPr>
        <p:txBody>
          <a:bodyPr wrap="square" rtlCol="0" anchor="b">
            <a:spAutoFit/>
          </a:bodyPr>
          <a:lstStyle/>
          <a:p>
            <a:r>
              <a:rPr lang="en-US" sz="1700" b="1" spc="-15" dirty="0">
                <a:solidFill>
                  <a:schemeClr val="tx2"/>
                </a:solidFill>
                <a:latin typeface="Lora" panose="02000503000000020004" pitchFamily="2" charset="0"/>
                <a:cs typeface="Poppins" panose="00000500000000000000" pitchFamily="2" charset="0"/>
              </a:rPr>
              <a:t>India wanted to develop</a:t>
            </a:r>
          </a:p>
        </p:txBody>
      </p:sp>
      <p:sp>
        <p:nvSpPr>
          <p:cNvPr id="54" name="TextBox 53">
            <a:extLst>
              <a:ext uri="{FF2B5EF4-FFF2-40B4-BE49-F238E27FC236}">
                <a16:creationId xmlns:a16="http://schemas.microsoft.com/office/drawing/2014/main" id="{C310D76E-8DDD-A188-BA1B-23ED5F659906}"/>
              </a:ext>
            </a:extLst>
          </p:cNvPr>
          <p:cNvSpPr txBox="1"/>
          <p:nvPr/>
        </p:nvSpPr>
        <p:spPr>
          <a:xfrm>
            <a:off x="1118915" y="4421911"/>
            <a:ext cx="2162570" cy="1236557"/>
          </a:xfrm>
          <a:prstGeom prst="rect">
            <a:avLst/>
          </a:prstGeom>
          <a:noFill/>
        </p:spPr>
        <p:txBody>
          <a:bodyPr wrap="square" rtlCol="0">
            <a:spAutoFit/>
          </a:bodyPr>
          <a:lstStyle/>
          <a:p>
            <a:pPr>
              <a:lnSpc>
                <a:spcPts val="1800"/>
              </a:lnSpc>
            </a:pPr>
            <a:r>
              <a:rPr lang="en-US" sz="1400" spc="-10" dirty="0">
                <a:latin typeface="Lora" panose="02000503000000020004" pitchFamily="2" charset="0"/>
                <a:cs typeface="Poppins" panose="00000500000000000000" pitchFamily="2" charset="0"/>
              </a:rPr>
              <a:t>The deductions were mainly used to boost – infrastructure and manufacturing in backward areas</a:t>
            </a:r>
          </a:p>
        </p:txBody>
      </p:sp>
      <p:sp>
        <p:nvSpPr>
          <p:cNvPr id="55" name="TextBox 54">
            <a:extLst>
              <a:ext uri="{FF2B5EF4-FFF2-40B4-BE49-F238E27FC236}">
                <a16:creationId xmlns:a16="http://schemas.microsoft.com/office/drawing/2014/main" id="{8443B130-F261-ADE5-B4BA-1D311DA0A1DD}"/>
              </a:ext>
            </a:extLst>
          </p:cNvPr>
          <p:cNvSpPr txBox="1"/>
          <p:nvPr/>
        </p:nvSpPr>
        <p:spPr>
          <a:xfrm>
            <a:off x="3789725" y="2468874"/>
            <a:ext cx="2162569" cy="615553"/>
          </a:xfrm>
          <a:prstGeom prst="rect">
            <a:avLst/>
          </a:prstGeom>
          <a:noFill/>
        </p:spPr>
        <p:txBody>
          <a:bodyPr wrap="square" rtlCol="0" anchor="b">
            <a:spAutoFit/>
          </a:bodyPr>
          <a:lstStyle/>
          <a:p>
            <a:r>
              <a:rPr lang="en-US" sz="1700" b="1" spc="-15" dirty="0">
                <a:solidFill>
                  <a:schemeClr val="accent2"/>
                </a:solidFill>
                <a:latin typeface="Lora" panose="02000503000000020004" pitchFamily="2" charset="0"/>
                <a:cs typeface="Poppins" panose="00000500000000000000" pitchFamily="2" charset="0"/>
              </a:rPr>
              <a:t>Identified area for growth</a:t>
            </a:r>
          </a:p>
        </p:txBody>
      </p:sp>
      <p:sp>
        <p:nvSpPr>
          <p:cNvPr id="56" name="TextBox 55">
            <a:extLst>
              <a:ext uri="{FF2B5EF4-FFF2-40B4-BE49-F238E27FC236}">
                <a16:creationId xmlns:a16="http://schemas.microsoft.com/office/drawing/2014/main" id="{516276F2-44E0-1852-A2BE-F3C7EF496B11}"/>
              </a:ext>
            </a:extLst>
          </p:cNvPr>
          <p:cNvSpPr txBox="1"/>
          <p:nvPr/>
        </p:nvSpPr>
        <p:spPr>
          <a:xfrm>
            <a:off x="3789725" y="3107461"/>
            <a:ext cx="2162570" cy="1236557"/>
          </a:xfrm>
          <a:prstGeom prst="rect">
            <a:avLst/>
          </a:prstGeom>
          <a:noFill/>
        </p:spPr>
        <p:txBody>
          <a:bodyPr wrap="square" rtlCol="0">
            <a:spAutoFit/>
          </a:bodyPr>
          <a:lstStyle/>
          <a:p>
            <a:pPr>
              <a:lnSpc>
                <a:spcPts val="1800"/>
              </a:lnSpc>
            </a:pPr>
            <a:r>
              <a:rPr lang="en-US" sz="1400" spc="-10" dirty="0">
                <a:latin typeface="Lora" panose="02000503000000020004" pitchFamily="2" charset="0"/>
                <a:cs typeface="Poppins" panose="00000500000000000000" pitchFamily="2" charset="0"/>
              </a:rPr>
              <a:t>They could incentivize specific sectors and not give away the higher tax rate for normal businesses</a:t>
            </a:r>
          </a:p>
        </p:txBody>
      </p:sp>
      <p:sp>
        <p:nvSpPr>
          <p:cNvPr id="57" name="TextBox 56">
            <a:extLst>
              <a:ext uri="{FF2B5EF4-FFF2-40B4-BE49-F238E27FC236}">
                <a16:creationId xmlns:a16="http://schemas.microsoft.com/office/drawing/2014/main" id="{03CDD1C6-7539-9548-5331-3997EDC82719}"/>
              </a:ext>
            </a:extLst>
          </p:cNvPr>
          <p:cNvSpPr txBox="1"/>
          <p:nvPr/>
        </p:nvSpPr>
        <p:spPr>
          <a:xfrm>
            <a:off x="6462440" y="4217195"/>
            <a:ext cx="2235125" cy="877163"/>
          </a:xfrm>
          <a:prstGeom prst="rect">
            <a:avLst/>
          </a:prstGeom>
          <a:noFill/>
        </p:spPr>
        <p:txBody>
          <a:bodyPr wrap="square" rtlCol="0" anchor="b">
            <a:spAutoFit/>
          </a:bodyPr>
          <a:lstStyle/>
          <a:p>
            <a:r>
              <a:rPr lang="en-US" sz="1700" b="1" spc="-15" dirty="0">
                <a:solidFill>
                  <a:schemeClr val="accent3"/>
                </a:solidFill>
                <a:latin typeface="Lora" panose="02000503000000020004" pitchFamily="2" charset="0"/>
                <a:cs typeface="Poppins" panose="00000500000000000000" pitchFamily="2" charset="0"/>
              </a:rPr>
              <a:t>Defined terms – only valid claims to be approved</a:t>
            </a:r>
          </a:p>
        </p:txBody>
      </p:sp>
      <p:sp>
        <p:nvSpPr>
          <p:cNvPr id="58" name="TextBox 57">
            <a:extLst>
              <a:ext uri="{FF2B5EF4-FFF2-40B4-BE49-F238E27FC236}">
                <a16:creationId xmlns:a16="http://schemas.microsoft.com/office/drawing/2014/main" id="{FDA9C742-C4E8-9A11-81D0-434F9BEA8A7D}"/>
              </a:ext>
            </a:extLst>
          </p:cNvPr>
          <p:cNvSpPr txBox="1"/>
          <p:nvPr/>
        </p:nvSpPr>
        <p:spPr>
          <a:xfrm>
            <a:off x="6462440" y="5128419"/>
            <a:ext cx="2162570" cy="544060"/>
          </a:xfrm>
          <a:prstGeom prst="rect">
            <a:avLst/>
          </a:prstGeom>
          <a:noFill/>
        </p:spPr>
        <p:txBody>
          <a:bodyPr wrap="square" rtlCol="0">
            <a:spAutoFit/>
          </a:bodyPr>
          <a:lstStyle/>
          <a:p>
            <a:pPr>
              <a:lnSpc>
                <a:spcPts val="1800"/>
              </a:lnSpc>
            </a:pPr>
            <a:r>
              <a:rPr lang="en-US" sz="1400" spc="-10" dirty="0">
                <a:latin typeface="Lora" panose="02000503000000020004" pitchFamily="2" charset="0"/>
                <a:cs typeface="Poppins" panose="00000500000000000000" pitchFamily="2" charset="0"/>
              </a:rPr>
              <a:t>They tried to put clearer conditions</a:t>
            </a:r>
          </a:p>
        </p:txBody>
      </p:sp>
      <p:sp>
        <p:nvSpPr>
          <p:cNvPr id="59" name="TextBox 58">
            <a:extLst>
              <a:ext uri="{FF2B5EF4-FFF2-40B4-BE49-F238E27FC236}">
                <a16:creationId xmlns:a16="http://schemas.microsoft.com/office/drawing/2014/main" id="{E9EBC6CE-0BDF-9FE9-355F-240CFEF17689}"/>
              </a:ext>
            </a:extLst>
          </p:cNvPr>
          <p:cNvSpPr txBox="1"/>
          <p:nvPr/>
        </p:nvSpPr>
        <p:spPr>
          <a:xfrm>
            <a:off x="9130405" y="3122876"/>
            <a:ext cx="2162569" cy="615553"/>
          </a:xfrm>
          <a:prstGeom prst="rect">
            <a:avLst/>
          </a:prstGeom>
          <a:noFill/>
        </p:spPr>
        <p:txBody>
          <a:bodyPr wrap="square" rtlCol="0" anchor="b">
            <a:spAutoFit/>
          </a:bodyPr>
          <a:lstStyle/>
          <a:p>
            <a:r>
              <a:rPr lang="en-US" sz="1700" b="1" spc="-15" dirty="0">
                <a:solidFill>
                  <a:schemeClr val="accent4"/>
                </a:solidFill>
                <a:latin typeface="Lora" panose="02000503000000020004" pitchFamily="2" charset="0"/>
                <a:cs typeface="Poppins" panose="00000500000000000000" pitchFamily="2" charset="0"/>
              </a:rPr>
              <a:t>Profit linked and investment linked</a:t>
            </a:r>
          </a:p>
        </p:txBody>
      </p:sp>
      <p:sp>
        <p:nvSpPr>
          <p:cNvPr id="60" name="TextBox 59">
            <a:extLst>
              <a:ext uri="{FF2B5EF4-FFF2-40B4-BE49-F238E27FC236}">
                <a16:creationId xmlns:a16="http://schemas.microsoft.com/office/drawing/2014/main" id="{B1A5C130-BA5A-D71D-5DB5-DE86CFD11944}"/>
              </a:ext>
            </a:extLst>
          </p:cNvPr>
          <p:cNvSpPr txBox="1"/>
          <p:nvPr/>
        </p:nvSpPr>
        <p:spPr>
          <a:xfrm>
            <a:off x="9130405" y="3761463"/>
            <a:ext cx="2162570" cy="1005725"/>
          </a:xfrm>
          <a:prstGeom prst="rect">
            <a:avLst/>
          </a:prstGeom>
          <a:noFill/>
        </p:spPr>
        <p:txBody>
          <a:bodyPr wrap="square" rtlCol="0">
            <a:spAutoFit/>
          </a:bodyPr>
          <a:lstStyle/>
          <a:p>
            <a:pPr>
              <a:lnSpc>
                <a:spcPts val="1800"/>
              </a:lnSpc>
            </a:pPr>
            <a:r>
              <a:rPr lang="en-US" sz="1400" spc="-10" dirty="0">
                <a:latin typeface="Lora" panose="02000503000000020004" pitchFamily="2" charset="0"/>
                <a:cs typeface="Poppins" panose="00000500000000000000" pitchFamily="2" charset="0"/>
              </a:rPr>
              <a:t>The benefit impacted net cash inflow but did not mean additional outflow</a:t>
            </a:r>
          </a:p>
        </p:txBody>
      </p:sp>
      <p:sp>
        <p:nvSpPr>
          <p:cNvPr id="61" name="TextBox 60">
            <a:extLst>
              <a:ext uri="{FF2B5EF4-FFF2-40B4-BE49-F238E27FC236}">
                <a16:creationId xmlns:a16="http://schemas.microsoft.com/office/drawing/2014/main" id="{B916F97A-B87C-3D36-223D-E564AE502010}"/>
              </a:ext>
            </a:extLst>
          </p:cNvPr>
          <p:cNvSpPr txBox="1"/>
          <p:nvPr/>
        </p:nvSpPr>
        <p:spPr>
          <a:xfrm>
            <a:off x="1108903" y="3068295"/>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nSpc>
                <a:spcPct val="100000"/>
              </a:lnSpc>
            </a:pPr>
            <a:r>
              <a:rPr lang="en-US" sz="3700" dirty="0">
                <a:solidFill>
                  <a:schemeClr val="bg1"/>
                </a:solidFill>
                <a:latin typeface="Poppins" panose="00000500000000000000" pitchFamily="2" charset="0"/>
                <a:cs typeface="Poppins" panose="00000500000000000000" pitchFamily="2" charset="0"/>
              </a:rPr>
              <a:t>1</a:t>
            </a:r>
          </a:p>
        </p:txBody>
      </p:sp>
      <p:sp>
        <p:nvSpPr>
          <p:cNvPr id="62" name="TextBox 61">
            <a:extLst>
              <a:ext uri="{FF2B5EF4-FFF2-40B4-BE49-F238E27FC236}">
                <a16:creationId xmlns:a16="http://schemas.microsoft.com/office/drawing/2014/main" id="{73CA634F-14BF-AECD-7032-53814EAAFFD5}"/>
              </a:ext>
            </a:extLst>
          </p:cNvPr>
          <p:cNvSpPr txBox="1"/>
          <p:nvPr/>
        </p:nvSpPr>
        <p:spPr>
          <a:xfrm>
            <a:off x="3780200" y="1752893"/>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nSpc>
                <a:spcPct val="100000"/>
              </a:lnSpc>
            </a:pPr>
            <a:r>
              <a:rPr lang="en-US" sz="3700" dirty="0">
                <a:solidFill>
                  <a:schemeClr val="bg1"/>
                </a:solidFill>
                <a:latin typeface="Poppins" panose="00000500000000000000" pitchFamily="2" charset="0"/>
                <a:cs typeface="Poppins" panose="00000500000000000000" pitchFamily="2" charset="0"/>
              </a:rPr>
              <a:t>2</a:t>
            </a:r>
          </a:p>
        </p:txBody>
      </p:sp>
      <p:sp>
        <p:nvSpPr>
          <p:cNvPr id="63" name="TextBox 62">
            <a:extLst>
              <a:ext uri="{FF2B5EF4-FFF2-40B4-BE49-F238E27FC236}">
                <a16:creationId xmlns:a16="http://schemas.microsoft.com/office/drawing/2014/main" id="{DE6EBB09-69B2-1393-3106-E41F3F259C13}"/>
              </a:ext>
            </a:extLst>
          </p:cNvPr>
          <p:cNvSpPr txBox="1"/>
          <p:nvPr/>
        </p:nvSpPr>
        <p:spPr>
          <a:xfrm>
            <a:off x="6449282" y="3539622"/>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nSpc>
                <a:spcPct val="100000"/>
              </a:lnSpc>
            </a:pPr>
            <a:r>
              <a:rPr lang="en-US" sz="3700" dirty="0">
                <a:solidFill>
                  <a:schemeClr val="bg1"/>
                </a:solidFill>
                <a:latin typeface="Poppins" panose="00000500000000000000" pitchFamily="2" charset="0"/>
                <a:cs typeface="Poppins" panose="00000500000000000000" pitchFamily="2" charset="0"/>
              </a:rPr>
              <a:t>3</a:t>
            </a:r>
          </a:p>
        </p:txBody>
      </p:sp>
      <p:sp>
        <p:nvSpPr>
          <p:cNvPr id="64" name="TextBox 63">
            <a:extLst>
              <a:ext uri="{FF2B5EF4-FFF2-40B4-BE49-F238E27FC236}">
                <a16:creationId xmlns:a16="http://schemas.microsoft.com/office/drawing/2014/main" id="{DA8B3C11-686A-4971-95C9-FB3B95A2BFE5}"/>
              </a:ext>
            </a:extLst>
          </p:cNvPr>
          <p:cNvSpPr txBox="1"/>
          <p:nvPr/>
        </p:nvSpPr>
        <p:spPr>
          <a:xfrm>
            <a:off x="9118889" y="2405787"/>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nSpc>
                <a:spcPct val="100000"/>
              </a:lnSpc>
            </a:pPr>
            <a:r>
              <a:rPr lang="en-US" sz="3700" dirty="0">
                <a:solidFill>
                  <a:schemeClr val="bg1"/>
                </a:solidFill>
                <a:latin typeface="Poppins" panose="00000500000000000000" pitchFamily="2" charset="0"/>
                <a:cs typeface="Poppins" panose="00000500000000000000" pitchFamily="2" charset="0"/>
              </a:rPr>
              <a:t>4</a:t>
            </a:r>
          </a:p>
        </p:txBody>
      </p:sp>
      <p:sp>
        <p:nvSpPr>
          <p:cNvPr id="2" name="Slide Number Placeholder 42">
            <a:extLst>
              <a:ext uri="{FF2B5EF4-FFF2-40B4-BE49-F238E27FC236}">
                <a16:creationId xmlns:a16="http://schemas.microsoft.com/office/drawing/2014/main" id="{92FEE6B0-3243-E909-F7D9-13FB4F46F733}"/>
              </a:ext>
            </a:extLst>
          </p:cNvPr>
          <p:cNvSpPr txBox="1">
            <a:spLocks/>
          </p:cNvSpPr>
          <p:nvPr/>
        </p:nvSpPr>
        <p:spPr>
          <a:xfrm>
            <a:off x="4724400" y="6422231"/>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10</a:t>
            </a:fld>
            <a:endParaRPr lang="en-IN" dirty="0">
              <a:latin typeface="Lora" panose="02000503000000020004" pitchFamily="2" charset="0"/>
            </a:endParaRPr>
          </a:p>
        </p:txBody>
      </p:sp>
    </p:spTree>
    <p:extLst>
      <p:ext uri="{BB962C8B-B14F-4D97-AF65-F5344CB8AC3E}">
        <p14:creationId xmlns:p14="http://schemas.microsoft.com/office/powerpoint/2010/main" val="140336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66">
            <a:extLst>
              <a:ext uri="{FF2B5EF4-FFF2-40B4-BE49-F238E27FC236}">
                <a16:creationId xmlns:a16="http://schemas.microsoft.com/office/drawing/2014/main" id="{EA0822D0-D039-1B45-835F-78832C3668DA}"/>
              </a:ext>
            </a:extLst>
          </p:cNvPr>
          <p:cNvSpPr>
            <a:spLocks noChangeArrowheads="1"/>
          </p:cNvSpPr>
          <p:nvPr/>
        </p:nvSpPr>
        <p:spPr bwMode="auto">
          <a:xfrm>
            <a:off x="6096000" y="1848402"/>
            <a:ext cx="1200230" cy="557545"/>
          </a:xfrm>
          <a:custGeom>
            <a:avLst/>
            <a:gdLst>
              <a:gd name="T0" fmla="*/ 58 w 1928"/>
              <a:gd name="T1" fmla="*/ 96 h 894"/>
              <a:gd name="T2" fmla="*/ 58 w 1928"/>
              <a:gd name="T3" fmla="*/ 96 h 894"/>
              <a:gd name="T4" fmla="*/ 1819 w 1928"/>
              <a:gd name="T5" fmla="*/ 853 h 894"/>
              <a:gd name="T6" fmla="*/ 1819 w 1928"/>
              <a:gd name="T7" fmla="*/ 853 h 894"/>
              <a:gd name="T8" fmla="*/ 1884 w 1928"/>
              <a:gd name="T9" fmla="*/ 787 h 894"/>
              <a:gd name="T10" fmla="*/ 1884 w 1928"/>
              <a:gd name="T11" fmla="*/ 787 h 894"/>
              <a:gd name="T12" fmla="*/ 58 w 1928"/>
              <a:gd name="T13" fmla="*/ 4 h 894"/>
              <a:gd name="T14" fmla="*/ 58 w 1928"/>
              <a:gd name="T15" fmla="*/ 4 h 894"/>
              <a:gd name="T16" fmla="*/ 58 w 1928"/>
              <a:gd name="T17" fmla="*/ 96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8" h="894">
                <a:moveTo>
                  <a:pt x="58" y="96"/>
                </a:moveTo>
                <a:lnTo>
                  <a:pt x="58" y="96"/>
                </a:lnTo>
                <a:cubicBezTo>
                  <a:pt x="715" y="135"/>
                  <a:pt x="1339" y="404"/>
                  <a:pt x="1819" y="853"/>
                </a:cubicBezTo>
                <a:lnTo>
                  <a:pt x="1819" y="853"/>
                </a:lnTo>
                <a:cubicBezTo>
                  <a:pt x="1862" y="893"/>
                  <a:pt x="1927" y="828"/>
                  <a:pt x="1884" y="787"/>
                </a:cubicBezTo>
                <a:lnTo>
                  <a:pt x="1884" y="787"/>
                </a:lnTo>
                <a:cubicBezTo>
                  <a:pt x="1386" y="322"/>
                  <a:pt x="739" y="45"/>
                  <a:pt x="58" y="4"/>
                </a:cubicBezTo>
                <a:lnTo>
                  <a:pt x="58" y="4"/>
                </a:lnTo>
                <a:cubicBezTo>
                  <a:pt x="0" y="0"/>
                  <a:pt x="0" y="92"/>
                  <a:pt x="58" y="96"/>
                </a:cubicBezTo>
              </a:path>
            </a:pathLst>
          </a:custGeom>
          <a:solidFill>
            <a:schemeClr val="accent4"/>
          </a:solidFill>
          <a:ln>
            <a:noFill/>
          </a:ln>
          <a:effectLst/>
        </p:spPr>
        <p:txBody>
          <a:bodyPr wrap="none" anchor="ctr"/>
          <a:lstStyle/>
          <a:p>
            <a:endParaRPr lang="en-US" dirty="0">
              <a:latin typeface="Lora" panose="02000503000000020004" pitchFamily="2" charset="0"/>
            </a:endParaRPr>
          </a:p>
        </p:txBody>
      </p:sp>
      <p:sp>
        <p:nvSpPr>
          <p:cNvPr id="24" name="Freeform 67">
            <a:extLst>
              <a:ext uri="{FF2B5EF4-FFF2-40B4-BE49-F238E27FC236}">
                <a16:creationId xmlns:a16="http://schemas.microsoft.com/office/drawing/2014/main" id="{3CD309AF-4F17-224D-81D6-6E43C41BFD65}"/>
              </a:ext>
            </a:extLst>
          </p:cNvPr>
          <p:cNvSpPr>
            <a:spLocks noChangeArrowheads="1"/>
          </p:cNvSpPr>
          <p:nvPr/>
        </p:nvSpPr>
        <p:spPr bwMode="auto">
          <a:xfrm>
            <a:off x="4758442" y="1848400"/>
            <a:ext cx="1208470" cy="563038"/>
          </a:xfrm>
          <a:custGeom>
            <a:avLst/>
            <a:gdLst>
              <a:gd name="T0" fmla="*/ 108 w 1941"/>
              <a:gd name="T1" fmla="*/ 864 h 905"/>
              <a:gd name="T2" fmla="*/ 108 w 1941"/>
              <a:gd name="T3" fmla="*/ 864 h 905"/>
              <a:gd name="T4" fmla="*/ 1881 w 1941"/>
              <a:gd name="T5" fmla="*/ 96 h 905"/>
              <a:gd name="T6" fmla="*/ 1881 w 1941"/>
              <a:gd name="T7" fmla="*/ 96 h 905"/>
              <a:gd name="T8" fmla="*/ 1881 w 1941"/>
              <a:gd name="T9" fmla="*/ 4 h 905"/>
              <a:gd name="T10" fmla="*/ 1881 w 1941"/>
              <a:gd name="T11" fmla="*/ 4 h 905"/>
              <a:gd name="T12" fmla="*/ 44 w 1941"/>
              <a:gd name="T13" fmla="*/ 799 h 905"/>
              <a:gd name="T14" fmla="*/ 44 w 1941"/>
              <a:gd name="T15" fmla="*/ 799 h 905"/>
              <a:gd name="T16" fmla="*/ 108 w 1941"/>
              <a:gd name="T17" fmla="*/ 864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1" h="905">
                <a:moveTo>
                  <a:pt x="108" y="864"/>
                </a:moveTo>
                <a:lnTo>
                  <a:pt x="108" y="864"/>
                </a:lnTo>
                <a:cubicBezTo>
                  <a:pt x="590" y="409"/>
                  <a:pt x="1219" y="135"/>
                  <a:pt x="1881" y="96"/>
                </a:cubicBezTo>
                <a:lnTo>
                  <a:pt x="1881" y="96"/>
                </a:lnTo>
                <a:cubicBezTo>
                  <a:pt x="1940" y="92"/>
                  <a:pt x="1940" y="0"/>
                  <a:pt x="1881" y="4"/>
                </a:cubicBezTo>
                <a:lnTo>
                  <a:pt x="1881" y="4"/>
                </a:lnTo>
                <a:cubicBezTo>
                  <a:pt x="1195" y="45"/>
                  <a:pt x="543" y="326"/>
                  <a:pt x="44" y="799"/>
                </a:cubicBezTo>
                <a:lnTo>
                  <a:pt x="44" y="799"/>
                </a:lnTo>
                <a:cubicBezTo>
                  <a:pt x="0" y="839"/>
                  <a:pt x="65" y="904"/>
                  <a:pt x="108" y="864"/>
                </a:cubicBezTo>
              </a:path>
            </a:pathLst>
          </a:custGeom>
          <a:solidFill>
            <a:schemeClr val="accent1"/>
          </a:solidFill>
          <a:ln>
            <a:noFill/>
          </a:ln>
          <a:effectLst/>
        </p:spPr>
        <p:txBody>
          <a:bodyPr wrap="none" anchor="ctr"/>
          <a:lstStyle/>
          <a:p>
            <a:endParaRPr lang="en-US" dirty="0">
              <a:latin typeface="Lora" panose="02000503000000020004" pitchFamily="2" charset="0"/>
            </a:endParaRPr>
          </a:p>
        </p:txBody>
      </p:sp>
      <p:sp>
        <p:nvSpPr>
          <p:cNvPr id="25" name="Freeform 68">
            <a:extLst>
              <a:ext uri="{FF2B5EF4-FFF2-40B4-BE49-F238E27FC236}">
                <a16:creationId xmlns:a16="http://schemas.microsoft.com/office/drawing/2014/main" id="{7F5B08B7-475B-E74D-847C-418E21FB9FB4}"/>
              </a:ext>
            </a:extLst>
          </p:cNvPr>
          <p:cNvSpPr>
            <a:spLocks noChangeArrowheads="1"/>
          </p:cNvSpPr>
          <p:nvPr/>
        </p:nvSpPr>
        <p:spPr bwMode="auto">
          <a:xfrm>
            <a:off x="4769428" y="4913520"/>
            <a:ext cx="1197485" cy="552053"/>
          </a:xfrm>
          <a:custGeom>
            <a:avLst/>
            <a:gdLst>
              <a:gd name="T0" fmla="*/ 1863 w 1923"/>
              <a:gd name="T1" fmla="*/ 792 h 888"/>
              <a:gd name="T2" fmla="*/ 1863 w 1923"/>
              <a:gd name="T3" fmla="*/ 792 h 888"/>
              <a:gd name="T4" fmla="*/ 108 w 1923"/>
              <a:gd name="T5" fmla="*/ 40 h 888"/>
              <a:gd name="T6" fmla="*/ 108 w 1923"/>
              <a:gd name="T7" fmla="*/ 40 h 888"/>
              <a:gd name="T8" fmla="*/ 43 w 1923"/>
              <a:gd name="T9" fmla="*/ 105 h 888"/>
              <a:gd name="T10" fmla="*/ 43 w 1923"/>
              <a:gd name="T11" fmla="*/ 105 h 888"/>
              <a:gd name="T12" fmla="*/ 1863 w 1923"/>
              <a:gd name="T13" fmla="*/ 883 h 888"/>
              <a:gd name="T14" fmla="*/ 1863 w 1923"/>
              <a:gd name="T15" fmla="*/ 883 h 888"/>
              <a:gd name="T16" fmla="*/ 1863 w 1923"/>
              <a:gd name="T17" fmla="*/ 792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3" h="888">
                <a:moveTo>
                  <a:pt x="1863" y="792"/>
                </a:moveTo>
                <a:lnTo>
                  <a:pt x="1863" y="792"/>
                </a:lnTo>
                <a:cubicBezTo>
                  <a:pt x="1210" y="753"/>
                  <a:pt x="587" y="486"/>
                  <a:pt x="108" y="40"/>
                </a:cubicBezTo>
                <a:lnTo>
                  <a:pt x="108" y="40"/>
                </a:lnTo>
                <a:cubicBezTo>
                  <a:pt x="65" y="0"/>
                  <a:pt x="0" y="65"/>
                  <a:pt x="43" y="105"/>
                </a:cubicBezTo>
                <a:lnTo>
                  <a:pt x="43" y="105"/>
                </a:lnTo>
                <a:cubicBezTo>
                  <a:pt x="541" y="568"/>
                  <a:pt x="1185" y="843"/>
                  <a:pt x="1863" y="883"/>
                </a:cubicBezTo>
                <a:lnTo>
                  <a:pt x="1863" y="883"/>
                </a:lnTo>
                <a:cubicBezTo>
                  <a:pt x="1922" y="887"/>
                  <a:pt x="1922" y="795"/>
                  <a:pt x="1863" y="792"/>
                </a:cubicBezTo>
              </a:path>
            </a:pathLst>
          </a:custGeom>
          <a:solidFill>
            <a:schemeClr val="accent4"/>
          </a:solidFill>
          <a:ln>
            <a:noFill/>
          </a:ln>
          <a:effectLst/>
        </p:spPr>
        <p:txBody>
          <a:bodyPr wrap="none" anchor="ctr"/>
          <a:lstStyle/>
          <a:p>
            <a:endParaRPr lang="en-US" dirty="0">
              <a:latin typeface="Lora" panose="02000503000000020004" pitchFamily="2" charset="0"/>
            </a:endParaRPr>
          </a:p>
        </p:txBody>
      </p:sp>
      <p:sp>
        <p:nvSpPr>
          <p:cNvPr id="26" name="Freeform 69">
            <a:extLst>
              <a:ext uri="{FF2B5EF4-FFF2-40B4-BE49-F238E27FC236}">
                <a16:creationId xmlns:a16="http://schemas.microsoft.com/office/drawing/2014/main" id="{4277BC07-2DDC-5043-BF6F-F2BD713F7D8B}"/>
              </a:ext>
            </a:extLst>
          </p:cNvPr>
          <p:cNvSpPr>
            <a:spLocks noChangeArrowheads="1"/>
          </p:cNvSpPr>
          <p:nvPr/>
        </p:nvSpPr>
        <p:spPr bwMode="auto">
          <a:xfrm>
            <a:off x="6096000" y="4897041"/>
            <a:ext cx="1211216" cy="568532"/>
          </a:xfrm>
          <a:custGeom>
            <a:avLst/>
            <a:gdLst>
              <a:gd name="T0" fmla="*/ 1837 w 1945"/>
              <a:gd name="T1" fmla="*/ 41 h 911"/>
              <a:gd name="T2" fmla="*/ 1837 w 1945"/>
              <a:gd name="T3" fmla="*/ 41 h 911"/>
              <a:gd name="T4" fmla="*/ 58 w 1945"/>
              <a:gd name="T5" fmla="*/ 815 h 911"/>
              <a:gd name="T6" fmla="*/ 58 w 1945"/>
              <a:gd name="T7" fmla="*/ 815 h 911"/>
              <a:gd name="T8" fmla="*/ 58 w 1945"/>
              <a:gd name="T9" fmla="*/ 906 h 911"/>
              <a:gd name="T10" fmla="*/ 58 w 1945"/>
              <a:gd name="T11" fmla="*/ 906 h 911"/>
              <a:gd name="T12" fmla="*/ 1902 w 1945"/>
              <a:gd name="T13" fmla="*/ 106 h 911"/>
              <a:gd name="T14" fmla="*/ 1902 w 1945"/>
              <a:gd name="T15" fmla="*/ 106 h 911"/>
              <a:gd name="T16" fmla="*/ 1837 w 1945"/>
              <a:gd name="T17" fmla="*/ 41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5" h="911">
                <a:moveTo>
                  <a:pt x="1837" y="41"/>
                </a:moveTo>
                <a:lnTo>
                  <a:pt x="1837" y="41"/>
                </a:lnTo>
                <a:cubicBezTo>
                  <a:pt x="1354" y="500"/>
                  <a:pt x="723" y="775"/>
                  <a:pt x="58" y="815"/>
                </a:cubicBezTo>
                <a:lnTo>
                  <a:pt x="58" y="815"/>
                </a:lnTo>
                <a:cubicBezTo>
                  <a:pt x="0" y="818"/>
                  <a:pt x="0" y="910"/>
                  <a:pt x="58" y="906"/>
                </a:cubicBezTo>
                <a:lnTo>
                  <a:pt x="58" y="906"/>
                </a:lnTo>
                <a:cubicBezTo>
                  <a:pt x="748" y="865"/>
                  <a:pt x="1401" y="581"/>
                  <a:pt x="1902" y="106"/>
                </a:cubicBezTo>
                <a:lnTo>
                  <a:pt x="1902" y="106"/>
                </a:lnTo>
                <a:cubicBezTo>
                  <a:pt x="1944" y="65"/>
                  <a:pt x="1880" y="0"/>
                  <a:pt x="1837" y="41"/>
                </a:cubicBezTo>
              </a:path>
            </a:pathLst>
          </a:custGeom>
          <a:solidFill>
            <a:schemeClr val="accent1"/>
          </a:solidFill>
          <a:ln>
            <a:noFill/>
          </a:ln>
          <a:effectLst/>
        </p:spPr>
        <p:txBody>
          <a:bodyPr wrap="none" anchor="ctr"/>
          <a:lstStyle/>
          <a:p>
            <a:endParaRPr lang="en-US" dirty="0">
              <a:latin typeface="Lora" panose="02000503000000020004" pitchFamily="2" charset="0"/>
            </a:endParaRPr>
          </a:p>
        </p:txBody>
      </p:sp>
      <p:sp>
        <p:nvSpPr>
          <p:cNvPr id="27" name="Freeform 70">
            <a:extLst>
              <a:ext uri="{FF2B5EF4-FFF2-40B4-BE49-F238E27FC236}">
                <a16:creationId xmlns:a16="http://schemas.microsoft.com/office/drawing/2014/main" id="{E4A2D54A-D9BD-C043-8C8C-55AB75C43CBF}"/>
              </a:ext>
            </a:extLst>
          </p:cNvPr>
          <p:cNvSpPr>
            <a:spLocks noChangeArrowheads="1"/>
          </p:cNvSpPr>
          <p:nvPr/>
        </p:nvSpPr>
        <p:spPr bwMode="auto">
          <a:xfrm>
            <a:off x="7285244" y="3718784"/>
            <a:ext cx="557545" cy="1200230"/>
          </a:xfrm>
          <a:custGeom>
            <a:avLst/>
            <a:gdLst>
              <a:gd name="T0" fmla="*/ 797 w 894"/>
              <a:gd name="T1" fmla="*/ 59 h 1929"/>
              <a:gd name="T2" fmla="*/ 797 w 894"/>
              <a:gd name="T3" fmla="*/ 59 h 1929"/>
              <a:gd name="T4" fmla="*/ 40 w 894"/>
              <a:gd name="T5" fmla="*/ 1820 h 1929"/>
              <a:gd name="T6" fmla="*/ 40 w 894"/>
              <a:gd name="T7" fmla="*/ 1820 h 1929"/>
              <a:gd name="T8" fmla="*/ 105 w 894"/>
              <a:gd name="T9" fmla="*/ 1885 h 1929"/>
              <a:gd name="T10" fmla="*/ 105 w 894"/>
              <a:gd name="T11" fmla="*/ 1885 h 1929"/>
              <a:gd name="T12" fmla="*/ 889 w 894"/>
              <a:gd name="T13" fmla="*/ 59 h 1929"/>
              <a:gd name="T14" fmla="*/ 889 w 894"/>
              <a:gd name="T15" fmla="*/ 59 h 1929"/>
              <a:gd name="T16" fmla="*/ 797 w 894"/>
              <a:gd name="T17" fmla="*/ 59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1929">
                <a:moveTo>
                  <a:pt x="797" y="59"/>
                </a:moveTo>
                <a:lnTo>
                  <a:pt x="797" y="59"/>
                </a:lnTo>
                <a:cubicBezTo>
                  <a:pt x="759" y="715"/>
                  <a:pt x="489" y="1340"/>
                  <a:pt x="40" y="1820"/>
                </a:cubicBezTo>
                <a:lnTo>
                  <a:pt x="40" y="1820"/>
                </a:lnTo>
                <a:cubicBezTo>
                  <a:pt x="0" y="1863"/>
                  <a:pt x="65" y="1928"/>
                  <a:pt x="105" y="1885"/>
                </a:cubicBezTo>
                <a:lnTo>
                  <a:pt x="105" y="1885"/>
                </a:lnTo>
                <a:cubicBezTo>
                  <a:pt x="571" y="1386"/>
                  <a:pt x="849" y="740"/>
                  <a:pt x="889" y="59"/>
                </a:cubicBezTo>
                <a:lnTo>
                  <a:pt x="889" y="59"/>
                </a:lnTo>
                <a:cubicBezTo>
                  <a:pt x="893" y="0"/>
                  <a:pt x="801" y="0"/>
                  <a:pt x="797" y="59"/>
                </a:cubicBezTo>
              </a:path>
            </a:pathLst>
          </a:custGeom>
          <a:solidFill>
            <a:schemeClr val="accent2"/>
          </a:solidFill>
          <a:ln>
            <a:noFill/>
          </a:ln>
          <a:effectLst/>
        </p:spPr>
        <p:txBody>
          <a:bodyPr wrap="none" anchor="ctr"/>
          <a:lstStyle/>
          <a:p>
            <a:endParaRPr lang="en-US" dirty="0">
              <a:latin typeface="Lora" panose="02000503000000020004" pitchFamily="2" charset="0"/>
            </a:endParaRPr>
          </a:p>
        </p:txBody>
      </p:sp>
      <p:sp>
        <p:nvSpPr>
          <p:cNvPr id="28" name="Freeform 71">
            <a:extLst>
              <a:ext uri="{FF2B5EF4-FFF2-40B4-BE49-F238E27FC236}">
                <a16:creationId xmlns:a16="http://schemas.microsoft.com/office/drawing/2014/main" id="{8986D690-BCD8-6949-960A-FD6FDBD32C38}"/>
              </a:ext>
            </a:extLst>
          </p:cNvPr>
          <p:cNvSpPr>
            <a:spLocks noChangeArrowheads="1"/>
          </p:cNvSpPr>
          <p:nvPr/>
        </p:nvSpPr>
        <p:spPr bwMode="auto">
          <a:xfrm>
            <a:off x="7279750" y="2381225"/>
            <a:ext cx="563038" cy="1208470"/>
          </a:xfrm>
          <a:custGeom>
            <a:avLst/>
            <a:gdLst>
              <a:gd name="T0" fmla="*/ 40 w 905"/>
              <a:gd name="T1" fmla="*/ 107 h 1939"/>
              <a:gd name="T2" fmla="*/ 40 w 905"/>
              <a:gd name="T3" fmla="*/ 107 h 1939"/>
              <a:gd name="T4" fmla="*/ 808 w 905"/>
              <a:gd name="T5" fmla="*/ 1880 h 1939"/>
              <a:gd name="T6" fmla="*/ 808 w 905"/>
              <a:gd name="T7" fmla="*/ 1880 h 1939"/>
              <a:gd name="T8" fmla="*/ 900 w 905"/>
              <a:gd name="T9" fmla="*/ 1880 h 1939"/>
              <a:gd name="T10" fmla="*/ 900 w 905"/>
              <a:gd name="T11" fmla="*/ 1880 h 1939"/>
              <a:gd name="T12" fmla="*/ 105 w 905"/>
              <a:gd name="T13" fmla="*/ 43 h 1939"/>
              <a:gd name="T14" fmla="*/ 105 w 905"/>
              <a:gd name="T15" fmla="*/ 43 h 1939"/>
              <a:gd name="T16" fmla="*/ 40 w 905"/>
              <a:gd name="T17" fmla="*/ 107 h 1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1939">
                <a:moveTo>
                  <a:pt x="40" y="107"/>
                </a:moveTo>
                <a:lnTo>
                  <a:pt x="40" y="107"/>
                </a:lnTo>
                <a:cubicBezTo>
                  <a:pt x="495" y="589"/>
                  <a:pt x="769" y="1218"/>
                  <a:pt x="808" y="1880"/>
                </a:cubicBezTo>
                <a:lnTo>
                  <a:pt x="808" y="1880"/>
                </a:lnTo>
                <a:cubicBezTo>
                  <a:pt x="812" y="1938"/>
                  <a:pt x="904" y="1938"/>
                  <a:pt x="900" y="1880"/>
                </a:cubicBezTo>
                <a:lnTo>
                  <a:pt x="900" y="1880"/>
                </a:lnTo>
                <a:cubicBezTo>
                  <a:pt x="860" y="1193"/>
                  <a:pt x="578" y="542"/>
                  <a:pt x="105" y="43"/>
                </a:cubicBezTo>
                <a:lnTo>
                  <a:pt x="105" y="43"/>
                </a:lnTo>
                <a:cubicBezTo>
                  <a:pt x="65" y="0"/>
                  <a:pt x="0" y="65"/>
                  <a:pt x="40" y="107"/>
                </a:cubicBezTo>
              </a:path>
            </a:pathLst>
          </a:custGeom>
          <a:solidFill>
            <a:schemeClr val="accent3"/>
          </a:solidFill>
          <a:ln>
            <a:noFill/>
          </a:ln>
          <a:effectLst/>
        </p:spPr>
        <p:txBody>
          <a:bodyPr wrap="none" anchor="ctr"/>
          <a:lstStyle/>
          <a:p>
            <a:endParaRPr lang="en-US" dirty="0">
              <a:latin typeface="Lora" panose="02000503000000020004" pitchFamily="2" charset="0"/>
            </a:endParaRPr>
          </a:p>
        </p:txBody>
      </p:sp>
      <p:sp>
        <p:nvSpPr>
          <p:cNvPr id="29" name="Freeform 72">
            <a:extLst>
              <a:ext uri="{FF2B5EF4-FFF2-40B4-BE49-F238E27FC236}">
                <a16:creationId xmlns:a16="http://schemas.microsoft.com/office/drawing/2014/main" id="{B8012501-C58C-2144-9A7E-A4FB3779C5E7}"/>
              </a:ext>
            </a:extLst>
          </p:cNvPr>
          <p:cNvSpPr>
            <a:spLocks noChangeArrowheads="1"/>
          </p:cNvSpPr>
          <p:nvPr/>
        </p:nvSpPr>
        <p:spPr bwMode="auto">
          <a:xfrm>
            <a:off x="4228364" y="2392211"/>
            <a:ext cx="552051" cy="1197484"/>
          </a:xfrm>
          <a:custGeom>
            <a:avLst/>
            <a:gdLst>
              <a:gd name="T0" fmla="*/ 95 w 887"/>
              <a:gd name="T1" fmla="*/ 1862 h 1921"/>
              <a:gd name="T2" fmla="*/ 95 w 887"/>
              <a:gd name="T3" fmla="*/ 1862 h 1921"/>
              <a:gd name="T4" fmla="*/ 846 w 887"/>
              <a:gd name="T5" fmla="*/ 108 h 1921"/>
              <a:gd name="T6" fmla="*/ 846 w 887"/>
              <a:gd name="T7" fmla="*/ 108 h 1921"/>
              <a:gd name="T8" fmla="*/ 782 w 887"/>
              <a:gd name="T9" fmla="*/ 43 h 1921"/>
              <a:gd name="T10" fmla="*/ 782 w 887"/>
              <a:gd name="T11" fmla="*/ 43 h 1921"/>
              <a:gd name="T12" fmla="*/ 4 w 887"/>
              <a:gd name="T13" fmla="*/ 1862 h 1921"/>
              <a:gd name="T14" fmla="*/ 4 w 887"/>
              <a:gd name="T15" fmla="*/ 1862 h 1921"/>
              <a:gd name="T16" fmla="*/ 95 w 887"/>
              <a:gd name="T17" fmla="*/ 1862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 h="1921">
                <a:moveTo>
                  <a:pt x="95" y="1862"/>
                </a:moveTo>
                <a:lnTo>
                  <a:pt x="95" y="1862"/>
                </a:lnTo>
                <a:cubicBezTo>
                  <a:pt x="134" y="1208"/>
                  <a:pt x="401" y="587"/>
                  <a:pt x="846" y="108"/>
                </a:cubicBezTo>
                <a:lnTo>
                  <a:pt x="846" y="108"/>
                </a:lnTo>
                <a:cubicBezTo>
                  <a:pt x="886" y="65"/>
                  <a:pt x="822" y="0"/>
                  <a:pt x="782" y="43"/>
                </a:cubicBezTo>
                <a:lnTo>
                  <a:pt x="782" y="43"/>
                </a:lnTo>
                <a:cubicBezTo>
                  <a:pt x="319" y="541"/>
                  <a:pt x="44" y="1183"/>
                  <a:pt x="4" y="1862"/>
                </a:cubicBezTo>
                <a:lnTo>
                  <a:pt x="4" y="1862"/>
                </a:lnTo>
                <a:cubicBezTo>
                  <a:pt x="0" y="1920"/>
                  <a:pt x="92" y="1920"/>
                  <a:pt x="95" y="1862"/>
                </a:cubicBezTo>
              </a:path>
            </a:pathLst>
          </a:custGeom>
          <a:solidFill>
            <a:schemeClr val="accent2"/>
          </a:solidFill>
          <a:ln>
            <a:noFill/>
          </a:ln>
          <a:effectLst/>
        </p:spPr>
        <p:txBody>
          <a:bodyPr wrap="none" anchor="ctr"/>
          <a:lstStyle/>
          <a:p>
            <a:endParaRPr lang="en-US" dirty="0">
              <a:latin typeface="Lora" panose="02000503000000020004" pitchFamily="2" charset="0"/>
            </a:endParaRPr>
          </a:p>
        </p:txBody>
      </p:sp>
      <p:sp>
        <p:nvSpPr>
          <p:cNvPr id="30" name="Freeform 73">
            <a:extLst>
              <a:ext uri="{FF2B5EF4-FFF2-40B4-BE49-F238E27FC236}">
                <a16:creationId xmlns:a16="http://schemas.microsoft.com/office/drawing/2014/main" id="{6EF3AF92-3DBA-E848-9FF3-119494EDFFFA}"/>
              </a:ext>
            </a:extLst>
          </p:cNvPr>
          <p:cNvSpPr>
            <a:spLocks noChangeArrowheads="1"/>
          </p:cNvSpPr>
          <p:nvPr/>
        </p:nvSpPr>
        <p:spPr bwMode="auto">
          <a:xfrm>
            <a:off x="4228364" y="3718784"/>
            <a:ext cx="565784" cy="1211216"/>
          </a:xfrm>
          <a:custGeom>
            <a:avLst/>
            <a:gdLst>
              <a:gd name="T0" fmla="*/ 868 w 910"/>
              <a:gd name="T1" fmla="*/ 1837 h 1946"/>
              <a:gd name="T2" fmla="*/ 868 w 910"/>
              <a:gd name="T3" fmla="*/ 1837 h 1946"/>
              <a:gd name="T4" fmla="*/ 95 w 910"/>
              <a:gd name="T5" fmla="*/ 59 h 1946"/>
              <a:gd name="T6" fmla="*/ 95 w 910"/>
              <a:gd name="T7" fmla="*/ 59 h 1946"/>
              <a:gd name="T8" fmla="*/ 4 w 910"/>
              <a:gd name="T9" fmla="*/ 59 h 1946"/>
              <a:gd name="T10" fmla="*/ 4 w 910"/>
              <a:gd name="T11" fmla="*/ 59 h 1946"/>
              <a:gd name="T12" fmla="*/ 804 w 910"/>
              <a:gd name="T13" fmla="*/ 1902 h 1946"/>
              <a:gd name="T14" fmla="*/ 804 w 910"/>
              <a:gd name="T15" fmla="*/ 1902 h 1946"/>
              <a:gd name="T16" fmla="*/ 868 w 910"/>
              <a:gd name="T17" fmla="*/ 1837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0" h="1946">
                <a:moveTo>
                  <a:pt x="868" y="1837"/>
                </a:moveTo>
                <a:lnTo>
                  <a:pt x="868" y="1837"/>
                </a:lnTo>
                <a:cubicBezTo>
                  <a:pt x="410" y="1354"/>
                  <a:pt x="135" y="723"/>
                  <a:pt x="95" y="59"/>
                </a:cubicBezTo>
                <a:lnTo>
                  <a:pt x="95" y="59"/>
                </a:lnTo>
                <a:cubicBezTo>
                  <a:pt x="92" y="0"/>
                  <a:pt x="0" y="0"/>
                  <a:pt x="4" y="59"/>
                </a:cubicBezTo>
                <a:lnTo>
                  <a:pt x="4" y="59"/>
                </a:lnTo>
                <a:cubicBezTo>
                  <a:pt x="45" y="748"/>
                  <a:pt x="328" y="1402"/>
                  <a:pt x="804" y="1902"/>
                </a:cubicBezTo>
                <a:lnTo>
                  <a:pt x="804" y="1902"/>
                </a:lnTo>
                <a:cubicBezTo>
                  <a:pt x="845" y="1945"/>
                  <a:pt x="909" y="1880"/>
                  <a:pt x="868" y="1837"/>
                </a:cubicBezTo>
              </a:path>
            </a:pathLst>
          </a:custGeom>
          <a:solidFill>
            <a:schemeClr val="accent3"/>
          </a:solidFill>
          <a:ln>
            <a:noFill/>
          </a:ln>
          <a:effectLst/>
        </p:spPr>
        <p:txBody>
          <a:bodyPr wrap="none" anchor="ctr"/>
          <a:lstStyle/>
          <a:p>
            <a:endParaRPr lang="en-US" dirty="0">
              <a:latin typeface="Lora" panose="02000503000000020004" pitchFamily="2" charset="0"/>
            </a:endParaRPr>
          </a:p>
        </p:txBody>
      </p:sp>
      <p:sp>
        <p:nvSpPr>
          <p:cNvPr id="31" name="Freeform 74">
            <a:extLst>
              <a:ext uri="{FF2B5EF4-FFF2-40B4-BE49-F238E27FC236}">
                <a16:creationId xmlns:a16="http://schemas.microsoft.com/office/drawing/2014/main" id="{E06B4F97-0E25-124E-B02E-33453B626EE7}"/>
              </a:ext>
            </a:extLst>
          </p:cNvPr>
          <p:cNvSpPr>
            <a:spLocks noChangeArrowheads="1"/>
          </p:cNvSpPr>
          <p:nvPr/>
        </p:nvSpPr>
        <p:spPr bwMode="auto">
          <a:xfrm>
            <a:off x="1003946" y="1260644"/>
            <a:ext cx="2488350" cy="780013"/>
          </a:xfrm>
          <a:prstGeom prst="roundRect">
            <a:avLst>
              <a:gd name="adj" fmla="val 50000"/>
            </a:avLst>
          </a:prstGeom>
          <a:noFill/>
          <a:ln w="508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ora" panose="02000503000000020004" pitchFamily="2" charset="0"/>
            </a:endParaRPr>
          </a:p>
        </p:txBody>
      </p:sp>
      <p:sp>
        <p:nvSpPr>
          <p:cNvPr id="32" name="Freeform 75">
            <a:extLst>
              <a:ext uri="{FF2B5EF4-FFF2-40B4-BE49-F238E27FC236}">
                <a16:creationId xmlns:a16="http://schemas.microsoft.com/office/drawing/2014/main" id="{F7F3C65C-A83F-7A4C-A644-376F1CE60752}"/>
              </a:ext>
            </a:extLst>
          </p:cNvPr>
          <p:cNvSpPr>
            <a:spLocks noChangeArrowheads="1"/>
          </p:cNvSpPr>
          <p:nvPr/>
        </p:nvSpPr>
        <p:spPr bwMode="auto">
          <a:xfrm>
            <a:off x="1003946" y="2620174"/>
            <a:ext cx="2488350" cy="777266"/>
          </a:xfrm>
          <a:prstGeom prst="roundRect">
            <a:avLst>
              <a:gd name="adj" fmla="val 50000"/>
            </a:avLst>
          </a:prstGeom>
          <a:noFill/>
          <a:ln w="508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ora" panose="02000503000000020004" pitchFamily="2" charset="0"/>
            </a:endParaRPr>
          </a:p>
        </p:txBody>
      </p:sp>
      <p:sp>
        <p:nvSpPr>
          <p:cNvPr id="33" name="Freeform 76">
            <a:extLst>
              <a:ext uri="{FF2B5EF4-FFF2-40B4-BE49-F238E27FC236}">
                <a16:creationId xmlns:a16="http://schemas.microsoft.com/office/drawing/2014/main" id="{748C8415-B5BB-F446-9F3F-373C641E293C}"/>
              </a:ext>
            </a:extLst>
          </p:cNvPr>
          <p:cNvSpPr>
            <a:spLocks noChangeArrowheads="1"/>
          </p:cNvSpPr>
          <p:nvPr/>
        </p:nvSpPr>
        <p:spPr bwMode="auto">
          <a:xfrm>
            <a:off x="1003946" y="3943998"/>
            <a:ext cx="2488350" cy="780013"/>
          </a:xfrm>
          <a:prstGeom prst="roundRect">
            <a:avLst>
              <a:gd name="adj" fmla="val 50000"/>
            </a:avLst>
          </a:prstGeom>
          <a:noFill/>
          <a:ln w="508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ora" panose="02000503000000020004" pitchFamily="2" charset="0"/>
            </a:endParaRPr>
          </a:p>
        </p:txBody>
      </p:sp>
      <p:sp>
        <p:nvSpPr>
          <p:cNvPr id="34" name="Freeform 77">
            <a:extLst>
              <a:ext uri="{FF2B5EF4-FFF2-40B4-BE49-F238E27FC236}">
                <a16:creationId xmlns:a16="http://schemas.microsoft.com/office/drawing/2014/main" id="{7D975001-2220-3A4A-9CEE-E6E97FBE8139}"/>
              </a:ext>
            </a:extLst>
          </p:cNvPr>
          <p:cNvSpPr>
            <a:spLocks noChangeArrowheads="1"/>
          </p:cNvSpPr>
          <p:nvPr/>
        </p:nvSpPr>
        <p:spPr bwMode="auto">
          <a:xfrm>
            <a:off x="1003946" y="5276061"/>
            <a:ext cx="2488350" cy="780013"/>
          </a:xfrm>
          <a:prstGeom prst="roundRect">
            <a:avLst>
              <a:gd name="adj" fmla="val 50000"/>
            </a:avLst>
          </a:prstGeom>
          <a:noFill/>
          <a:ln w="508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ora" panose="02000503000000020004" pitchFamily="2" charset="0"/>
            </a:endParaRPr>
          </a:p>
        </p:txBody>
      </p:sp>
      <p:sp>
        <p:nvSpPr>
          <p:cNvPr id="35" name="Freeform 78">
            <a:extLst>
              <a:ext uri="{FF2B5EF4-FFF2-40B4-BE49-F238E27FC236}">
                <a16:creationId xmlns:a16="http://schemas.microsoft.com/office/drawing/2014/main" id="{2CE10546-1D37-1D48-844D-97E00F4E8B27}"/>
              </a:ext>
            </a:extLst>
          </p:cNvPr>
          <p:cNvSpPr>
            <a:spLocks noChangeArrowheads="1"/>
          </p:cNvSpPr>
          <p:nvPr/>
        </p:nvSpPr>
        <p:spPr bwMode="auto">
          <a:xfrm>
            <a:off x="8639281" y="1260644"/>
            <a:ext cx="2488350" cy="780013"/>
          </a:xfrm>
          <a:prstGeom prst="roundRect">
            <a:avLst>
              <a:gd name="adj" fmla="val 50000"/>
            </a:avLst>
          </a:prstGeom>
          <a:noFill/>
          <a:ln w="508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ora" panose="02000503000000020004" pitchFamily="2" charset="0"/>
            </a:endParaRPr>
          </a:p>
        </p:txBody>
      </p:sp>
      <p:sp>
        <p:nvSpPr>
          <p:cNvPr id="36" name="Freeform 79">
            <a:extLst>
              <a:ext uri="{FF2B5EF4-FFF2-40B4-BE49-F238E27FC236}">
                <a16:creationId xmlns:a16="http://schemas.microsoft.com/office/drawing/2014/main" id="{C04EEC01-503D-D946-9ADB-D1CD9C80313F}"/>
              </a:ext>
            </a:extLst>
          </p:cNvPr>
          <p:cNvSpPr>
            <a:spLocks noChangeArrowheads="1"/>
          </p:cNvSpPr>
          <p:nvPr/>
        </p:nvSpPr>
        <p:spPr bwMode="auto">
          <a:xfrm>
            <a:off x="8639281" y="2620174"/>
            <a:ext cx="2488350" cy="777266"/>
          </a:xfrm>
          <a:prstGeom prst="roundRect">
            <a:avLst>
              <a:gd name="adj" fmla="val 50000"/>
            </a:avLst>
          </a:prstGeom>
          <a:noFill/>
          <a:ln w="508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ora" panose="02000503000000020004" pitchFamily="2" charset="0"/>
            </a:endParaRPr>
          </a:p>
        </p:txBody>
      </p:sp>
      <p:sp>
        <p:nvSpPr>
          <p:cNvPr id="37" name="Freeform 80">
            <a:extLst>
              <a:ext uri="{FF2B5EF4-FFF2-40B4-BE49-F238E27FC236}">
                <a16:creationId xmlns:a16="http://schemas.microsoft.com/office/drawing/2014/main" id="{00555064-8F84-D94A-BEFB-CF0EE1388C04}"/>
              </a:ext>
            </a:extLst>
          </p:cNvPr>
          <p:cNvSpPr>
            <a:spLocks noChangeArrowheads="1"/>
          </p:cNvSpPr>
          <p:nvPr/>
        </p:nvSpPr>
        <p:spPr bwMode="auto">
          <a:xfrm>
            <a:off x="8639281" y="3943998"/>
            <a:ext cx="2488350" cy="780013"/>
          </a:xfrm>
          <a:prstGeom prst="roundRect">
            <a:avLst>
              <a:gd name="adj" fmla="val 50000"/>
            </a:avLst>
          </a:prstGeom>
          <a:noFill/>
          <a:ln w="508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ora" panose="02000503000000020004" pitchFamily="2" charset="0"/>
            </a:endParaRPr>
          </a:p>
        </p:txBody>
      </p:sp>
      <p:sp>
        <p:nvSpPr>
          <p:cNvPr id="38" name="Freeform 81">
            <a:extLst>
              <a:ext uri="{FF2B5EF4-FFF2-40B4-BE49-F238E27FC236}">
                <a16:creationId xmlns:a16="http://schemas.microsoft.com/office/drawing/2014/main" id="{41F06672-8D5E-1941-AD7D-FD307E15FEB6}"/>
              </a:ext>
            </a:extLst>
          </p:cNvPr>
          <p:cNvSpPr>
            <a:spLocks noChangeArrowheads="1"/>
          </p:cNvSpPr>
          <p:nvPr/>
        </p:nvSpPr>
        <p:spPr bwMode="auto">
          <a:xfrm>
            <a:off x="8639281" y="5276061"/>
            <a:ext cx="2488350" cy="780013"/>
          </a:xfrm>
          <a:prstGeom prst="roundRect">
            <a:avLst>
              <a:gd name="adj" fmla="val 50000"/>
            </a:avLst>
          </a:prstGeom>
          <a:noFill/>
          <a:ln w="508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Lora" panose="02000503000000020004" pitchFamily="2" charset="0"/>
            </a:endParaRPr>
          </a:p>
        </p:txBody>
      </p:sp>
      <p:sp>
        <p:nvSpPr>
          <p:cNvPr id="39" name="Freeform 101">
            <a:extLst>
              <a:ext uri="{FF2B5EF4-FFF2-40B4-BE49-F238E27FC236}">
                <a16:creationId xmlns:a16="http://schemas.microsoft.com/office/drawing/2014/main" id="{8194D879-C158-BE49-A0D7-F891F12C07E6}"/>
              </a:ext>
            </a:extLst>
          </p:cNvPr>
          <p:cNvSpPr>
            <a:spLocks noChangeArrowheads="1"/>
          </p:cNvSpPr>
          <p:nvPr/>
        </p:nvSpPr>
        <p:spPr bwMode="auto">
          <a:xfrm>
            <a:off x="3679060" y="1776990"/>
            <a:ext cx="1356782" cy="233456"/>
          </a:xfrm>
          <a:custGeom>
            <a:avLst/>
            <a:gdLst>
              <a:gd name="T0" fmla="*/ 0 w 2180"/>
              <a:gd name="T1" fmla="*/ 0 h 377"/>
              <a:gd name="T2" fmla="*/ 1693 w 2180"/>
              <a:gd name="T3" fmla="*/ 0 h 377"/>
              <a:gd name="T4" fmla="*/ 2179 w 2180"/>
              <a:gd name="T5" fmla="*/ 376 h 377"/>
            </a:gdLst>
            <a:ahLst/>
            <a:cxnLst>
              <a:cxn ang="0">
                <a:pos x="T0" y="T1"/>
              </a:cxn>
              <a:cxn ang="0">
                <a:pos x="T2" y="T3"/>
              </a:cxn>
              <a:cxn ang="0">
                <a:pos x="T4" y="T5"/>
              </a:cxn>
            </a:cxnLst>
            <a:rect l="0" t="0" r="r" b="b"/>
            <a:pathLst>
              <a:path w="2180" h="377">
                <a:moveTo>
                  <a:pt x="0" y="0"/>
                </a:moveTo>
                <a:lnTo>
                  <a:pt x="1693" y="0"/>
                </a:lnTo>
                <a:lnTo>
                  <a:pt x="2179" y="376"/>
                </a:lnTo>
              </a:path>
            </a:pathLst>
          </a:custGeom>
          <a:noFill/>
          <a:ln w="38100" cap="flat">
            <a:solidFill>
              <a:schemeClr val="accent6"/>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40" name="Freeform 102">
            <a:extLst>
              <a:ext uri="{FF2B5EF4-FFF2-40B4-BE49-F238E27FC236}">
                <a16:creationId xmlns:a16="http://schemas.microsoft.com/office/drawing/2014/main" id="{2953593F-3626-7A40-BFE5-273A47AFC7D0}"/>
              </a:ext>
            </a:extLst>
          </p:cNvPr>
          <p:cNvSpPr>
            <a:spLocks noChangeArrowheads="1"/>
          </p:cNvSpPr>
          <p:nvPr/>
        </p:nvSpPr>
        <p:spPr bwMode="auto">
          <a:xfrm>
            <a:off x="7095734" y="1776990"/>
            <a:ext cx="1359529" cy="233456"/>
          </a:xfrm>
          <a:custGeom>
            <a:avLst/>
            <a:gdLst>
              <a:gd name="T0" fmla="*/ 2180 w 2181"/>
              <a:gd name="T1" fmla="*/ 0 h 377"/>
              <a:gd name="T2" fmla="*/ 487 w 2181"/>
              <a:gd name="T3" fmla="*/ 0 h 377"/>
              <a:gd name="T4" fmla="*/ 0 w 2181"/>
              <a:gd name="T5" fmla="*/ 376 h 377"/>
            </a:gdLst>
            <a:ahLst/>
            <a:cxnLst>
              <a:cxn ang="0">
                <a:pos x="T0" y="T1"/>
              </a:cxn>
              <a:cxn ang="0">
                <a:pos x="T2" y="T3"/>
              </a:cxn>
              <a:cxn ang="0">
                <a:pos x="T4" y="T5"/>
              </a:cxn>
            </a:cxnLst>
            <a:rect l="0" t="0" r="r" b="b"/>
            <a:pathLst>
              <a:path w="2181" h="377">
                <a:moveTo>
                  <a:pt x="2180" y="0"/>
                </a:moveTo>
                <a:lnTo>
                  <a:pt x="487" y="0"/>
                </a:lnTo>
                <a:lnTo>
                  <a:pt x="0" y="376"/>
                </a:lnTo>
              </a:path>
            </a:pathLst>
          </a:custGeom>
          <a:noFill/>
          <a:ln w="38100" cap="flat">
            <a:solidFill>
              <a:schemeClr val="accent6"/>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41" name="Freeform 103">
            <a:extLst>
              <a:ext uri="{FF2B5EF4-FFF2-40B4-BE49-F238E27FC236}">
                <a16:creationId xmlns:a16="http://schemas.microsoft.com/office/drawing/2014/main" id="{B1995A18-575D-8F4D-A3E4-BD7322914FD4}"/>
              </a:ext>
            </a:extLst>
          </p:cNvPr>
          <p:cNvSpPr>
            <a:spLocks noChangeArrowheads="1"/>
          </p:cNvSpPr>
          <p:nvPr/>
        </p:nvSpPr>
        <p:spPr bwMode="auto">
          <a:xfrm>
            <a:off x="7027070" y="5443600"/>
            <a:ext cx="1359531" cy="233454"/>
          </a:xfrm>
          <a:custGeom>
            <a:avLst/>
            <a:gdLst>
              <a:gd name="T0" fmla="*/ 2180 w 2181"/>
              <a:gd name="T1" fmla="*/ 376 h 377"/>
              <a:gd name="T2" fmla="*/ 487 w 2181"/>
              <a:gd name="T3" fmla="*/ 376 h 377"/>
              <a:gd name="T4" fmla="*/ 0 w 2181"/>
              <a:gd name="T5" fmla="*/ 0 h 377"/>
            </a:gdLst>
            <a:ahLst/>
            <a:cxnLst>
              <a:cxn ang="0">
                <a:pos x="T0" y="T1"/>
              </a:cxn>
              <a:cxn ang="0">
                <a:pos x="T2" y="T3"/>
              </a:cxn>
              <a:cxn ang="0">
                <a:pos x="T4" y="T5"/>
              </a:cxn>
            </a:cxnLst>
            <a:rect l="0" t="0" r="r" b="b"/>
            <a:pathLst>
              <a:path w="2181" h="377">
                <a:moveTo>
                  <a:pt x="2180" y="376"/>
                </a:moveTo>
                <a:lnTo>
                  <a:pt x="487" y="376"/>
                </a:lnTo>
                <a:lnTo>
                  <a:pt x="0" y="0"/>
                </a:lnTo>
              </a:path>
            </a:pathLst>
          </a:custGeom>
          <a:noFill/>
          <a:ln w="38100" cap="flat">
            <a:solidFill>
              <a:schemeClr val="accent6"/>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42" name="Freeform 104">
            <a:extLst>
              <a:ext uri="{FF2B5EF4-FFF2-40B4-BE49-F238E27FC236}">
                <a16:creationId xmlns:a16="http://schemas.microsoft.com/office/drawing/2014/main" id="{F071D1E6-BA7B-5F4C-9D90-50790C638FF8}"/>
              </a:ext>
            </a:extLst>
          </p:cNvPr>
          <p:cNvSpPr>
            <a:spLocks noChangeArrowheads="1"/>
          </p:cNvSpPr>
          <p:nvPr/>
        </p:nvSpPr>
        <p:spPr bwMode="auto">
          <a:xfrm>
            <a:off x="3610396" y="5443600"/>
            <a:ext cx="1356782" cy="233454"/>
          </a:xfrm>
          <a:custGeom>
            <a:avLst/>
            <a:gdLst>
              <a:gd name="T0" fmla="*/ 0 w 2180"/>
              <a:gd name="T1" fmla="*/ 376 h 377"/>
              <a:gd name="T2" fmla="*/ 1693 w 2180"/>
              <a:gd name="T3" fmla="*/ 376 h 377"/>
              <a:gd name="T4" fmla="*/ 2179 w 2180"/>
              <a:gd name="T5" fmla="*/ 0 h 377"/>
            </a:gdLst>
            <a:ahLst/>
            <a:cxnLst>
              <a:cxn ang="0">
                <a:pos x="T0" y="T1"/>
              </a:cxn>
              <a:cxn ang="0">
                <a:pos x="T2" y="T3"/>
              </a:cxn>
              <a:cxn ang="0">
                <a:pos x="T4" y="T5"/>
              </a:cxn>
            </a:cxnLst>
            <a:rect l="0" t="0" r="r" b="b"/>
            <a:pathLst>
              <a:path w="2180" h="377">
                <a:moveTo>
                  <a:pt x="0" y="376"/>
                </a:moveTo>
                <a:lnTo>
                  <a:pt x="1693" y="376"/>
                </a:lnTo>
                <a:lnTo>
                  <a:pt x="2179" y="0"/>
                </a:lnTo>
              </a:path>
            </a:pathLst>
          </a:custGeom>
          <a:noFill/>
          <a:ln w="38100" cap="flat">
            <a:solidFill>
              <a:schemeClr val="accent6"/>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43" name="Line 106">
            <a:extLst>
              <a:ext uri="{FF2B5EF4-FFF2-40B4-BE49-F238E27FC236}">
                <a16:creationId xmlns:a16="http://schemas.microsoft.com/office/drawing/2014/main" id="{DF5E291E-8E20-8542-B7DC-C92941965002}"/>
              </a:ext>
            </a:extLst>
          </p:cNvPr>
          <p:cNvSpPr>
            <a:spLocks noChangeShapeType="1"/>
          </p:cNvSpPr>
          <p:nvPr/>
        </p:nvSpPr>
        <p:spPr bwMode="auto">
          <a:xfrm>
            <a:off x="3610396" y="3026660"/>
            <a:ext cx="530081" cy="0"/>
          </a:xfrm>
          <a:prstGeom prst="line">
            <a:avLst/>
          </a:prstGeom>
          <a:noFill/>
          <a:ln w="38100" cap="flat">
            <a:solidFill>
              <a:schemeClr val="accent6"/>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44" name="Line 109">
            <a:extLst>
              <a:ext uri="{FF2B5EF4-FFF2-40B4-BE49-F238E27FC236}">
                <a16:creationId xmlns:a16="http://schemas.microsoft.com/office/drawing/2014/main" id="{ED6261A0-CFF3-124B-B82C-ACE0A6AB716D}"/>
              </a:ext>
            </a:extLst>
          </p:cNvPr>
          <p:cNvSpPr>
            <a:spLocks noChangeShapeType="1"/>
          </p:cNvSpPr>
          <p:nvPr/>
        </p:nvSpPr>
        <p:spPr bwMode="auto">
          <a:xfrm>
            <a:off x="3610396" y="4262595"/>
            <a:ext cx="530081" cy="0"/>
          </a:xfrm>
          <a:prstGeom prst="line">
            <a:avLst/>
          </a:prstGeom>
          <a:noFill/>
          <a:ln w="38100" cap="flat">
            <a:solidFill>
              <a:schemeClr val="accent6"/>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45" name="Line 106">
            <a:extLst>
              <a:ext uri="{FF2B5EF4-FFF2-40B4-BE49-F238E27FC236}">
                <a16:creationId xmlns:a16="http://schemas.microsoft.com/office/drawing/2014/main" id="{F9C47540-433A-2C4F-880B-FD1B12F5B886}"/>
              </a:ext>
            </a:extLst>
          </p:cNvPr>
          <p:cNvSpPr>
            <a:spLocks noChangeShapeType="1"/>
          </p:cNvSpPr>
          <p:nvPr/>
        </p:nvSpPr>
        <p:spPr bwMode="auto">
          <a:xfrm>
            <a:off x="7932957" y="3026660"/>
            <a:ext cx="530081" cy="0"/>
          </a:xfrm>
          <a:prstGeom prst="line">
            <a:avLst/>
          </a:prstGeom>
          <a:noFill/>
          <a:ln w="38100" cap="flat">
            <a:solidFill>
              <a:schemeClr val="accent6"/>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46" name="Line 109">
            <a:extLst>
              <a:ext uri="{FF2B5EF4-FFF2-40B4-BE49-F238E27FC236}">
                <a16:creationId xmlns:a16="http://schemas.microsoft.com/office/drawing/2014/main" id="{FF497153-C1BC-D746-BFC8-D3463C944F06}"/>
              </a:ext>
            </a:extLst>
          </p:cNvPr>
          <p:cNvSpPr>
            <a:spLocks noChangeShapeType="1"/>
          </p:cNvSpPr>
          <p:nvPr/>
        </p:nvSpPr>
        <p:spPr bwMode="auto">
          <a:xfrm>
            <a:off x="7932957" y="4262595"/>
            <a:ext cx="530081" cy="0"/>
          </a:xfrm>
          <a:prstGeom prst="line">
            <a:avLst/>
          </a:prstGeom>
          <a:noFill/>
          <a:ln w="38100" cap="flat">
            <a:solidFill>
              <a:schemeClr val="accent6"/>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4" name="TextBox 3">
            <a:extLst>
              <a:ext uri="{FF2B5EF4-FFF2-40B4-BE49-F238E27FC236}">
                <a16:creationId xmlns:a16="http://schemas.microsoft.com/office/drawing/2014/main" id="{2BD0C9D9-2D07-094E-8657-694408BA8BE4}"/>
              </a:ext>
            </a:extLst>
          </p:cNvPr>
          <p:cNvSpPr txBox="1"/>
          <p:nvPr/>
        </p:nvSpPr>
        <p:spPr>
          <a:xfrm>
            <a:off x="1157371" y="1457128"/>
            <a:ext cx="2272950" cy="369332"/>
          </a:xfrm>
          <a:prstGeom prst="rect">
            <a:avLst/>
          </a:prstGeom>
          <a:noFill/>
        </p:spPr>
        <p:txBody>
          <a:bodyPr wrap="square" rtlCol="0" anchor="b">
            <a:spAutoFit/>
          </a:bodyPr>
          <a:lstStyle/>
          <a:p>
            <a:pPr algn="ctr"/>
            <a:r>
              <a:rPr lang="en-US" b="1" spc="-15" dirty="0">
                <a:solidFill>
                  <a:schemeClr val="tx2"/>
                </a:solidFill>
                <a:latin typeface="Lora" panose="02000503000000020004" pitchFamily="2" charset="0"/>
                <a:cs typeface="Poppins" pitchFamily="2" charset="77"/>
              </a:rPr>
              <a:t>Eligibility Failures</a:t>
            </a:r>
          </a:p>
        </p:txBody>
      </p:sp>
      <p:sp>
        <p:nvSpPr>
          <p:cNvPr id="6" name="TextBox 5">
            <a:extLst>
              <a:ext uri="{FF2B5EF4-FFF2-40B4-BE49-F238E27FC236}">
                <a16:creationId xmlns:a16="http://schemas.microsoft.com/office/drawing/2014/main" id="{99F487DC-A89C-064A-9728-63F099A3883A}"/>
              </a:ext>
            </a:extLst>
          </p:cNvPr>
          <p:cNvSpPr txBox="1"/>
          <p:nvPr/>
        </p:nvSpPr>
        <p:spPr>
          <a:xfrm>
            <a:off x="1129299" y="2646905"/>
            <a:ext cx="2272950" cy="646331"/>
          </a:xfrm>
          <a:prstGeom prst="rect">
            <a:avLst/>
          </a:prstGeom>
          <a:noFill/>
        </p:spPr>
        <p:txBody>
          <a:bodyPr wrap="square" rtlCol="0" anchor="b">
            <a:spAutoFit/>
          </a:bodyPr>
          <a:lstStyle/>
          <a:p>
            <a:pPr algn="ctr"/>
            <a:r>
              <a:rPr lang="en-US" b="1" spc="-15" dirty="0">
                <a:solidFill>
                  <a:schemeClr val="accent2"/>
                </a:solidFill>
                <a:latin typeface="Lora" panose="02000503000000020004" pitchFamily="2" charset="0"/>
                <a:cs typeface="Poppins" pitchFamily="2" charset="77"/>
              </a:rPr>
              <a:t>Interpretation Disputes</a:t>
            </a:r>
          </a:p>
        </p:txBody>
      </p:sp>
      <p:sp>
        <p:nvSpPr>
          <p:cNvPr id="8" name="TextBox 7">
            <a:extLst>
              <a:ext uri="{FF2B5EF4-FFF2-40B4-BE49-F238E27FC236}">
                <a16:creationId xmlns:a16="http://schemas.microsoft.com/office/drawing/2014/main" id="{FDA43FB1-7D6B-2342-AC0D-EE48A802B122}"/>
              </a:ext>
            </a:extLst>
          </p:cNvPr>
          <p:cNvSpPr txBox="1"/>
          <p:nvPr/>
        </p:nvSpPr>
        <p:spPr>
          <a:xfrm>
            <a:off x="1130006" y="4126537"/>
            <a:ext cx="2272950" cy="369332"/>
          </a:xfrm>
          <a:prstGeom prst="rect">
            <a:avLst/>
          </a:prstGeom>
          <a:noFill/>
        </p:spPr>
        <p:txBody>
          <a:bodyPr wrap="square" rtlCol="0" anchor="b">
            <a:spAutoFit/>
          </a:bodyPr>
          <a:lstStyle/>
          <a:p>
            <a:pPr algn="ctr"/>
            <a:r>
              <a:rPr lang="en-US" b="1" spc="-15" dirty="0">
                <a:solidFill>
                  <a:schemeClr val="accent3"/>
                </a:solidFill>
                <a:latin typeface="Lora" panose="02000503000000020004" pitchFamily="2" charset="0"/>
                <a:cs typeface="Poppins" pitchFamily="2" charset="77"/>
              </a:rPr>
              <a:t>Procedural lapses</a:t>
            </a:r>
          </a:p>
        </p:txBody>
      </p:sp>
      <p:sp>
        <p:nvSpPr>
          <p:cNvPr id="10" name="TextBox 9">
            <a:extLst>
              <a:ext uri="{FF2B5EF4-FFF2-40B4-BE49-F238E27FC236}">
                <a16:creationId xmlns:a16="http://schemas.microsoft.com/office/drawing/2014/main" id="{A050927A-469E-4B4D-B8A0-B1B5D9620AC7}"/>
              </a:ext>
            </a:extLst>
          </p:cNvPr>
          <p:cNvSpPr txBox="1"/>
          <p:nvPr/>
        </p:nvSpPr>
        <p:spPr>
          <a:xfrm>
            <a:off x="1147939" y="5492388"/>
            <a:ext cx="2272950" cy="369332"/>
          </a:xfrm>
          <a:prstGeom prst="rect">
            <a:avLst/>
          </a:prstGeom>
          <a:noFill/>
        </p:spPr>
        <p:txBody>
          <a:bodyPr wrap="square" rtlCol="0" anchor="b">
            <a:spAutoFit/>
          </a:bodyPr>
          <a:lstStyle/>
          <a:p>
            <a:pPr algn="ctr"/>
            <a:r>
              <a:rPr lang="en-US" b="1" spc="-15" dirty="0">
                <a:solidFill>
                  <a:schemeClr val="accent4"/>
                </a:solidFill>
                <a:latin typeface="Lora" panose="02000503000000020004" pitchFamily="2" charset="0"/>
                <a:cs typeface="Poppins" pitchFamily="2" charset="77"/>
              </a:rPr>
              <a:t>High Admin Cost</a:t>
            </a:r>
          </a:p>
        </p:txBody>
      </p:sp>
      <p:sp>
        <p:nvSpPr>
          <p:cNvPr id="12" name="TextBox 11">
            <a:extLst>
              <a:ext uri="{FF2B5EF4-FFF2-40B4-BE49-F238E27FC236}">
                <a16:creationId xmlns:a16="http://schemas.microsoft.com/office/drawing/2014/main" id="{8B2BB6DD-C42D-8F4F-9E50-40AFCB821839}"/>
              </a:ext>
            </a:extLst>
          </p:cNvPr>
          <p:cNvSpPr txBox="1"/>
          <p:nvPr/>
        </p:nvSpPr>
        <p:spPr>
          <a:xfrm>
            <a:off x="8746975" y="1458289"/>
            <a:ext cx="2272950" cy="369332"/>
          </a:xfrm>
          <a:prstGeom prst="rect">
            <a:avLst/>
          </a:prstGeom>
          <a:noFill/>
        </p:spPr>
        <p:txBody>
          <a:bodyPr wrap="square" rtlCol="0" anchor="b">
            <a:spAutoFit/>
          </a:bodyPr>
          <a:lstStyle/>
          <a:p>
            <a:pPr algn="ctr"/>
            <a:r>
              <a:rPr lang="en-US" b="1" spc="-15" dirty="0">
                <a:solidFill>
                  <a:schemeClr val="accent4"/>
                </a:solidFill>
                <a:latin typeface="Lora" panose="02000503000000020004" pitchFamily="2" charset="0"/>
                <a:cs typeface="Poppins" pitchFamily="2" charset="77"/>
              </a:rPr>
              <a:t>Taxpayer Abuses</a:t>
            </a:r>
          </a:p>
        </p:txBody>
      </p:sp>
      <p:sp>
        <p:nvSpPr>
          <p:cNvPr id="14" name="TextBox 13">
            <a:extLst>
              <a:ext uri="{FF2B5EF4-FFF2-40B4-BE49-F238E27FC236}">
                <a16:creationId xmlns:a16="http://schemas.microsoft.com/office/drawing/2014/main" id="{5B9FB431-326C-4243-AFDA-70C0747C7849}"/>
              </a:ext>
            </a:extLst>
          </p:cNvPr>
          <p:cNvSpPr txBox="1"/>
          <p:nvPr/>
        </p:nvSpPr>
        <p:spPr>
          <a:xfrm>
            <a:off x="8746975" y="2841994"/>
            <a:ext cx="2272950" cy="369332"/>
          </a:xfrm>
          <a:prstGeom prst="rect">
            <a:avLst/>
          </a:prstGeom>
          <a:noFill/>
        </p:spPr>
        <p:txBody>
          <a:bodyPr wrap="square" rtlCol="0" anchor="b">
            <a:spAutoFit/>
          </a:bodyPr>
          <a:lstStyle/>
          <a:p>
            <a:pPr algn="ctr"/>
            <a:r>
              <a:rPr lang="en-US" b="1" spc="-15" dirty="0">
                <a:solidFill>
                  <a:schemeClr val="accent3"/>
                </a:solidFill>
                <a:latin typeface="Lora" panose="02000503000000020004" pitchFamily="2" charset="0"/>
                <a:cs typeface="Poppins" pitchFamily="2" charset="77"/>
              </a:rPr>
              <a:t>Denial by AO</a:t>
            </a:r>
          </a:p>
        </p:txBody>
      </p:sp>
      <p:sp>
        <p:nvSpPr>
          <p:cNvPr id="16" name="TextBox 15">
            <a:extLst>
              <a:ext uri="{FF2B5EF4-FFF2-40B4-BE49-F238E27FC236}">
                <a16:creationId xmlns:a16="http://schemas.microsoft.com/office/drawing/2014/main" id="{17A7FB04-5565-2641-B60D-24A98ADF7FED}"/>
              </a:ext>
            </a:extLst>
          </p:cNvPr>
          <p:cNvSpPr txBox="1"/>
          <p:nvPr/>
        </p:nvSpPr>
        <p:spPr>
          <a:xfrm>
            <a:off x="8746975" y="3980344"/>
            <a:ext cx="2272950" cy="646331"/>
          </a:xfrm>
          <a:prstGeom prst="rect">
            <a:avLst/>
          </a:prstGeom>
          <a:noFill/>
        </p:spPr>
        <p:txBody>
          <a:bodyPr wrap="square" rtlCol="0" anchor="b">
            <a:spAutoFit/>
          </a:bodyPr>
          <a:lstStyle/>
          <a:p>
            <a:pPr algn="ctr"/>
            <a:r>
              <a:rPr lang="en-US" b="1" spc="-15" dirty="0">
                <a:solidFill>
                  <a:schemeClr val="accent2"/>
                </a:solidFill>
                <a:latin typeface="Lora" panose="02000503000000020004" pitchFamily="2" charset="0"/>
                <a:cs typeface="Poppins" pitchFamily="2" charset="77"/>
              </a:rPr>
              <a:t>Long drawn Litigation</a:t>
            </a:r>
          </a:p>
        </p:txBody>
      </p:sp>
      <p:sp>
        <p:nvSpPr>
          <p:cNvPr id="18" name="TextBox 17">
            <a:extLst>
              <a:ext uri="{FF2B5EF4-FFF2-40B4-BE49-F238E27FC236}">
                <a16:creationId xmlns:a16="http://schemas.microsoft.com/office/drawing/2014/main" id="{27D0BB17-CE8F-FE4F-A435-CB4DEEE05471}"/>
              </a:ext>
            </a:extLst>
          </p:cNvPr>
          <p:cNvSpPr txBox="1"/>
          <p:nvPr/>
        </p:nvSpPr>
        <p:spPr>
          <a:xfrm>
            <a:off x="8746975" y="5327512"/>
            <a:ext cx="2272950" cy="646331"/>
          </a:xfrm>
          <a:prstGeom prst="rect">
            <a:avLst/>
          </a:prstGeom>
          <a:noFill/>
        </p:spPr>
        <p:txBody>
          <a:bodyPr wrap="square" rtlCol="0" anchor="b">
            <a:spAutoFit/>
          </a:bodyPr>
          <a:lstStyle/>
          <a:p>
            <a:pPr algn="ctr"/>
            <a:r>
              <a:rPr lang="en-US" b="1" spc="-15" dirty="0">
                <a:solidFill>
                  <a:schemeClr val="tx2"/>
                </a:solidFill>
                <a:latin typeface="Lora" panose="02000503000000020004" pitchFamily="2" charset="0"/>
                <a:cs typeface="Poppins" pitchFamily="2" charset="77"/>
              </a:rPr>
              <a:t>Revisions/ Re-assessment</a:t>
            </a:r>
          </a:p>
        </p:txBody>
      </p:sp>
      <p:sp>
        <p:nvSpPr>
          <p:cNvPr id="20" name="TextBox 19">
            <a:extLst>
              <a:ext uri="{FF2B5EF4-FFF2-40B4-BE49-F238E27FC236}">
                <a16:creationId xmlns:a16="http://schemas.microsoft.com/office/drawing/2014/main" id="{9E5B41D3-CE19-AC4B-AFE4-9C1D11FCA28B}"/>
              </a:ext>
            </a:extLst>
          </p:cNvPr>
          <p:cNvSpPr txBox="1"/>
          <p:nvPr/>
        </p:nvSpPr>
        <p:spPr>
          <a:xfrm>
            <a:off x="5052682" y="2455270"/>
            <a:ext cx="2081141" cy="2246769"/>
          </a:xfrm>
          <a:prstGeom prst="rect">
            <a:avLst/>
          </a:prstGeom>
          <a:noFill/>
        </p:spPr>
        <p:txBody>
          <a:bodyPr wrap="square" rtlCol="0" anchor="b">
            <a:spAutoFit/>
          </a:bodyPr>
          <a:lstStyle/>
          <a:p>
            <a:pPr algn="ctr"/>
            <a:r>
              <a:rPr lang="en-US" sz="2800" b="1" spc="-15" dirty="0">
                <a:solidFill>
                  <a:schemeClr val="tx2"/>
                </a:solidFill>
                <a:latin typeface="Lora" panose="02000503000000020004" pitchFamily="2" charset="0"/>
                <a:cs typeface="Poppins" pitchFamily="2" charset="77"/>
              </a:rPr>
              <a:t>Reasons for failure of deduction scheme</a:t>
            </a:r>
          </a:p>
        </p:txBody>
      </p:sp>
      <p:sp>
        <p:nvSpPr>
          <p:cNvPr id="2" name="Title 1">
            <a:extLst>
              <a:ext uri="{FF2B5EF4-FFF2-40B4-BE49-F238E27FC236}">
                <a16:creationId xmlns:a16="http://schemas.microsoft.com/office/drawing/2014/main" id="{8634A14E-C0A3-8D30-D6B0-E603507757C6}"/>
              </a:ext>
            </a:extLst>
          </p:cNvPr>
          <p:cNvSpPr>
            <a:spLocks noGrp="1"/>
          </p:cNvSpPr>
          <p:nvPr>
            <p:ph type="title"/>
          </p:nvPr>
        </p:nvSpPr>
        <p:spPr/>
        <p:txBody>
          <a:bodyPr/>
          <a:lstStyle/>
          <a:p>
            <a:r>
              <a:rPr lang="en-US" sz="2800" dirty="0">
                <a:latin typeface="Lora" panose="02000503000000020004" pitchFamily="2" charset="0"/>
                <a:cs typeface="Times New Roman" panose="02020603050405020304" pitchFamily="18" charset="0"/>
              </a:rPr>
              <a:t>Why did the policy fail?</a:t>
            </a:r>
            <a:endParaRPr lang="en-IN" dirty="0"/>
          </a:p>
        </p:txBody>
      </p:sp>
      <p:sp>
        <p:nvSpPr>
          <p:cNvPr id="3" name="Slide Number Placeholder 42">
            <a:extLst>
              <a:ext uri="{FF2B5EF4-FFF2-40B4-BE49-F238E27FC236}">
                <a16:creationId xmlns:a16="http://schemas.microsoft.com/office/drawing/2014/main" id="{0B558E3E-1BDB-C969-6D30-3BAABB608599}"/>
              </a:ext>
            </a:extLst>
          </p:cNvPr>
          <p:cNvSpPr>
            <a:spLocks noGrp="1"/>
          </p:cNvSpPr>
          <p:nvPr>
            <p:ph type="sldNum" sz="quarter" idx="12"/>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11</a:t>
            </a:fld>
            <a:endParaRPr lang="en-IN" dirty="0">
              <a:latin typeface="Lora" panose="02000503000000020004" pitchFamily="2" charset="0"/>
            </a:endParaRPr>
          </a:p>
        </p:txBody>
      </p:sp>
    </p:spTree>
    <p:extLst>
      <p:ext uri="{BB962C8B-B14F-4D97-AF65-F5344CB8AC3E}">
        <p14:creationId xmlns:p14="http://schemas.microsoft.com/office/powerpoint/2010/main" val="4709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B576C-0FC8-466A-263F-619C8212151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D378E78-10B1-6ECA-E70E-FDA9391244EC}"/>
              </a:ext>
            </a:extLst>
          </p:cNvPr>
          <p:cNvSpPr>
            <a:spLocks noGrp="1"/>
          </p:cNvSpPr>
          <p:nvPr>
            <p:ph type="title"/>
          </p:nvPr>
        </p:nvSpPr>
        <p:spPr>
          <a:xfrm>
            <a:off x="905359" y="158614"/>
            <a:ext cx="10515600" cy="775912"/>
          </a:xfrm>
        </p:spPr>
        <p:txBody>
          <a:bodyPr/>
          <a:lstStyle/>
          <a:p>
            <a:r>
              <a:rPr lang="en-US" dirty="0"/>
              <a:t>Insertion of New Provision for Interpretation – Section 66</a:t>
            </a:r>
            <a:endParaRPr lang="en-IN" dirty="0"/>
          </a:p>
        </p:txBody>
      </p:sp>
      <p:sp>
        <p:nvSpPr>
          <p:cNvPr id="43" name="Slide Number Placeholder 42">
            <a:extLst>
              <a:ext uri="{FF2B5EF4-FFF2-40B4-BE49-F238E27FC236}">
                <a16:creationId xmlns:a16="http://schemas.microsoft.com/office/drawing/2014/main" id="{B061C0DB-B758-A992-8803-0F6523283F38}"/>
              </a:ext>
            </a:extLst>
          </p:cNvPr>
          <p:cNvSpPr>
            <a:spLocks noGrp="1"/>
          </p:cNvSpPr>
          <p:nvPr>
            <p:ph type="sldNum" sz="quarter" idx="12"/>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pPr/>
              <a:t>12</a:t>
            </a:fld>
            <a:endParaRPr lang="en-IN"/>
          </a:p>
        </p:txBody>
      </p:sp>
      <p:sp>
        <p:nvSpPr>
          <p:cNvPr id="482" name="Oval 481">
            <a:extLst>
              <a:ext uri="{FF2B5EF4-FFF2-40B4-BE49-F238E27FC236}">
                <a16:creationId xmlns:a16="http://schemas.microsoft.com/office/drawing/2014/main" id="{8504C246-E262-4FA8-8781-50C0B71D64F5}"/>
              </a:ext>
            </a:extLst>
          </p:cNvPr>
          <p:cNvSpPr/>
          <p:nvPr/>
        </p:nvSpPr>
        <p:spPr>
          <a:xfrm>
            <a:off x="4493515" y="2255735"/>
            <a:ext cx="2345436" cy="23454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Lora" panose="02000503000000020004" pitchFamily="2" charset="0"/>
            </a:endParaRPr>
          </a:p>
        </p:txBody>
      </p:sp>
      <p:grpSp>
        <p:nvGrpSpPr>
          <p:cNvPr id="2" name="Group 1">
            <a:extLst>
              <a:ext uri="{FF2B5EF4-FFF2-40B4-BE49-F238E27FC236}">
                <a16:creationId xmlns:a16="http://schemas.microsoft.com/office/drawing/2014/main" id="{6E6C99BF-DB19-5E8B-C98E-7EFDA039C832}"/>
              </a:ext>
            </a:extLst>
          </p:cNvPr>
          <p:cNvGrpSpPr/>
          <p:nvPr/>
        </p:nvGrpSpPr>
        <p:grpSpPr>
          <a:xfrm>
            <a:off x="289451" y="1394460"/>
            <a:ext cx="10753563" cy="4069080"/>
            <a:chOff x="719219" y="2024419"/>
            <a:chExt cx="10753563" cy="4069080"/>
          </a:xfrm>
        </p:grpSpPr>
        <p:sp>
          <p:nvSpPr>
            <p:cNvPr id="481" name="Oval 6">
              <a:extLst>
                <a:ext uri="{FF2B5EF4-FFF2-40B4-BE49-F238E27FC236}">
                  <a16:creationId xmlns:a16="http://schemas.microsoft.com/office/drawing/2014/main" id="{5D112D38-74F9-41D7-9EA9-1CFBB6500E40}"/>
                </a:ext>
              </a:extLst>
            </p:cNvPr>
            <p:cNvSpPr>
              <a:spLocks noChangeArrowheads="1"/>
            </p:cNvSpPr>
            <p:nvPr/>
          </p:nvSpPr>
          <p:spPr bwMode="auto">
            <a:xfrm>
              <a:off x="4061129" y="2024419"/>
              <a:ext cx="4069744" cy="4069080"/>
            </a:xfrm>
            <a:prstGeom prst="ellipse">
              <a:avLst/>
            </a:prstGeom>
            <a:noFill/>
            <a:ln w="38100" cap="flat">
              <a:solidFill>
                <a:schemeClr val="bg1">
                  <a:lumMod val="8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1050" dirty="0">
                <a:latin typeface="Lora" panose="02000503000000020004" pitchFamily="2" charset="0"/>
              </a:endParaRPr>
            </a:p>
          </p:txBody>
        </p:sp>
        <p:sp>
          <p:nvSpPr>
            <p:cNvPr id="480" name="Oval 6">
              <a:extLst>
                <a:ext uri="{FF2B5EF4-FFF2-40B4-BE49-F238E27FC236}">
                  <a16:creationId xmlns:a16="http://schemas.microsoft.com/office/drawing/2014/main" id="{A6373E10-0839-43EB-B801-48465FC61DDF}"/>
                </a:ext>
              </a:extLst>
            </p:cNvPr>
            <p:cNvSpPr>
              <a:spLocks noChangeArrowheads="1"/>
            </p:cNvSpPr>
            <p:nvPr/>
          </p:nvSpPr>
          <p:spPr bwMode="auto">
            <a:xfrm>
              <a:off x="4304834" y="2255520"/>
              <a:ext cx="3582334" cy="3605784"/>
            </a:xfrm>
            <a:prstGeom prst="ellipse">
              <a:avLst/>
            </a:prstGeom>
            <a:noFill/>
            <a:ln w="139700"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US" sz="1050" dirty="0">
                <a:latin typeface="Lora" panose="02000503000000020004" pitchFamily="2" charset="0"/>
              </a:endParaRPr>
            </a:p>
          </p:txBody>
        </p:sp>
        <p:sp>
          <p:nvSpPr>
            <p:cNvPr id="483" name="Oval 482">
              <a:extLst>
                <a:ext uri="{FF2B5EF4-FFF2-40B4-BE49-F238E27FC236}">
                  <a16:creationId xmlns:a16="http://schemas.microsoft.com/office/drawing/2014/main" id="{0D3EAD79-C842-471A-BD5F-CB0D615C8B2E}"/>
                </a:ext>
              </a:extLst>
            </p:cNvPr>
            <p:cNvSpPr/>
            <p:nvPr/>
          </p:nvSpPr>
          <p:spPr>
            <a:xfrm>
              <a:off x="4080070" y="2372360"/>
              <a:ext cx="889000" cy="88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Lora" panose="02000503000000020004" pitchFamily="2" charset="0"/>
              </a:endParaRPr>
            </a:p>
          </p:txBody>
        </p:sp>
        <p:sp>
          <p:nvSpPr>
            <p:cNvPr id="484" name="Oval 483">
              <a:extLst>
                <a:ext uri="{FF2B5EF4-FFF2-40B4-BE49-F238E27FC236}">
                  <a16:creationId xmlns:a16="http://schemas.microsoft.com/office/drawing/2014/main" id="{965E8303-1A27-4E9C-ABD0-E4010CF2E15A}"/>
                </a:ext>
              </a:extLst>
            </p:cNvPr>
            <p:cNvSpPr/>
            <p:nvPr/>
          </p:nvSpPr>
          <p:spPr>
            <a:xfrm>
              <a:off x="7230551" y="2372360"/>
              <a:ext cx="889000" cy="88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Lora" panose="02000503000000020004" pitchFamily="2" charset="0"/>
              </a:endParaRPr>
            </a:p>
          </p:txBody>
        </p:sp>
        <p:sp>
          <p:nvSpPr>
            <p:cNvPr id="485" name="Oval 484">
              <a:extLst>
                <a:ext uri="{FF2B5EF4-FFF2-40B4-BE49-F238E27FC236}">
                  <a16:creationId xmlns:a16="http://schemas.microsoft.com/office/drawing/2014/main" id="{AA55C991-BA54-4A63-BEFC-064916F1E194}"/>
                </a:ext>
              </a:extLst>
            </p:cNvPr>
            <p:cNvSpPr/>
            <p:nvPr/>
          </p:nvSpPr>
          <p:spPr>
            <a:xfrm>
              <a:off x="4080070" y="4862236"/>
              <a:ext cx="889000" cy="88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Lora" panose="02000503000000020004" pitchFamily="2" charset="0"/>
              </a:endParaRPr>
            </a:p>
          </p:txBody>
        </p:sp>
        <p:sp>
          <p:nvSpPr>
            <p:cNvPr id="486" name="Oval 485">
              <a:extLst>
                <a:ext uri="{FF2B5EF4-FFF2-40B4-BE49-F238E27FC236}">
                  <a16:creationId xmlns:a16="http://schemas.microsoft.com/office/drawing/2014/main" id="{EE5471ED-3EE5-458C-94EA-AEE972A9AC2B}"/>
                </a:ext>
              </a:extLst>
            </p:cNvPr>
            <p:cNvSpPr/>
            <p:nvPr/>
          </p:nvSpPr>
          <p:spPr>
            <a:xfrm>
              <a:off x="7230551" y="4862236"/>
              <a:ext cx="889000" cy="889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Lora" panose="02000503000000020004" pitchFamily="2" charset="0"/>
              </a:endParaRPr>
            </a:p>
          </p:txBody>
        </p:sp>
        <p:sp>
          <p:nvSpPr>
            <p:cNvPr id="487" name="Freeform 5">
              <a:extLst>
                <a:ext uri="{FF2B5EF4-FFF2-40B4-BE49-F238E27FC236}">
                  <a16:creationId xmlns:a16="http://schemas.microsoft.com/office/drawing/2014/main" id="{E53AA054-81AA-4A57-85FA-BA486F1E700C}"/>
                </a:ext>
              </a:extLst>
            </p:cNvPr>
            <p:cNvSpPr>
              <a:spLocks noChangeArrowheads="1"/>
            </p:cNvSpPr>
            <p:nvPr/>
          </p:nvSpPr>
          <p:spPr bwMode="auto">
            <a:xfrm>
              <a:off x="5745677" y="3559195"/>
              <a:ext cx="757798" cy="1073765"/>
            </a:xfrm>
            <a:custGeom>
              <a:avLst/>
              <a:gdLst>
                <a:gd name="connsiteX0" fmla="*/ 120602 w 386162"/>
                <a:gd name="connsiteY0" fmla="*/ 500896 h 547173"/>
                <a:gd name="connsiteX1" fmla="*/ 145851 w 386162"/>
                <a:gd name="connsiteY1" fmla="*/ 500896 h 547173"/>
                <a:gd name="connsiteX2" fmla="*/ 208567 w 386162"/>
                <a:gd name="connsiteY2" fmla="*/ 500896 h 547173"/>
                <a:gd name="connsiteX3" fmla="*/ 233817 w 386162"/>
                <a:gd name="connsiteY3" fmla="*/ 500896 h 547173"/>
                <a:gd name="connsiteX4" fmla="*/ 240740 w 386162"/>
                <a:gd name="connsiteY4" fmla="*/ 508140 h 547173"/>
                <a:gd name="connsiteX5" fmla="*/ 233817 w 386162"/>
                <a:gd name="connsiteY5" fmla="*/ 514980 h 547173"/>
                <a:gd name="connsiteX6" fmla="*/ 208567 w 386162"/>
                <a:gd name="connsiteY6" fmla="*/ 514980 h 547173"/>
                <a:gd name="connsiteX7" fmla="*/ 208567 w 386162"/>
                <a:gd name="connsiteY7" fmla="*/ 515785 h 547173"/>
                <a:gd name="connsiteX8" fmla="*/ 177209 w 386162"/>
                <a:gd name="connsiteY8" fmla="*/ 547173 h 547173"/>
                <a:gd name="connsiteX9" fmla="*/ 145851 w 386162"/>
                <a:gd name="connsiteY9" fmla="*/ 515785 h 547173"/>
                <a:gd name="connsiteX10" fmla="*/ 145851 w 386162"/>
                <a:gd name="connsiteY10" fmla="*/ 514980 h 547173"/>
                <a:gd name="connsiteX11" fmla="*/ 120602 w 386162"/>
                <a:gd name="connsiteY11" fmla="*/ 514980 h 547173"/>
                <a:gd name="connsiteX12" fmla="*/ 113679 w 386162"/>
                <a:gd name="connsiteY12" fmla="*/ 508140 h 547173"/>
                <a:gd name="connsiteX13" fmla="*/ 120602 w 386162"/>
                <a:gd name="connsiteY13" fmla="*/ 500896 h 547173"/>
                <a:gd name="connsiteX14" fmla="*/ 104838 w 386162"/>
                <a:gd name="connsiteY14" fmla="*/ 468580 h 547173"/>
                <a:gd name="connsiteX15" fmla="*/ 249987 w 386162"/>
                <a:gd name="connsiteY15" fmla="*/ 468580 h 547173"/>
                <a:gd name="connsiteX16" fmla="*/ 256898 w 386162"/>
                <a:gd name="connsiteY16" fmla="*/ 475362 h 547173"/>
                <a:gd name="connsiteX17" fmla="*/ 249987 w 386162"/>
                <a:gd name="connsiteY17" fmla="*/ 482543 h 547173"/>
                <a:gd name="connsiteX18" fmla="*/ 104838 w 386162"/>
                <a:gd name="connsiteY18" fmla="*/ 482543 h 547173"/>
                <a:gd name="connsiteX19" fmla="*/ 97520 w 386162"/>
                <a:gd name="connsiteY19" fmla="*/ 475362 h 547173"/>
                <a:gd name="connsiteX20" fmla="*/ 104838 w 386162"/>
                <a:gd name="connsiteY20" fmla="*/ 468580 h 547173"/>
                <a:gd name="connsiteX21" fmla="*/ 10592 w 386162"/>
                <a:gd name="connsiteY21" fmla="*/ 444535 h 547173"/>
                <a:gd name="connsiteX22" fmla="*/ 20727 w 386162"/>
                <a:gd name="connsiteY22" fmla="*/ 444535 h 547173"/>
                <a:gd name="connsiteX23" fmla="*/ 32888 w 386162"/>
                <a:gd name="connsiteY23" fmla="*/ 456896 h 547173"/>
                <a:gd name="connsiteX24" fmla="*/ 44645 w 386162"/>
                <a:gd name="connsiteY24" fmla="*/ 444535 h 547173"/>
                <a:gd name="connsiteX25" fmla="*/ 54374 w 386162"/>
                <a:gd name="connsiteY25" fmla="*/ 444535 h 547173"/>
                <a:gd name="connsiteX26" fmla="*/ 54374 w 386162"/>
                <a:gd name="connsiteY26" fmla="*/ 454836 h 547173"/>
                <a:gd name="connsiteX27" fmla="*/ 42618 w 386162"/>
                <a:gd name="connsiteY27" fmla="*/ 467197 h 547173"/>
                <a:gd name="connsiteX28" fmla="*/ 54374 w 386162"/>
                <a:gd name="connsiteY28" fmla="*/ 479146 h 547173"/>
                <a:gd name="connsiteX29" fmla="*/ 54374 w 386162"/>
                <a:gd name="connsiteY29" fmla="*/ 489448 h 547173"/>
                <a:gd name="connsiteX30" fmla="*/ 49915 w 386162"/>
                <a:gd name="connsiteY30" fmla="*/ 491508 h 547173"/>
                <a:gd name="connsiteX31" fmla="*/ 44645 w 386162"/>
                <a:gd name="connsiteY31" fmla="*/ 489448 h 547173"/>
                <a:gd name="connsiteX32" fmla="*/ 32888 w 386162"/>
                <a:gd name="connsiteY32" fmla="*/ 477086 h 547173"/>
                <a:gd name="connsiteX33" fmla="*/ 20727 w 386162"/>
                <a:gd name="connsiteY33" fmla="*/ 489448 h 547173"/>
                <a:gd name="connsiteX34" fmla="*/ 15456 w 386162"/>
                <a:gd name="connsiteY34" fmla="*/ 491508 h 547173"/>
                <a:gd name="connsiteX35" fmla="*/ 10592 w 386162"/>
                <a:gd name="connsiteY35" fmla="*/ 489448 h 547173"/>
                <a:gd name="connsiteX36" fmla="*/ 10592 w 386162"/>
                <a:gd name="connsiteY36" fmla="*/ 479146 h 547173"/>
                <a:gd name="connsiteX37" fmla="*/ 22754 w 386162"/>
                <a:gd name="connsiteY37" fmla="*/ 467197 h 547173"/>
                <a:gd name="connsiteX38" fmla="*/ 10592 w 386162"/>
                <a:gd name="connsiteY38" fmla="*/ 454836 h 547173"/>
                <a:gd name="connsiteX39" fmla="*/ 10592 w 386162"/>
                <a:gd name="connsiteY39" fmla="*/ 444535 h 547173"/>
                <a:gd name="connsiteX40" fmla="*/ 177904 w 386162"/>
                <a:gd name="connsiteY40" fmla="*/ 362656 h 547173"/>
                <a:gd name="connsiteX41" fmla="*/ 111884 w 386162"/>
                <a:gd name="connsiteY41" fmla="*/ 402544 h 547173"/>
                <a:gd name="connsiteX42" fmla="*/ 112699 w 386162"/>
                <a:gd name="connsiteY42" fmla="*/ 409946 h 547173"/>
                <a:gd name="connsiteX43" fmla="*/ 112699 w 386162"/>
                <a:gd name="connsiteY43" fmla="*/ 425984 h 547173"/>
                <a:gd name="connsiteX44" fmla="*/ 122480 w 386162"/>
                <a:gd name="connsiteY44" fmla="*/ 435853 h 547173"/>
                <a:gd name="connsiteX45" fmla="*/ 233328 w 386162"/>
                <a:gd name="connsiteY45" fmla="*/ 435853 h 547173"/>
                <a:gd name="connsiteX46" fmla="*/ 243924 w 386162"/>
                <a:gd name="connsiteY46" fmla="*/ 425984 h 547173"/>
                <a:gd name="connsiteX47" fmla="*/ 243924 w 386162"/>
                <a:gd name="connsiteY47" fmla="*/ 409946 h 547173"/>
                <a:gd name="connsiteX48" fmla="*/ 244332 w 386162"/>
                <a:gd name="connsiteY48" fmla="*/ 402544 h 547173"/>
                <a:gd name="connsiteX49" fmla="*/ 177904 w 386162"/>
                <a:gd name="connsiteY49" fmla="*/ 362656 h 547173"/>
                <a:gd name="connsiteX50" fmla="*/ 329538 w 386162"/>
                <a:gd name="connsiteY50" fmla="*/ 323159 h 547173"/>
                <a:gd name="connsiteX51" fmla="*/ 266382 w 386162"/>
                <a:gd name="connsiteY51" fmla="*/ 392529 h 547173"/>
                <a:gd name="connsiteX52" fmla="*/ 262691 w 386162"/>
                <a:gd name="connsiteY52" fmla="*/ 395369 h 547173"/>
                <a:gd name="connsiteX53" fmla="*/ 330768 w 386162"/>
                <a:gd name="connsiteY53" fmla="*/ 394963 h 547173"/>
                <a:gd name="connsiteX54" fmla="*/ 329538 w 386162"/>
                <a:gd name="connsiteY54" fmla="*/ 323159 h 547173"/>
                <a:gd name="connsiteX55" fmla="*/ 25554 w 386162"/>
                <a:gd name="connsiteY55" fmla="*/ 321363 h 547173"/>
                <a:gd name="connsiteX56" fmla="*/ 24336 w 386162"/>
                <a:gd name="connsiteY56" fmla="*/ 393228 h 547173"/>
                <a:gd name="connsiteX57" fmla="*/ 91729 w 386162"/>
                <a:gd name="connsiteY57" fmla="*/ 393632 h 547173"/>
                <a:gd name="connsiteX58" fmla="*/ 87669 w 386162"/>
                <a:gd name="connsiteY58" fmla="*/ 390806 h 547173"/>
                <a:gd name="connsiteX59" fmla="*/ 25554 w 386162"/>
                <a:gd name="connsiteY59" fmla="*/ 321363 h 547173"/>
                <a:gd name="connsiteX60" fmla="*/ 108292 w 386162"/>
                <a:gd name="connsiteY60" fmla="*/ 283661 h 547173"/>
                <a:gd name="connsiteX61" fmla="*/ 121670 w 386162"/>
                <a:gd name="connsiteY61" fmla="*/ 297534 h 547173"/>
                <a:gd name="connsiteX62" fmla="*/ 177210 w 386162"/>
                <a:gd name="connsiteY62" fmla="*/ 346089 h 547173"/>
                <a:gd name="connsiteX63" fmla="*/ 232344 w 386162"/>
                <a:gd name="connsiteY63" fmla="*/ 297534 h 547173"/>
                <a:gd name="connsiteX64" fmla="*/ 246128 w 386162"/>
                <a:gd name="connsiteY64" fmla="*/ 283661 h 547173"/>
                <a:gd name="connsiteX65" fmla="*/ 109914 w 386162"/>
                <a:gd name="connsiteY65" fmla="*/ 283661 h 547173"/>
                <a:gd name="connsiteX66" fmla="*/ 108292 w 386162"/>
                <a:gd name="connsiteY66" fmla="*/ 283661 h 547173"/>
                <a:gd name="connsiteX67" fmla="*/ 177707 w 386162"/>
                <a:gd name="connsiteY67" fmla="*/ 215439 h 547173"/>
                <a:gd name="connsiteX68" fmla="*/ 153176 w 386162"/>
                <a:gd name="connsiteY68" fmla="*/ 240168 h 547173"/>
                <a:gd name="connsiteX69" fmla="*/ 177707 w 386162"/>
                <a:gd name="connsiteY69" fmla="*/ 265303 h 547173"/>
                <a:gd name="connsiteX70" fmla="*/ 203043 w 386162"/>
                <a:gd name="connsiteY70" fmla="*/ 240168 h 547173"/>
                <a:gd name="connsiteX71" fmla="*/ 177707 w 386162"/>
                <a:gd name="connsiteY71" fmla="*/ 215439 h 547173"/>
                <a:gd name="connsiteX72" fmla="*/ 323618 w 386162"/>
                <a:gd name="connsiteY72" fmla="*/ 202871 h 547173"/>
                <a:gd name="connsiteX73" fmla="*/ 270533 w 386162"/>
                <a:gd name="connsiteY73" fmla="*/ 276499 h 547173"/>
                <a:gd name="connsiteX74" fmla="*/ 273775 w 386162"/>
                <a:gd name="connsiteY74" fmla="*/ 279347 h 547173"/>
                <a:gd name="connsiteX75" fmla="*/ 280258 w 386162"/>
                <a:gd name="connsiteY75" fmla="*/ 298872 h 547173"/>
                <a:gd name="connsiteX76" fmla="*/ 293631 w 386162"/>
                <a:gd name="connsiteY76" fmla="*/ 305381 h 547173"/>
                <a:gd name="connsiteX77" fmla="*/ 295657 w 386162"/>
                <a:gd name="connsiteY77" fmla="*/ 315144 h 547173"/>
                <a:gd name="connsiteX78" fmla="*/ 285526 w 386162"/>
                <a:gd name="connsiteY78" fmla="*/ 317584 h 547173"/>
                <a:gd name="connsiteX79" fmla="*/ 270938 w 386162"/>
                <a:gd name="connsiteY79" fmla="*/ 310262 h 547173"/>
                <a:gd name="connsiteX80" fmla="*/ 264860 w 386162"/>
                <a:gd name="connsiteY80" fmla="*/ 308635 h 547173"/>
                <a:gd name="connsiteX81" fmla="*/ 266075 w 386162"/>
                <a:gd name="connsiteY81" fmla="*/ 302127 h 547173"/>
                <a:gd name="connsiteX82" fmla="*/ 262834 w 386162"/>
                <a:gd name="connsiteY82" fmla="*/ 288703 h 547173"/>
                <a:gd name="connsiteX83" fmla="*/ 261213 w 386162"/>
                <a:gd name="connsiteY83" fmla="*/ 287076 h 547173"/>
                <a:gd name="connsiteX84" fmla="*/ 242572 w 386162"/>
                <a:gd name="connsiteY84" fmla="*/ 307008 h 547173"/>
                <a:gd name="connsiteX85" fmla="*/ 189082 w 386162"/>
                <a:gd name="connsiteY85" fmla="*/ 354195 h 547173"/>
                <a:gd name="connsiteX86" fmla="*/ 248651 w 386162"/>
                <a:gd name="connsiteY86" fmla="*/ 389178 h 547173"/>
                <a:gd name="connsiteX87" fmla="*/ 258376 w 386162"/>
                <a:gd name="connsiteY87" fmla="*/ 379822 h 547173"/>
                <a:gd name="connsiteX88" fmla="*/ 330507 w 386162"/>
                <a:gd name="connsiteY88" fmla="*/ 249245 h 547173"/>
                <a:gd name="connsiteX89" fmla="*/ 323618 w 386162"/>
                <a:gd name="connsiteY89" fmla="*/ 202871 h 547173"/>
                <a:gd name="connsiteX90" fmla="*/ 30321 w 386162"/>
                <a:gd name="connsiteY90" fmla="*/ 202871 h 547173"/>
                <a:gd name="connsiteX91" fmla="*/ 23814 w 386162"/>
                <a:gd name="connsiteY91" fmla="*/ 234194 h 547173"/>
                <a:gd name="connsiteX92" fmla="*/ 95796 w 386162"/>
                <a:gd name="connsiteY92" fmla="*/ 379822 h 547173"/>
                <a:gd name="connsiteX93" fmla="*/ 105149 w 386162"/>
                <a:gd name="connsiteY93" fmla="*/ 389178 h 547173"/>
                <a:gd name="connsiteX94" fmla="*/ 105556 w 386162"/>
                <a:gd name="connsiteY94" fmla="*/ 389178 h 547173"/>
                <a:gd name="connsiteX95" fmla="*/ 165337 w 386162"/>
                <a:gd name="connsiteY95" fmla="*/ 354195 h 547173"/>
                <a:gd name="connsiteX96" fmla="*/ 111656 w 386162"/>
                <a:gd name="connsiteY96" fmla="*/ 307008 h 547173"/>
                <a:gd name="connsiteX97" fmla="*/ 95796 w 386162"/>
                <a:gd name="connsiteY97" fmla="*/ 290737 h 547173"/>
                <a:gd name="connsiteX98" fmla="*/ 93762 w 386162"/>
                <a:gd name="connsiteY98" fmla="*/ 301720 h 547173"/>
                <a:gd name="connsiteX99" fmla="*/ 94982 w 386162"/>
                <a:gd name="connsiteY99" fmla="*/ 308635 h 547173"/>
                <a:gd name="connsiteX100" fmla="*/ 87662 w 386162"/>
                <a:gd name="connsiteY100" fmla="*/ 309856 h 547173"/>
                <a:gd name="connsiteX101" fmla="*/ 63668 w 386162"/>
                <a:gd name="connsiteY101" fmla="*/ 318805 h 547173"/>
                <a:gd name="connsiteX102" fmla="*/ 59601 w 386162"/>
                <a:gd name="connsiteY102" fmla="*/ 320025 h 547173"/>
                <a:gd name="connsiteX103" fmla="*/ 53501 w 386162"/>
                <a:gd name="connsiteY103" fmla="*/ 316771 h 547173"/>
                <a:gd name="connsiteX104" fmla="*/ 55535 w 386162"/>
                <a:gd name="connsiteY104" fmla="*/ 307008 h 547173"/>
                <a:gd name="connsiteX105" fmla="*/ 79529 w 386162"/>
                <a:gd name="connsiteY105" fmla="*/ 296838 h 547173"/>
                <a:gd name="connsiteX106" fmla="*/ 86035 w 386162"/>
                <a:gd name="connsiteY106" fmla="*/ 279753 h 547173"/>
                <a:gd name="connsiteX107" fmla="*/ 30321 w 386162"/>
                <a:gd name="connsiteY107" fmla="*/ 202871 h 547173"/>
                <a:gd name="connsiteX108" fmla="*/ 167583 w 386162"/>
                <a:gd name="connsiteY108" fmla="*/ 95153 h 547173"/>
                <a:gd name="connsiteX109" fmla="*/ 38275 w 386162"/>
                <a:gd name="connsiteY109" fmla="*/ 184953 h 547173"/>
                <a:gd name="connsiteX110" fmla="*/ 98646 w 386162"/>
                <a:gd name="connsiteY110" fmla="*/ 270689 h 547173"/>
                <a:gd name="connsiteX111" fmla="*/ 111291 w 386162"/>
                <a:gd name="connsiteY111" fmla="*/ 267845 h 547173"/>
                <a:gd name="connsiteX112" fmla="*/ 150042 w 386162"/>
                <a:gd name="connsiteY112" fmla="*/ 267845 h 547173"/>
                <a:gd name="connsiteX113" fmla="*/ 139029 w 386162"/>
                <a:gd name="connsiteY113" fmla="*/ 240620 h 547173"/>
                <a:gd name="connsiteX114" fmla="*/ 178596 w 386162"/>
                <a:gd name="connsiteY114" fmla="*/ 201612 h 547173"/>
                <a:gd name="connsiteX115" fmla="*/ 218571 w 386162"/>
                <a:gd name="connsiteY115" fmla="*/ 240620 h 547173"/>
                <a:gd name="connsiteX116" fmla="*/ 207150 w 386162"/>
                <a:gd name="connsiteY116" fmla="*/ 267845 h 547173"/>
                <a:gd name="connsiteX117" fmla="*/ 252428 w 386162"/>
                <a:gd name="connsiteY117" fmla="*/ 267845 h 547173"/>
                <a:gd name="connsiteX118" fmla="*/ 260178 w 386162"/>
                <a:gd name="connsiteY118" fmla="*/ 269064 h 547173"/>
                <a:gd name="connsiteX119" fmla="*/ 319733 w 386162"/>
                <a:gd name="connsiteY119" fmla="*/ 185359 h 547173"/>
                <a:gd name="connsiteX120" fmla="*/ 284245 w 386162"/>
                <a:gd name="connsiteY120" fmla="*/ 136193 h 547173"/>
                <a:gd name="connsiteX121" fmla="*/ 179004 w 386162"/>
                <a:gd name="connsiteY121" fmla="*/ 95153 h 547173"/>
                <a:gd name="connsiteX122" fmla="*/ 167583 w 386162"/>
                <a:gd name="connsiteY122" fmla="*/ 95153 h 547173"/>
                <a:gd name="connsiteX123" fmla="*/ 296639 w 386162"/>
                <a:gd name="connsiteY123" fmla="*/ 79000 h 547173"/>
                <a:gd name="connsiteX124" fmla="*/ 244738 w 386162"/>
                <a:gd name="connsiteY124" fmla="*/ 94969 h 547173"/>
                <a:gd name="connsiteX125" fmla="*/ 291682 w 386162"/>
                <a:gd name="connsiteY125" fmla="*/ 126600 h 547173"/>
                <a:gd name="connsiteX126" fmla="*/ 324462 w 386162"/>
                <a:gd name="connsiteY126" fmla="*/ 170144 h 547173"/>
                <a:gd name="connsiteX127" fmla="*/ 329723 w 386162"/>
                <a:gd name="connsiteY127" fmla="*/ 87986 h 547173"/>
                <a:gd name="connsiteX128" fmla="*/ 296639 w 386162"/>
                <a:gd name="connsiteY128" fmla="*/ 79000 h 547173"/>
                <a:gd name="connsiteX129" fmla="*/ 58702 w 386162"/>
                <a:gd name="connsiteY129" fmla="*/ 78973 h 547173"/>
                <a:gd name="connsiteX130" fmla="*/ 25240 w 386162"/>
                <a:gd name="connsiteY130" fmla="*/ 87780 h 547173"/>
                <a:gd name="connsiteX131" fmla="*/ 30144 w 386162"/>
                <a:gd name="connsiteY131" fmla="*/ 168356 h 547173"/>
                <a:gd name="connsiteX132" fmla="*/ 111474 w 386162"/>
                <a:gd name="connsiteY132" fmla="*/ 95068 h 547173"/>
                <a:gd name="connsiteX133" fmla="*/ 58702 w 386162"/>
                <a:gd name="connsiteY133" fmla="*/ 78973 h 547173"/>
                <a:gd name="connsiteX134" fmla="*/ 58960 w 386162"/>
                <a:gd name="connsiteY134" fmla="*/ 65279 h 547173"/>
                <a:gd name="connsiteX135" fmla="*/ 127484 w 386162"/>
                <a:gd name="connsiteY135" fmla="*/ 88353 h 547173"/>
                <a:gd name="connsiteX136" fmla="*/ 164981 w 386162"/>
                <a:gd name="connsiteY136" fmla="*/ 81441 h 547173"/>
                <a:gd name="connsiteX137" fmla="*/ 226526 w 386162"/>
                <a:gd name="connsiteY137" fmla="*/ 88353 h 547173"/>
                <a:gd name="connsiteX138" fmla="*/ 340648 w 386162"/>
                <a:gd name="connsiteY138" fmla="*/ 78189 h 547173"/>
                <a:gd name="connsiteX139" fmla="*/ 333311 w 386162"/>
                <a:gd name="connsiteY139" fmla="*/ 185936 h 547173"/>
                <a:gd name="connsiteX140" fmla="*/ 345946 w 386162"/>
                <a:gd name="connsiteY140" fmla="*/ 249364 h 547173"/>
                <a:gd name="connsiteX141" fmla="*/ 336979 w 386162"/>
                <a:gd name="connsiteY141" fmla="*/ 303848 h 547173"/>
                <a:gd name="connsiteX142" fmla="*/ 340648 w 386162"/>
                <a:gd name="connsiteY142" fmla="*/ 404277 h 547173"/>
                <a:gd name="connsiteX143" fmla="*/ 303150 w 386162"/>
                <a:gd name="connsiteY143" fmla="*/ 417694 h 547173"/>
                <a:gd name="connsiteX144" fmla="*/ 257094 w 386162"/>
                <a:gd name="connsiteY144" fmla="*/ 407936 h 547173"/>
                <a:gd name="connsiteX145" fmla="*/ 256686 w 386162"/>
                <a:gd name="connsiteY145" fmla="*/ 409969 h 547173"/>
                <a:gd name="connsiteX146" fmla="*/ 256686 w 386162"/>
                <a:gd name="connsiteY146" fmla="*/ 425826 h 547173"/>
                <a:gd name="connsiteX147" fmla="*/ 232232 w 386162"/>
                <a:gd name="connsiteY147" fmla="*/ 450222 h 547173"/>
                <a:gd name="connsiteX148" fmla="*/ 121371 w 386162"/>
                <a:gd name="connsiteY148" fmla="*/ 450222 h 547173"/>
                <a:gd name="connsiteX149" fmla="*/ 96916 w 386162"/>
                <a:gd name="connsiteY149" fmla="*/ 425826 h 547173"/>
                <a:gd name="connsiteX150" fmla="*/ 96916 w 386162"/>
                <a:gd name="connsiteY150" fmla="*/ 409969 h 547173"/>
                <a:gd name="connsiteX151" fmla="*/ 96916 w 386162"/>
                <a:gd name="connsiteY151" fmla="*/ 407936 h 547173"/>
                <a:gd name="connsiteX152" fmla="*/ 50860 w 386162"/>
                <a:gd name="connsiteY152" fmla="*/ 417694 h 547173"/>
                <a:gd name="connsiteX153" fmla="*/ 13362 w 386162"/>
                <a:gd name="connsiteY153" fmla="*/ 404277 h 547173"/>
                <a:gd name="connsiteX154" fmla="*/ 17031 w 386162"/>
                <a:gd name="connsiteY154" fmla="*/ 303441 h 547173"/>
                <a:gd name="connsiteX155" fmla="*/ 8879 w 386162"/>
                <a:gd name="connsiteY155" fmla="*/ 233507 h 547173"/>
                <a:gd name="connsiteX156" fmla="*/ 20699 w 386162"/>
                <a:gd name="connsiteY156" fmla="*/ 185936 h 547173"/>
                <a:gd name="connsiteX157" fmla="*/ 13362 w 386162"/>
                <a:gd name="connsiteY157" fmla="*/ 78189 h 547173"/>
                <a:gd name="connsiteX158" fmla="*/ 58960 w 386162"/>
                <a:gd name="connsiteY158" fmla="*/ 65279 h 547173"/>
                <a:gd name="connsiteX159" fmla="*/ 355151 w 386162"/>
                <a:gd name="connsiteY159" fmla="*/ 0 h 547173"/>
                <a:gd name="connsiteX160" fmla="*/ 362088 w 386162"/>
                <a:gd name="connsiteY160" fmla="*/ 6891 h 547173"/>
                <a:gd name="connsiteX161" fmla="*/ 362088 w 386162"/>
                <a:gd name="connsiteY161" fmla="*/ 23918 h 547173"/>
                <a:gd name="connsiteX162" fmla="*/ 379225 w 386162"/>
                <a:gd name="connsiteY162" fmla="*/ 23918 h 547173"/>
                <a:gd name="connsiteX163" fmla="*/ 386162 w 386162"/>
                <a:gd name="connsiteY163" fmla="*/ 30810 h 547173"/>
                <a:gd name="connsiteX164" fmla="*/ 379225 w 386162"/>
                <a:gd name="connsiteY164" fmla="*/ 38107 h 547173"/>
                <a:gd name="connsiteX165" fmla="*/ 362088 w 386162"/>
                <a:gd name="connsiteY165" fmla="*/ 38107 h 547173"/>
                <a:gd name="connsiteX166" fmla="*/ 362088 w 386162"/>
                <a:gd name="connsiteY166" fmla="*/ 55539 h 547173"/>
                <a:gd name="connsiteX167" fmla="*/ 355151 w 386162"/>
                <a:gd name="connsiteY167" fmla="*/ 62430 h 547173"/>
                <a:gd name="connsiteX168" fmla="*/ 347806 w 386162"/>
                <a:gd name="connsiteY168" fmla="*/ 55539 h 547173"/>
                <a:gd name="connsiteX169" fmla="*/ 347806 w 386162"/>
                <a:gd name="connsiteY169" fmla="*/ 38107 h 547173"/>
                <a:gd name="connsiteX170" fmla="*/ 330669 w 386162"/>
                <a:gd name="connsiteY170" fmla="*/ 38107 h 547173"/>
                <a:gd name="connsiteX171" fmla="*/ 323732 w 386162"/>
                <a:gd name="connsiteY171" fmla="*/ 30810 h 547173"/>
                <a:gd name="connsiteX172" fmla="*/ 330669 w 386162"/>
                <a:gd name="connsiteY172" fmla="*/ 23918 h 547173"/>
                <a:gd name="connsiteX173" fmla="*/ 347806 w 386162"/>
                <a:gd name="connsiteY173" fmla="*/ 23918 h 547173"/>
                <a:gd name="connsiteX174" fmla="*/ 347806 w 386162"/>
                <a:gd name="connsiteY174" fmla="*/ 6891 h 547173"/>
                <a:gd name="connsiteX175" fmla="*/ 355151 w 386162"/>
                <a:gd name="connsiteY175" fmla="*/ 0 h 54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86162" h="547173">
                  <a:moveTo>
                    <a:pt x="120602" y="500896"/>
                  </a:moveTo>
                  <a:lnTo>
                    <a:pt x="145851" y="500896"/>
                  </a:lnTo>
                  <a:lnTo>
                    <a:pt x="208567" y="500896"/>
                  </a:lnTo>
                  <a:lnTo>
                    <a:pt x="233817" y="500896"/>
                  </a:lnTo>
                  <a:cubicBezTo>
                    <a:pt x="237889" y="500896"/>
                    <a:pt x="240740" y="504115"/>
                    <a:pt x="240740" y="508140"/>
                  </a:cubicBezTo>
                  <a:cubicBezTo>
                    <a:pt x="240740" y="511761"/>
                    <a:pt x="237889" y="514980"/>
                    <a:pt x="233817" y="514980"/>
                  </a:cubicBezTo>
                  <a:lnTo>
                    <a:pt x="208567" y="514980"/>
                  </a:lnTo>
                  <a:lnTo>
                    <a:pt x="208567" y="515785"/>
                  </a:lnTo>
                  <a:cubicBezTo>
                    <a:pt x="208567" y="533089"/>
                    <a:pt x="194721" y="547173"/>
                    <a:pt x="177209" y="547173"/>
                  </a:cubicBezTo>
                  <a:cubicBezTo>
                    <a:pt x="160105" y="547173"/>
                    <a:pt x="145851" y="533089"/>
                    <a:pt x="145851" y="515785"/>
                  </a:cubicBezTo>
                  <a:lnTo>
                    <a:pt x="145851" y="514980"/>
                  </a:lnTo>
                  <a:lnTo>
                    <a:pt x="120602" y="514980"/>
                  </a:lnTo>
                  <a:cubicBezTo>
                    <a:pt x="116937" y="514980"/>
                    <a:pt x="113679" y="511761"/>
                    <a:pt x="113679" y="508140"/>
                  </a:cubicBezTo>
                  <a:cubicBezTo>
                    <a:pt x="113679" y="504115"/>
                    <a:pt x="116937" y="500896"/>
                    <a:pt x="120602" y="500896"/>
                  </a:cubicBezTo>
                  <a:close/>
                  <a:moveTo>
                    <a:pt x="104838" y="468580"/>
                  </a:moveTo>
                  <a:lnTo>
                    <a:pt x="249987" y="468580"/>
                  </a:lnTo>
                  <a:cubicBezTo>
                    <a:pt x="253646" y="468580"/>
                    <a:pt x="256898" y="471372"/>
                    <a:pt x="256898" y="475362"/>
                  </a:cubicBezTo>
                  <a:cubicBezTo>
                    <a:pt x="256898" y="479351"/>
                    <a:pt x="253646" y="482543"/>
                    <a:pt x="249987" y="482543"/>
                  </a:cubicBezTo>
                  <a:lnTo>
                    <a:pt x="104838" y="482543"/>
                  </a:lnTo>
                  <a:cubicBezTo>
                    <a:pt x="100773" y="482543"/>
                    <a:pt x="97520" y="479351"/>
                    <a:pt x="97520" y="475362"/>
                  </a:cubicBezTo>
                  <a:cubicBezTo>
                    <a:pt x="97520" y="471372"/>
                    <a:pt x="100773" y="468580"/>
                    <a:pt x="104838" y="468580"/>
                  </a:cubicBezTo>
                  <a:close/>
                  <a:moveTo>
                    <a:pt x="10592" y="444535"/>
                  </a:moveTo>
                  <a:cubicBezTo>
                    <a:pt x="13024" y="441651"/>
                    <a:pt x="17889" y="441651"/>
                    <a:pt x="20727" y="444535"/>
                  </a:cubicBezTo>
                  <a:lnTo>
                    <a:pt x="32888" y="456896"/>
                  </a:lnTo>
                  <a:lnTo>
                    <a:pt x="44645" y="444535"/>
                  </a:lnTo>
                  <a:cubicBezTo>
                    <a:pt x="47483" y="441651"/>
                    <a:pt x="51942" y="441651"/>
                    <a:pt x="54374" y="444535"/>
                  </a:cubicBezTo>
                  <a:cubicBezTo>
                    <a:pt x="57618" y="447419"/>
                    <a:pt x="57618" y="451952"/>
                    <a:pt x="54374" y="454836"/>
                  </a:cubicBezTo>
                  <a:lnTo>
                    <a:pt x="42618" y="467197"/>
                  </a:lnTo>
                  <a:lnTo>
                    <a:pt x="54374" y="479146"/>
                  </a:lnTo>
                  <a:cubicBezTo>
                    <a:pt x="57618" y="482031"/>
                    <a:pt x="57618" y="486563"/>
                    <a:pt x="54374" y="489448"/>
                  </a:cubicBezTo>
                  <a:cubicBezTo>
                    <a:pt x="53564" y="490684"/>
                    <a:pt x="51537" y="491508"/>
                    <a:pt x="49915" y="491508"/>
                  </a:cubicBezTo>
                  <a:cubicBezTo>
                    <a:pt x="47888" y="491508"/>
                    <a:pt x="46267" y="490684"/>
                    <a:pt x="44645" y="489448"/>
                  </a:cubicBezTo>
                  <a:lnTo>
                    <a:pt x="32888" y="477086"/>
                  </a:lnTo>
                  <a:lnTo>
                    <a:pt x="20727" y="489448"/>
                  </a:lnTo>
                  <a:cubicBezTo>
                    <a:pt x="19105" y="490684"/>
                    <a:pt x="17483" y="491508"/>
                    <a:pt x="15456" y="491508"/>
                  </a:cubicBezTo>
                  <a:cubicBezTo>
                    <a:pt x="13835" y="491508"/>
                    <a:pt x="11808" y="490684"/>
                    <a:pt x="10592" y="489448"/>
                  </a:cubicBezTo>
                  <a:cubicBezTo>
                    <a:pt x="7754" y="486563"/>
                    <a:pt x="7754" y="482031"/>
                    <a:pt x="10592" y="479146"/>
                  </a:cubicBezTo>
                  <a:lnTo>
                    <a:pt x="22754" y="467197"/>
                  </a:lnTo>
                  <a:lnTo>
                    <a:pt x="10592" y="454836"/>
                  </a:lnTo>
                  <a:cubicBezTo>
                    <a:pt x="7754" y="451952"/>
                    <a:pt x="7754" y="447419"/>
                    <a:pt x="10592" y="444535"/>
                  </a:cubicBezTo>
                  <a:close/>
                  <a:moveTo>
                    <a:pt x="177904" y="362656"/>
                  </a:moveTo>
                  <a:cubicBezTo>
                    <a:pt x="155490" y="379105"/>
                    <a:pt x="133076" y="392675"/>
                    <a:pt x="111884" y="402544"/>
                  </a:cubicBezTo>
                  <a:cubicBezTo>
                    <a:pt x="112292" y="405012"/>
                    <a:pt x="112699" y="407479"/>
                    <a:pt x="112699" y="409946"/>
                  </a:cubicBezTo>
                  <a:lnTo>
                    <a:pt x="112699" y="425984"/>
                  </a:lnTo>
                  <a:cubicBezTo>
                    <a:pt x="112699" y="431330"/>
                    <a:pt x="117182" y="435853"/>
                    <a:pt x="122480" y="435853"/>
                  </a:cubicBezTo>
                  <a:lnTo>
                    <a:pt x="233328" y="435853"/>
                  </a:lnTo>
                  <a:cubicBezTo>
                    <a:pt x="239034" y="435853"/>
                    <a:pt x="243924" y="431330"/>
                    <a:pt x="243924" y="425984"/>
                  </a:cubicBezTo>
                  <a:lnTo>
                    <a:pt x="243924" y="409946"/>
                  </a:lnTo>
                  <a:cubicBezTo>
                    <a:pt x="243924" y="407479"/>
                    <a:pt x="243924" y="405012"/>
                    <a:pt x="244332" y="402544"/>
                  </a:cubicBezTo>
                  <a:cubicBezTo>
                    <a:pt x="223140" y="392675"/>
                    <a:pt x="200726" y="379516"/>
                    <a:pt x="177904" y="362656"/>
                  </a:cubicBezTo>
                  <a:close/>
                  <a:moveTo>
                    <a:pt x="329538" y="323159"/>
                  </a:moveTo>
                  <a:cubicBezTo>
                    <a:pt x="315594" y="351151"/>
                    <a:pt x="294269" y="375085"/>
                    <a:pt x="266382" y="392529"/>
                  </a:cubicBezTo>
                  <a:cubicBezTo>
                    <a:pt x="265152" y="393341"/>
                    <a:pt x="263921" y="394152"/>
                    <a:pt x="262691" y="395369"/>
                  </a:cubicBezTo>
                  <a:cubicBezTo>
                    <a:pt x="294269" y="407134"/>
                    <a:pt x="318465" y="406728"/>
                    <a:pt x="330768" y="394963"/>
                  </a:cubicBezTo>
                  <a:cubicBezTo>
                    <a:pt x="343071" y="382388"/>
                    <a:pt x="343071" y="356019"/>
                    <a:pt x="329538" y="323159"/>
                  </a:cubicBezTo>
                  <a:close/>
                  <a:moveTo>
                    <a:pt x="25554" y="321363"/>
                  </a:moveTo>
                  <a:cubicBezTo>
                    <a:pt x="12563" y="354470"/>
                    <a:pt x="11345" y="380713"/>
                    <a:pt x="24336" y="393228"/>
                  </a:cubicBezTo>
                  <a:cubicBezTo>
                    <a:pt x="36516" y="405341"/>
                    <a:pt x="60469" y="405341"/>
                    <a:pt x="91729" y="393632"/>
                  </a:cubicBezTo>
                  <a:cubicBezTo>
                    <a:pt x="90511" y="392421"/>
                    <a:pt x="89293" y="391613"/>
                    <a:pt x="87669" y="390806"/>
                  </a:cubicBezTo>
                  <a:cubicBezTo>
                    <a:pt x="60063" y="373445"/>
                    <a:pt x="38952" y="349221"/>
                    <a:pt x="25554" y="321363"/>
                  </a:cubicBezTo>
                  <a:close/>
                  <a:moveTo>
                    <a:pt x="108292" y="283661"/>
                  </a:moveTo>
                  <a:cubicBezTo>
                    <a:pt x="112751" y="288150"/>
                    <a:pt x="116805" y="293046"/>
                    <a:pt x="121670" y="297534"/>
                  </a:cubicBezTo>
                  <a:cubicBezTo>
                    <a:pt x="139508" y="315487"/>
                    <a:pt x="158561" y="331808"/>
                    <a:pt x="177210" y="346089"/>
                  </a:cubicBezTo>
                  <a:cubicBezTo>
                    <a:pt x="195858" y="332216"/>
                    <a:pt x="214101" y="315487"/>
                    <a:pt x="232344" y="297534"/>
                  </a:cubicBezTo>
                  <a:cubicBezTo>
                    <a:pt x="236803" y="292638"/>
                    <a:pt x="241263" y="288150"/>
                    <a:pt x="246128" y="283661"/>
                  </a:cubicBezTo>
                  <a:lnTo>
                    <a:pt x="109914" y="283661"/>
                  </a:lnTo>
                  <a:cubicBezTo>
                    <a:pt x="109508" y="283661"/>
                    <a:pt x="108697" y="283661"/>
                    <a:pt x="108292" y="283661"/>
                  </a:cubicBezTo>
                  <a:close/>
                  <a:moveTo>
                    <a:pt x="177707" y="215439"/>
                  </a:moveTo>
                  <a:cubicBezTo>
                    <a:pt x="164034" y="215439"/>
                    <a:pt x="153176" y="226385"/>
                    <a:pt x="153176" y="240168"/>
                  </a:cubicBezTo>
                  <a:cubicBezTo>
                    <a:pt x="153176" y="253952"/>
                    <a:pt x="164034" y="265303"/>
                    <a:pt x="177707" y="265303"/>
                  </a:cubicBezTo>
                  <a:cubicBezTo>
                    <a:pt x="191380" y="265303"/>
                    <a:pt x="203043" y="253952"/>
                    <a:pt x="203043" y="240168"/>
                  </a:cubicBezTo>
                  <a:cubicBezTo>
                    <a:pt x="203043" y="226385"/>
                    <a:pt x="191380" y="215439"/>
                    <a:pt x="177707" y="215439"/>
                  </a:cubicBezTo>
                  <a:close/>
                  <a:moveTo>
                    <a:pt x="323618" y="202871"/>
                  </a:moveTo>
                  <a:cubicBezTo>
                    <a:pt x="309840" y="226465"/>
                    <a:pt x="292415" y="251685"/>
                    <a:pt x="270533" y="276499"/>
                  </a:cubicBezTo>
                  <a:cubicBezTo>
                    <a:pt x="271749" y="277313"/>
                    <a:pt x="272964" y="278533"/>
                    <a:pt x="273775" y="279347"/>
                  </a:cubicBezTo>
                  <a:cubicBezTo>
                    <a:pt x="278232" y="285448"/>
                    <a:pt x="280258" y="291957"/>
                    <a:pt x="280258" y="298872"/>
                  </a:cubicBezTo>
                  <a:cubicBezTo>
                    <a:pt x="283906" y="300093"/>
                    <a:pt x="288768" y="302127"/>
                    <a:pt x="293631" y="305381"/>
                  </a:cubicBezTo>
                  <a:cubicBezTo>
                    <a:pt x="296873" y="307415"/>
                    <a:pt x="297683" y="311889"/>
                    <a:pt x="295657" y="315144"/>
                  </a:cubicBezTo>
                  <a:cubicBezTo>
                    <a:pt x="293631" y="318805"/>
                    <a:pt x="288768" y="319618"/>
                    <a:pt x="285526" y="317584"/>
                  </a:cubicBezTo>
                  <a:cubicBezTo>
                    <a:pt x="278232" y="312703"/>
                    <a:pt x="270938" y="310262"/>
                    <a:pt x="270938" y="310262"/>
                  </a:cubicBezTo>
                  <a:lnTo>
                    <a:pt x="264860" y="308635"/>
                  </a:lnTo>
                  <a:lnTo>
                    <a:pt x="266075" y="302127"/>
                  </a:lnTo>
                  <a:cubicBezTo>
                    <a:pt x="267291" y="297245"/>
                    <a:pt x="266075" y="292771"/>
                    <a:pt x="262834" y="288703"/>
                  </a:cubicBezTo>
                  <a:cubicBezTo>
                    <a:pt x="262428" y="287889"/>
                    <a:pt x="261618" y="287482"/>
                    <a:pt x="261213" y="287076"/>
                  </a:cubicBezTo>
                  <a:cubicBezTo>
                    <a:pt x="255134" y="293991"/>
                    <a:pt x="249056" y="300499"/>
                    <a:pt x="242572" y="307008"/>
                  </a:cubicBezTo>
                  <a:cubicBezTo>
                    <a:pt x="224742" y="324500"/>
                    <a:pt x="206912" y="339958"/>
                    <a:pt x="189082" y="354195"/>
                  </a:cubicBezTo>
                  <a:cubicBezTo>
                    <a:pt x="209343" y="368839"/>
                    <a:pt x="230010" y="380636"/>
                    <a:pt x="248651" y="389178"/>
                  </a:cubicBezTo>
                  <a:cubicBezTo>
                    <a:pt x="251487" y="385517"/>
                    <a:pt x="254729" y="382263"/>
                    <a:pt x="258376" y="379822"/>
                  </a:cubicBezTo>
                  <a:cubicBezTo>
                    <a:pt x="303762" y="351348"/>
                    <a:pt x="330507" y="302533"/>
                    <a:pt x="330507" y="249245"/>
                  </a:cubicBezTo>
                  <a:cubicBezTo>
                    <a:pt x="330507" y="233380"/>
                    <a:pt x="328075" y="217922"/>
                    <a:pt x="323618" y="202871"/>
                  </a:cubicBezTo>
                  <a:close/>
                  <a:moveTo>
                    <a:pt x="30321" y="202871"/>
                  </a:moveTo>
                  <a:cubicBezTo>
                    <a:pt x="27067" y="213041"/>
                    <a:pt x="24627" y="223617"/>
                    <a:pt x="23814" y="234194"/>
                  </a:cubicBezTo>
                  <a:cubicBezTo>
                    <a:pt x="18527" y="293177"/>
                    <a:pt x="45774" y="348500"/>
                    <a:pt x="95796" y="379822"/>
                  </a:cubicBezTo>
                  <a:cubicBezTo>
                    <a:pt x="99456" y="382263"/>
                    <a:pt x="102709" y="385517"/>
                    <a:pt x="105149" y="389178"/>
                  </a:cubicBezTo>
                  <a:cubicBezTo>
                    <a:pt x="105149" y="389178"/>
                    <a:pt x="105149" y="389178"/>
                    <a:pt x="105556" y="389178"/>
                  </a:cubicBezTo>
                  <a:cubicBezTo>
                    <a:pt x="124670" y="380636"/>
                    <a:pt x="144597" y="368839"/>
                    <a:pt x="165337" y="354195"/>
                  </a:cubicBezTo>
                  <a:cubicBezTo>
                    <a:pt x="147444" y="339958"/>
                    <a:pt x="129143" y="324500"/>
                    <a:pt x="111656" y="307008"/>
                  </a:cubicBezTo>
                  <a:cubicBezTo>
                    <a:pt x="106369" y="301313"/>
                    <a:pt x="101489" y="296025"/>
                    <a:pt x="95796" y="290737"/>
                  </a:cubicBezTo>
                  <a:cubicBezTo>
                    <a:pt x="94169" y="293991"/>
                    <a:pt x="93356" y="297652"/>
                    <a:pt x="93762" y="301720"/>
                  </a:cubicBezTo>
                  <a:lnTo>
                    <a:pt x="94982" y="308635"/>
                  </a:lnTo>
                  <a:lnTo>
                    <a:pt x="87662" y="309856"/>
                  </a:lnTo>
                  <a:cubicBezTo>
                    <a:pt x="87662" y="309856"/>
                    <a:pt x="74242" y="311483"/>
                    <a:pt x="63668" y="318805"/>
                  </a:cubicBezTo>
                  <a:cubicBezTo>
                    <a:pt x="62448" y="319618"/>
                    <a:pt x="61228" y="320025"/>
                    <a:pt x="59601" y="320025"/>
                  </a:cubicBezTo>
                  <a:cubicBezTo>
                    <a:pt x="57161" y="320025"/>
                    <a:pt x="55128" y="318805"/>
                    <a:pt x="53501" y="316771"/>
                  </a:cubicBezTo>
                  <a:cubicBezTo>
                    <a:pt x="51468" y="313517"/>
                    <a:pt x="52281" y="309449"/>
                    <a:pt x="55535" y="307008"/>
                  </a:cubicBezTo>
                  <a:cubicBezTo>
                    <a:pt x="63668" y="301313"/>
                    <a:pt x="73428" y="298466"/>
                    <a:pt x="79529" y="296838"/>
                  </a:cubicBezTo>
                  <a:cubicBezTo>
                    <a:pt x="79935" y="290737"/>
                    <a:pt x="82375" y="284635"/>
                    <a:pt x="86035" y="279753"/>
                  </a:cubicBezTo>
                  <a:cubicBezTo>
                    <a:pt x="63668" y="254533"/>
                    <a:pt x="44554" y="228092"/>
                    <a:pt x="30321" y="202871"/>
                  </a:cubicBezTo>
                  <a:close/>
                  <a:moveTo>
                    <a:pt x="167583" y="95153"/>
                  </a:moveTo>
                  <a:cubicBezTo>
                    <a:pt x="110475" y="99217"/>
                    <a:pt x="61118" y="135380"/>
                    <a:pt x="38275" y="184953"/>
                  </a:cubicBezTo>
                  <a:cubicBezTo>
                    <a:pt x="52960" y="212583"/>
                    <a:pt x="73763" y="242246"/>
                    <a:pt x="98646" y="270689"/>
                  </a:cubicBezTo>
                  <a:cubicBezTo>
                    <a:pt x="102725" y="268657"/>
                    <a:pt x="106804" y="267845"/>
                    <a:pt x="111291" y="267845"/>
                  </a:cubicBezTo>
                  <a:lnTo>
                    <a:pt x="150042" y="267845"/>
                  </a:lnTo>
                  <a:cubicBezTo>
                    <a:pt x="143516" y="260937"/>
                    <a:pt x="139029" y="251591"/>
                    <a:pt x="139029" y="240620"/>
                  </a:cubicBezTo>
                  <a:cubicBezTo>
                    <a:pt x="139029" y="219085"/>
                    <a:pt x="156977" y="201612"/>
                    <a:pt x="178596" y="201612"/>
                  </a:cubicBezTo>
                  <a:cubicBezTo>
                    <a:pt x="200623" y="201612"/>
                    <a:pt x="218571" y="219085"/>
                    <a:pt x="218571" y="240620"/>
                  </a:cubicBezTo>
                  <a:cubicBezTo>
                    <a:pt x="218571" y="251591"/>
                    <a:pt x="214084" y="260937"/>
                    <a:pt x="207150" y="267845"/>
                  </a:cubicBezTo>
                  <a:lnTo>
                    <a:pt x="252428" y="267845"/>
                  </a:lnTo>
                  <a:cubicBezTo>
                    <a:pt x="254875" y="267845"/>
                    <a:pt x="257731" y="268251"/>
                    <a:pt x="260178" y="269064"/>
                  </a:cubicBezTo>
                  <a:cubicBezTo>
                    <a:pt x="286284" y="239401"/>
                    <a:pt x="305864" y="210958"/>
                    <a:pt x="319733" y="185359"/>
                  </a:cubicBezTo>
                  <a:cubicBezTo>
                    <a:pt x="311167" y="166668"/>
                    <a:pt x="299338" y="150008"/>
                    <a:pt x="284245" y="136193"/>
                  </a:cubicBezTo>
                  <a:cubicBezTo>
                    <a:pt x="255283" y="109375"/>
                    <a:pt x="218571" y="95153"/>
                    <a:pt x="179004" y="95153"/>
                  </a:cubicBezTo>
                  <a:cubicBezTo>
                    <a:pt x="175333" y="95153"/>
                    <a:pt x="171662" y="95153"/>
                    <a:pt x="167583" y="95153"/>
                  </a:cubicBezTo>
                  <a:close/>
                  <a:moveTo>
                    <a:pt x="296639" y="79000"/>
                  </a:moveTo>
                  <a:cubicBezTo>
                    <a:pt x="282071" y="80181"/>
                    <a:pt x="264365" y="85521"/>
                    <a:pt x="244738" y="94969"/>
                  </a:cubicBezTo>
                  <a:cubicBezTo>
                    <a:pt x="261735" y="102364"/>
                    <a:pt x="277518" y="113044"/>
                    <a:pt x="291682" y="126600"/>
                  </a:cubicBezTo>
                  <a:cubicBezTo>
                    <a:pt x="305037" y="138924"/>
                    <a:pt x="315963" y="154124"/>
                    <a:pt x="324462" y="170144"/>
                  </a:cubicBezTo>
                  <a:cubicBezTo>
                    <a:pt x="341459" y="131530"/>
                    <a:pt x="343077" y="101542"/>
                    <a:pt x="329723" y="87986"/>
                  </a:cubicBezTo>
                  <a:cubicBezTo>
                    <a:pt x="322641" y="80797"/>
                    <a:pt x="311208" y="77819"/>
                    <a:pt x="296639" y="79000"/>
                  </a:cubicBezTo>
                  <a:close/>
                  <a:moveTo>
                    <a:pt x="58702" y="78973"/>
                  </a:moveTo>
                  <a:cubicBezTo>
                    <a:pt x="43937" y="77759"/>
                    <a:pt x="32392" y="80694"/>
                    <a:pt x="25240" y="87780"/>
                  </a:cubicBezTo>
                  <a:cubicBezTo>
                    <a:pt x="11344" y="101547"/>
                    <a:pt x="13387" y="131105"/>
                    <a:pt x="30144" y="168356"/>
                  </a:cubicBezTo>
                  <a:cubicBezTo>
                    <a:pt x="48127" y="135964"/>
                    <a:pt x="76735" y="109645"/>
                    <a:pt x="111474" y="95068"/>
                  </a:cubicBezTo>
                  <a:cubicBezTo>
                    <a:pt x="91448" y="85553"/>
                    <a:pt x="73466" y="80188"/>
                    <a:pt x="58702" y="78973"/>
                  </a:cubicBezTo>
                  <a:close/>
                  <a:moveTo>
                    <a:pt x="58960" y="65279"/>
                  </a:moveTo>
                  <a:cubicBezTo>
                    <a:pt x="78371" y="67007"/>
                    <a:pt x="101603" y="74733"/>
                    <a:pt x="127484" y="88353"/>
                  </a:cubicBezTo>
                  <a:cubicBezTo>
                    <a:pt x="139712" y="84694"/>
                    <a:pt x="152346" y="82254"/>
                    <a:pt x="164981" y="81441"/>
                  </a:cubicBezTo>
                  <a:cubicBezTo>
                    <a:pt x="186175" y="80221"/>
                    <a:pt x="206962" y="82254"/>
                    <a:pt x="226526" y="88353"/>
                  </a:cubicBezTo>
                  <a:cubicBezTo>
                    <a:pt x="278288" y="61112"/>
                    <a:pt x="319861" y="57452"/>
                    <a:pt x="340648" y="78189"/>
                  </a:cubicBezTo>
                  <a:cubicBezTo>
                    <a:pt x="361026" y="98925"/>
                    <a:pt x="356951" y="138771"/>
                    <a:pt x="333311" y="185936"/>
                  </a:cubicBezTo>
                  <a:cubicBezTo>
                    <a:pt x="341463" y="205859"/>
                    <a:pt x="345946" y="227408"/>
                    <a:pt x="345946" y="249364"/>
                  </a:cubicBezTo>
                  <a:cubicBezTo>
                    <a:pt x="345946" y="268068"/>
                    <a:pt x="342685" y="286771"/>
                    <a:pt x="336979" y="303848"/>
                  </a:cubicBezTo>
                  <a:cubicBezTo>
                    <a:pt x="358173" y="349793"/>
                    <a:pt x="359396" y="385167"/>
                    <a:pt x="340648" y="404277"/>
                  </a:cubicBezTo>
                  <a:cubicBezTo>
                    <a:pt x="331681" y="413222"/>
                    <a:pt x="319046" y="417694"/>
                    <a:pt x="303150" y="417694"/>
                  </a:cubicBezTo>
                  <a:cubicBezTo>
                    <a:pt x="289700" y="417694"/>
                    <a:pt x="274212" y="414441"/>
                    <a:pt x="257094" y="407936"/>
                  </a:cubicBezTo>
                  <a:cubicBezTo>
                    <a:pt x="257094" y="408749"/>
                    <a:pt x="256686" y="409562"/>
                    <a:pt x="256686" y="409969"/>
                  </a:cubicBezTo>
                  <a:lnTo>
                    <a:pt x="256686" y="425826"/>
                  </a:lnTo>
                  <a:cubicBezTo>
                    <a:pt x="256686" y="438837"/>
                    <a:pt x="245682" y="450222"/>
                    <a:pt x="232232" y="450222"/>
                  </a:cubicBezTo>
                  <a:lnTo>
                    <a:pt x="121371" y="450222"/>
                  </a:lnTo>
                  <a:cubicBezTo>
                    <a:pt x="108328" y="450222"/>
                    <a:pt x="96916" y="438837"/>
                    <a:pt x="96916" y="425826"/>
                  </a:cubicBezTo>
                  <a:lnTo>
                    <a:pt x="96916" y="409969"/>
                  </a:lnTo>
                  <a:cubicBezTo>
                    <a:pt x="96916" y="409562"/>
                    <a:pt x="96916" y="408749"/>
                    <a:pt x="96916" y="407936"/>
                  </a:cubicBezTo>
                  <a:cubicBezTo>
                    <a:pt x="79798" y="414441"/>
                    <a:pt x="64310" y="417694"/>
                    <a:pt x="50860" y="417694"/>
                  </a:cubicBezTo>
                  <a:cubicBezTo>
                    <a:pt x="34964" y="417694"/>
                    <a:pt x="22329" y="413222"/>
                    <a:pt x="13362" y="404277"/>
                  </a:cubicBezTo>
                  <a:cubicBezTo>
                    <a:pt x="-5794" y="385167"/>
                    <a:pt x="-4164" y="349793"/>
                    <a:pt x="17031" y="303441"/>
                  </a:cubicBezTo>
                  <a:cubicBezTo>
                    <a:pt x="9694" y="281485"/>
                    <a:pt x="6841" y="257903"/>
                    <a:pt x="8879" y="233507"/>
                  </a:cubicBezTo>
                  <a:cubicBezTo>
                    <a:pt x="10509" y="216837"/>
                    <a:pt x="14177" y="200980"/>
                    <a:pt x="20699" y="185936"/>
                  </a:cubicBezTo>
                  <a:cubicBezTo>
                    <a:pt x="-4164" y="136738"/>
                    <a:pt x="-6609" y="98518"/>
                    <a:pt x="13362" y="78189"/>
                  </a:cubicBezTo>
                  <a:cubicBezTo>
                    <a:pt x="23959" y="67821"/>
                    <a:pt x="39549" y="63551"/>
                    <a:pt x="58960" y="65279"/>
                  </a:cubicBezTo>
                  <a:close/>
                  <a:moveTo>
                    <a:pt x="355151" y="0"/>
                  </a:moveTo>
                  <a:cubicBezTo>
                    <a:pt x="358823" y="0"/>
                    <a:pt x="362088" y="2838"/>
                    <a:pt x="362088" y="6891"/>
                  </a:cubicBezTo>
                  <a:lnTo>
                    <a:pt x="362088" y="23918"/>
                  </a:lnTo>
                  <a:lnTo>
                    <a:pt x="379225" y="23918"/>
                  </a:lnTo>
                  <a:cubicBezTo>
                    <a:pt x="383306" y="23918"/>
                    <a:pt x="386162" y="27161"/>
                    <a:pt x="386162" y="30810"/>
                  </a:cubicBezTo>
                  <a:cubicBezTo>
                    <a:pt x="386162" y="34864"/>
                    <a:pt x="383306" y="38107"/>
                    <a:pt x="379225" y="38107"/>
                  </a:cubicBezTo>
                  <a:lnTo>
                    <a:pt x="362088" y="38107"/>
                  </a:lnTo>
                  <a:lnTo>
                    <a:pt x="362088" y="55539"/>
                  </a:lnTo>
                  <a:cubicBezTo>
                    <a:pt x="362088" y="59187"/>
                    <a:pt x="358823" y="62430"/>
                    <a:pt x="355151" y="62430"/>
                  </a:cubicBezTo>
                  <a:cubicBezTo>
                    <a:pt x="351071" y="62430"/>
                    <a:pt x="347806" y="59187"/>
                    <a:pt x="347806" y="55539"/>
                  </a:cubicBezTo>
                  <a:lnTo>
                    <a:pt x="347806" y="38107"/>
                  </a:lnTo>
                  <a:lnTo>
                    <a:pt x="330669" y="38107"/>
                  </a:lnTo>
                  <a:cubicBezTo>
                    <a:pt x="326588" y="38107"/>
                    <a:pt x="323732" y="34864"/>
                    <a:pt x="323732" y="30810"/>
                  </a:cubicBezTo>
                  <a:cubicBezTo>
                    <a:pt x="323732" y="27161"/>
                    <a:pt x="326588" y="23918"/>
                    <a:pt x="330669" y="23918"/>
                  </a:cubicBezTo>
                  <a:lnTo>
                    <a:pt x="347806" y="23918"/>
                  </a:lnTo>
                  <a:lnTo>
                    <a:pt x="347806" y="6891"/>
                  </a:lnTo>
                  <a:cubicBezTo>
                    <a:pt x="347806" y="2838"/>
                    <a:pt x="351071" y="0"/>
                    <a:pt x="355151" y="0"/>
                  </a:cubicBezTo>
                  <a:close/>
                </a:path>
              </a:pathLst>
            </a:custGeom>
            <a:solidFill>
              <a:schemeClr val="bg1"/>
            </a:solidFill>
            <a:ln>
              <a:noFill/>
            </a:ln>
            <a:effectLst/>
          </p:spPr>
          <p:txBody>
            <a:bodyPr wrap="square" anchor="ctr">
              <a:noAutofit/>
            </a:bodyPr>
            <a:lstStyle/>
            <a:p>
              <a:endParaRPr lang="en-US" sz="1050" dirty="0">
                <a:latin typeface="Lora" panose="02000503000000020004" pitchFamily="2" charset="0"/>
              </a:endParaRPr>
            </a:p>
          </p:txBody>
        </p:sp>
        <p:sp>
          <p:nvSpPr>
            <p:cNvPr id="459" name="TextBox 458">
              <a:extLst>
                <a:ext uri="{FF2B5EF4-FFF2-40B4-BE49-F238E27FC236}">
                  <a16:creationId xmlns:a16="http://schemas.microsoft.com/office/drawing/2014/main" id="{5101929A-0EF4-42E0-9B67-2D513FCE8970}"/>
                </a:ext>
              </a:extLst>
            </p:cNvPr>
            <p:cNvSpPr txBox="1"/>
            <p:nvPr/>
          </p:nvSpPr>
          <p:spPr>
            <a:xfrm>
              <a:off x="719219" y="2686549"/>
              <a:ext cx="2971815" cy="553998"/>
            </a:xfrm>
            <a:prstGeom prst="rect">
              <a:avLst/>
            </a:prstGeom>
            <a:noFill/>
          </p:spPr>
          <p:txBody>
            <a:bodyPr wrap="square" rtlCol="0">
              <a:spAutoFit/>
            </a:bodyPr>
            <a:lstStyle/>
            <a:p>
              <a:pPr algn="r">
                <a:lnSpc>
                  <a:spcPts val="1800"/>
                </a:lnSpc>
              </a:pPr>
              <a:r>
                <a:rPr lang="en-US" sz="1600" spc="-10" dirty="0">
                  <a:latin typeface="Lora" panose="02000503000000020004" pitchFamily="2" charset="0"/>
                </a:rPr>
                <a:t>Provides definition of various terms for the PGBP Chapter</a:t>
              </a:r>
            </a:p>
          </p:txBody>
        </p:sp>
        <p:sp>
          <p:nvSpPr>
            <p:cNvPr id="460" name="TextBox 459">
              <a:extLst>
                <a:ext uri="{FF2B5EF4-FFF2-40B4-BE49-F238E27FC236}">
                  <a16:creationId xmlns:a16="http://schemas.microsoft.com/office/drawing/2014/main" id="{869392E7-BFE7-45E4-974C-275C473C3CF0}"/>
                </a:ext>
              </a:extLst>
            </p:cNvPr>
            <p:cNvSpPr txBox="1"/>
            <p:nvPr/>
          </p:nvSpPr>
          <p:spPr>
            <a:xfrm>
              <a:off x="719219" y="2330915"/>
              <a:ext cx="2971815" cy="331501"/>
            </a:xfrm>
            <a:prstGeom prst="rect">
              <a:avLst/>
            </a:prstGeom>
            <a:noFill/>
          </p:spPr>
          <p:txBody>
            <a:bodyPr wrap="square" rtlCol="0" anchor="b">
              <a:spAutoFit/>
            </a:bodyPr>
            <a:lstStyle/>
            <a:p>
              <a:pPr algn="r">
                <a:lnSpc>
                  <a:spcPts val="1800"/>
                </a:lnSpc>
              </a:pPr>
              <a:r>
                <a:rPr lang="en-US" sz="2000" b="1" spc="-10" dirty="0">
                  <a:solidFill>
                    <a:schemeClr val="tx2"/>
                  </a:solidFill>
                  <a:latin typeface="Lora" panose="02000503000000020004" pitchFamily="2" charset="0"/>
                </a:rPr>
                <a:t>Why</a:t>
              </a:r>
            </a:p>
          </p:txBody>
        </p:sp>
        <p:sp>
          <p:nvSpPr>
            <p:cNvPr id="463" name="TextBox 462">
              <a:extLst>
                <a:ext uri="{FF2B5EF4-FFF2-40B4-BE49-F238E27FC236}">
                  <a16:creationId xmlns:a16="http://schemas.microsoft.com/office/drawing/2014/main" id="{DFD962B0-2BD3-46EF-B627-318846383F42}"/>
                </a:ext>
              </a:extLst>
            </p:cNvPr>
            <p:cNvSpPr txBox="1"/>
            <p:nvPr/>
          </p:nvSpPr>
          <p:spPr>
            <a:xfrm>
              <a:off x="719219" y="5194071"/>
              <a:ext cx="2971815" cy="784830"/>
            </a:xfrm>
            <a:prstGeom prst="rect">
              <a:avLst/>
            </a:prstGeom>
            <a:noFill/>
          </p:spPr>
          <p:txBody>
            <a:bodyPr wrap="square" rtlCol="0">
              <a:spAutoFit/>
            </a:bodyPr>
            <a:lstStyle/>
            <a:p>
              <a:pPr algn="r">
                <a:lnSpc>
                  <a:spcPts val="1800"/>
                </a:lnSpc>
              </a:pPr>
              <a:r>
                <a:rPr lang="en-US" sz="1600" spc="-10" dirty="0">
                  <a:latin typeface="Lora" panose="02000503000000020004" pitchFamily="2" charset="0"/>
                </a:rPr>
                <a:t>Various definition like “plant”, “paid”, “service”, “speculative transactions”, etc. is included</a:t>
              </a:r>
            </a:p>
          </p:txBody>
        </p:sp>
        <p:sp>
          <p:nvSpPr>
            <p:cNvPr id="464" name="TextBox 463">
              <a:extLst>
                <a:ext uri="{FF2B5EF4-FFF2-40B4-BE49-F238E27FC236}">
                  <a16:creationId xmlns:a16="http://schemas.microsoft.com/office/drawing/2014/main" id="{B705D08C-8CE8-40D7-B8FE-38A176CA4FE8}"/>
                </a:ext>
              </a:extLst>
            </p:cNvPr>
            <p:cNvSpPr txBox="1"/>
            <p:nvPr/>
          </p:nvSpPr>
          <p:spPr>
            <a:xfrm>
              <a:off x="719219" y="4838438"/>
              <a:ext cx="2971815" cy="331501"/>
            </a:xfrm>
            <a:prstGeom prst="rect">
              <a:avLst/>
            </a:prstGeom>
            <a:noFill/>
          </p:spPr>
          <p:txBody>
            <a:bodyPr wrap="square" rtlCol="0" anchor="b">
              <a:spAutoFit/>
            </a:bodyPr>
            <a:lstStyle/>
            <a:p>
              <a:pPr algn="r">
                <a:lnSpc>
                  <a:spcPts val="1800"/>
                </a:lnSpc>
              </a:pPr>
              <a:r>
                <a:rPr lang="en-US" sz="2000" b="1" spc="-10" dirty="0">
                  <a:solidFill>
                    <a:schemeClr val="tx2"/>
                  </a:solidFill>
                  <a:latin typeface="Lora" panose="02000503000000020004" pitchFamily="2" charset="0"/>
                </a:rPr>
                <a:t>What</a:t>
              </a:r>
            </a:p>
          </p:txBody>
        </p:sp>
        <p:sp>
          <p:nvSpPr>
            <p:cNvPr id="465" name="TextBox 464">
              <a:extLst>
                <a:ext uri="{FF2B5EF4-FFF2-40B4-BE49-F238E27FC236}">
                  <a16:creationId xmlns:a16="http://schemas.microsoft.com/office/drawing/2014/main" id="{A2E2EE71-B688-41A5-8197-785851853D47}"/>
                </a:ext>
              </a:extLst>
            </p:cNvPr>
            <p:cNvSpPr txBox="1"/>
            <p:nvPr/>
          </p:nvSpPr>
          <p:spPr>
            <a:xfrm>
              <a:off x="8566898" y="2686550"/>
              <a:ext cx="2905884" cy="1015663"/>
            </a:xfrm>
            <a:prstGeom prst="rect">
              <a:avLst/>
            </a:prstGeom>
            <a:noFill/>
          </p:spPr>
          <p:txBody>
            <a:bodyPr wrap="square" rtlCol="0">
              <a:spAutoFit/>
            </a:bodyPr>
            <a:lstStyle/>
            <a:p>
              <a:pPr>
                <a:lnSpc>
                  <a:spcPts val="1800"/>
                </a:lnSpc>
              </a:pPr>
              <a:r>
                <a:rPr lang="en-US" sz="1600" spc="-10" dirty="0">
                  <a:latin typeface="Lora" panose="02000503000000020004" pitchFamily="2" charset="0"/>
                </a:rPr>
                <a:t>Specific cases and consideration for each provisions provided earlier now included here</a:t>
              </a:r>
            </a:p>
          </p:txBody>
        </p:sp>
        <p:sp>
          <p:nvSpPr>
            <p:cNvPr id="466" name="TextBox 465">
              <a:extLst>
                <a:ext uri="{FF2B5EF4-FFF2-40B4-BE49-F238E27FC236}">
                  <a16:creationId xmlns:a16="http://schemas.microsoft.com/office/drawing/2014/main" id="{E0203BA5-35C3-4270-9CDF-AAF977663F67}"/>
                </a:ext>
              </a:extLst>
            </p:cNvPr>
            <p:cNvSpPr txBox="1"/>
            <p:nvPr/>
          </p:nvSpPr>
          <p:spPr>
            <a:xfrm>
              <a:off x="8566898" y="2330916"/>
              <a:ext cx="2905884" cy="331501"/>
            </a:xfrm>
            <a:prstGeom prst="rect">
              <a:avLst/>
            </a:prstGeom>
            <a:noFill/>
          </p:spPr>
          <p:txBody>
            <a:bodyPr wrap="square" rtlCol="0" anchor="b">
              <a:spAutoFit/>
            </a:bodyPr>
            <a:lstStyle/>
            <a:p>
              <a:pPr>
                <a:lnSpc>
                  <a:spcPts val="1800"/>
                </a:lnSpc>
              </a:pPr>
              <a:r>
                <a:rPr lang="en-US" sz="2000" b="1" spc="-10" dirty="0">
                  <a:solidFill>
                    <a:schemeClr val="tx2"/>
                  </a:solidFill>
                  <a:latin typeface="Lora" panose="02000503000000020004" pitchFamily="2" charset="0"/>
                </a:rPr>
                <a:t>When</a:t>
              </a:r>
            </a:p>
          </p:txBody>
        </p:sp>
        <p:sp>
          <p:nvSpPr>
            <p:cNvPr id="467" name="TextBox 466">
              <a:extLst>
                <a:ext uri="{FF2B5EF4-FFF2-40B4-BE49-F238E27FC236}">
                  <a16:creationId xmlns:a16="http://schemas.microsoft.com/office/drawing/2014/main" id="{F4718FC9-58B6-463A-9F77-C08043C38886}"/>
                </a:ext>
              </a:extLst>
            </p:cNvPr>
            <p:cNvSpPr txBox="1"/>
            <p:nvPr/>
          </p:nvSpPr>
          <p:spPr>
            <a:xfrm>
              <a:off x="8566898" y="5188284"/>
              <a:ext cx="2905884" cy="784830"/>
            </a:xfrm>
            <a:prstGeom prst="rect">
              <a:avLst/>
            </a:prstGeom>
            <a:noFill/>
          </p:spPr>
          <p:txBody>
            <a:bodyPr wrap="square" rtlCol="0">
              <a:spAutoFit/>
            </a:bodyPr>
            <a:lstStyle/>
            <a:p>
              <a:pPr>
                <a:lnSpc>
                  <a:spcPts val="1800"/>
                </a:lnSpc>
              </a:pPr>
              <a:r>
                <a:rPr lang="en-US" sz="1600" spc="-10" dirty="0">
                  <a:latin typeface="Lora" panose="02000503000000020004" pitchFamily="2" charset="0"/>
                </a:rPr>
                <a:t>Future clarificatory amendments likely to be made vide this Section.</a:t>
              </a:r>
            </a:p>
          </p:txBody>
        </p:sp>
        <p:sp>
          <p:nvSpPr>
            <p:cNvPr id="468" name="TextBox 467">
              <a:extLst>
                <a:ext uri="{FF2B5EF4-FFF2-40B4-BE49-F238E27FC236}">
                  <a16:creationId xmlns:a16="http://schemas.microsoft.com/office/drawing/2014/main" id="{E62ABBBE-EA15-4920-8173-56C84E272B13}"/>
                </a:ext>
              </a:extLst>
            </p:cNvPr>
            <p:cNvSpPr txBox="1"/>
            <p:nvPr/>
          </p:nvSpPr>
          <p:spPr>
            <a:xfrm>
              <a:off x="8566898" y="4832651"/>
              <a:ext cx="2905884" cy="331501"/>
            </a:xfrm>
            <a:prstGeom prst="rect">
              <a:avLst/>
            </a:prstGeom>
            <a:noFill/>
          </p:spPr>
          <p:txBody>
            <a:bodyPr wrap="square" rtlCol="0" anchor="b">
              <a:spAutoFit/>
            </a:bodyPr>
            <a:lstStyle/>
            <a:p>
              <a:pPr>
                <a:lnSpc>
                  <a:spcPts val="1800"/>
                </a:lnSpc>
              </a:pPr>
              <a:r>
                <a:rPr lang="en-US" sz="2000" b="1" spc="-10" dirty="0">
                  <a:solidFill>
                    <a:schemeClr val="tx2"/>
                  </a:solidFill>
                  <a:latin typeface="Lora" panose="02000503000000020004" pitchFamily="2" charset="0"/>
                </a:rPr>
                <a:t>How</a:t>
              </a:r>
            </a:p>
          </p:txBody>
        </p:sp>
        <p:sp>
          <p:nvSpPr>
            <p:cNvPr id="473" name="TextBox 472">
              <a:extLst>
                <a:ext uri="{FF2B5EF4-FFF2-40B4-BE49-F238E27FC236}">
                  <a16:creationId xmlns:a16="http://schemas.microsoft.com/office/drawing/2014/main" id="{D2EFC484-749D-41DE-8C2A-6E6896418B86}"/>
                </a:ext>
              </a:extLst>
            </p:cNvPr>
            <p:cNvSpPr txBox="1"/>
            <p:nvPr/>
          </p:nvSpPr>
          <p:spPr>
            <a:xfrm>
              <a:off x="4026595" y="2466069"/>
              <a:ext cx="981076" cy="695062"/>
            </a:xfrm>
            <a:prstGeom prst="rect">
              <a:avLst/>
            </a:prstGeom>
            <a:noFill/>
          </p:spPr>
          <p:txBody>
            <a:bodyPr wrap="square" rtlCol="0" anchor="ctr">
              <a:spAutoFit/>
            </a:bodyPr>
            <a:lstStyle/>
            <a:p>
              <a:pPr algn="ctr">
                <a:lnSpc>
                  <a:spcPts val="4700"/>
                </a:lnSpc>
              </a:pPr>
              <a:r>
                <a:rPr lang="es-NI" sz="4400" b="1" spc="-140" dirty="0">
                  <a:solidFill>
                    <a:schemeClr val="bg1"/>
                  </a:solidFill>
                  <a:latin typeface="Lora" panose="02000503000000020004" pitchFamily="2" charset="0"/>
                </a:rPr>
                <a:t>01</a:t>
              </a:r>
              <a:endParaRPr lang="en-US" sz="4400" b="1" spc="-140" dirty="0">
                <a:solidFill>
                  <a:schemeClr val="bg1"/>
                </a:solidFill>
                <a:latin typeface="Lora" panose="02000503000000020004" pitchFamily="2" charset="0"/>
              </a:endParaRPr>
            </a:p>
          </p:txBody>
        </p:sp>
        <p:sp>
          <p:nvSpPr>
            <p:cNvPr id="474" name="TextBox 473">
              <a:extLst>
                <a:ext uri="{FF2B5EF4-FFF2-40B4-BE49-F238E27FC236}">
                  <a16:creationId xmlns:a16="http://schemas.microsoft.com/office/drawing/2014/main" id="{95A930B0-F52E-4E89-9730-36B44B37BE5A}"/>
                </a:ext>
              </a:extLst>
            </p:cNvPr>
            <p:cNvSpPr txBox="1"/>
            <p:nvPr/>
          </p:nvSpPr>
          <p:spPr>
            <a:xfrm>
              <a:off x="7175949" y="2466069"/>
              <a:ext cx="981076" cy="695062"/>
            </a:xfrm>
            <a:prstGeom prst="rect">
              <a:avLst/>
            </a:prstGeom>
            <a:noFill/>
          </p:spPr>
          <p:txBody>
            <a:bodyPr wrap="square" rtlCol="0" anchor="ctr">
              <a:spAutoFit/>
            </a:bodyPr>
            <a:lstStyle/>
            <a:p>
              <a:pPr algn="ctr">
                <a:lnSpc>
                  <a:spcPts val="4700"/>
                </a:lnSpc>
              </a:pPr>
              <a:r>
                <a:rPr lang="es-NI" sz="4400" b="1" spc="-140" dirty="0">
                  <a:solidFill>
                    <a:schemeClr val="bg1"/>
                  </a:solidFill>
                  <a:latin typeface="Lora" panose="02000503000000020004" pitchFamily="2" charset="0"/>
                </a:rPr>
                <a:t>04</a:t>
              </a:r>
              <a:endParaRPr lang="en-US" sz="4400" b="1" spc="-140" dirty="0">
                <a:solidFill>
                  <a:schemeClr val="bg1"/>
                </a:solidFill>
                <a:latin typeface="Lora" panose="02000503000000020004" pitchFamily="2" charset="0"/>
              </a:endParaRPr>
            </a:p>
          </p:txBody>
        </p:sp>
        <p:sp>
          <p:nvSpPr>
            <p:cNvPr id="478" name="TextBox 477">
              <a:extLst>
                <a:ext uri="{FF2B5EF4-FFF2-40B4-BE49-F238E27FC236}">
                  <a16:creationId xmlns:a16="http://schemas.microsoft.com/office/drawing/2014/main" id="{6884DEDE-49D8-40FC-9138-0C641386E37E}"/>
                </a:ext>
              </a:extLst>
            </p:cNvPr>
            <p:cNvSpPr txBox="1"/>
            <p:nvPr/>
          </p:nvSpPr>
          <p:spPr>
            <a:xfrm>
              <a:off x="4026595" y="4963308"/>
              <a:ext cx="981076" cy="695062"/>
            </a:xfrm>
            <a:prstGeom prst="rect">
              <a:avLst/>
            </a:prstGeom>
            <a:noFill/>
          </p:spPr>
          <p:txBody>
            <a:bodyPr wrap="square" rtlCol="0" anchor="ctr">
              <a:spAutoFit/>
            </a:bodyPr>
            <a:lstStyle/>
            <a:p>
              <a:pPr algn="ctr">
                <a:lnSpc>
                  <a:spcPts val="4700"/>
                </a:lnSpc>
              </a:pPr>
              <a:r>
                <a:rPr lang="es-NI" sz="4400" b="1" spc="-140" dirty="0">
                  <a:solidFill>
                    <a:schemeClr val="bg1"/>
                  </a:solidFill>
                  <a:latin typeface="Lora" panose="02000503000000020004" pitchFamily="2" charset="0"/>
                </a:rPr>
                <a:t>02</a:t>
              </a:r>
              <a:endParaRPr lang="en-US" sz="4400" b="1" spc="-140" dirty="0">
                <a:solidFill>
                  <a:schemeClr val="bg1"/>
                </a:solidFill>
                <a:latin typeface="Lora" panose="02000503000000020004" pitchFamily="2" charset="0"/>
              </a:endParaRPr>
            </a:p>
          </p:txBody>
        </p:sp>
        <p:sp>
          <p:nvSpPr>
            <p:cNvPr id="479" name="TextBox 478">
              <a:extLst>
                <a:ext uri="{FF2B5EF4-FFF2-40B4-BE49-F238E27FC236}">
                  <a16:creationId xmlns:a16="http://schemas.microsoft.com/office/drawing/2014/main" id="{9548AF52-0902-4929-9375-0710DFD29EB3}"/>
                </a:ext>
              </a:extLst>
            </p:cNvPr>
            <p:cNvSpPr txBox="1"/>
            <p:nvPr/>
          </p:nvSpPr>
          <p:spPr>
            <a:xfrm>
              <a:off x="7175949" y="4963308"/>
              <a:ext cx="981076" cy="695062"/>
            </a:xfrm>
            <a:prstGeom prst="rect">
              <a:avLst/>
            </a:prstGeom>
            <a:noFill/>
          </p:spPr>
          <p:txBody>
            <a:bodyPr wrap="square" rtlCol="0" anchor="ctr">
              <a:spAutoFit/>
            </a:bodyPr>
            <a:lstStyle/>
            <a:p>
              <a:pPr algn="ctr">
                <a:lnSpc>
                  <a:spcPts val="4700"/>
                </a:lnSpc>
              </a:pPr>
              <a:r>
                <a:rPr lang="es-NI" sz="4400" b="1" spc="-140" dirty="0">
                  <a:solidFill>
                    <a:schemeClr val="bg1"/>
                  </a:solidFill>
                  <a:latin typeface="Lora" panose="02000503000000020004" pitchFamily="2" charset="0"/>
                </a:rPr>
                <a:t>03</a:t>
              </a:r>
              <a:endParaRPr lang="en-US" sz="4400" b="1" spc="-140" dirty="0">
                <a:solidFill>
                  <a:schemeClr val="bg1"/>
                </a:solidFill>
                <a:latin typeface="Lora" panose="02000503000000020004" pitchFamily="2" charset="0"/>
              </a:endParaRPr>
            </a:p>
          </p:txBody>
        </p:sp>
      </p:grpSp>
    </p:spTree>
    <p:extLst>
      <p:ext uri="{BB962C8B-B14F-4D97-AF65-F5344CB8AC3E}">
        <p14:creationId xmlns:p14="http://schemas.microsoft.com/office/powerpoint/2010/main" val="372368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3E3C-D1B8-3489-3F24-35CE9768B2D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EA0A8F3-AFC5-3D4C-FC1A-3ED59C416842}"/>
              </a:ext>
            </a:extLst>
          </p:cNvPr>
          <p:cNvSpPr>
            <a:spLocks noGrp="1"/>
          </p:cNvSpPr>
          <p:nvPr>
            <p:ph type="title"/>
          </p:nvPr>
        </p:nvSpPr>
        <p:spPr/>
        <p:txBody>
          <a:bodyPr/>
          <a:lstStyle/>
          <a:p>
            <a:r>
              <a:rPr lang="en-US"/>
              <a:t>Data Center Services</a:t>
            </a:r>
            <a:endParaRPr lang="en-IN"/>
          </a:p>
        </p:txBody>
      </p:sp>
      <p:sp>
        <p:nvSpPr>
          <p:cNvPr id="7" name="Content Placeholder 6">
            <a:extLst>
              <a:ext uri="{FF2B5EF4-FFF2-40B4-BE49-F238E27FC236}">
                <a16:creationId xmlns:a16="http://schemas.microsoft.com/office/drawing/2014/main" id="{EDDE7022-8D60-5759-1B05-817C82326DAC}"/>
              </a:ext>
            </a:extLst>
          </p:cNvPr>
          <p:cNvSpPr>
            <a:spLocks noGrp="1"/>
          </p:cNvSpPr>
          <p:nvPr>
            <p:ph idx="1"/>
          </p:nvPr>
        </p:nvSpPr>
        <p:spPr>
          <a:solidFill>
            <a:srgbClr val="FFFFFF">
              <a:alpha val="74902"/>
            </a:srgbClr>
          </a:solidFill>
        </p:spPr>
        <p:txBody>
          <a:bodyPr>
            <a:normAutofit/>
          </a:bodyPr>
          <a:lstStyle/>
          <a:p>
            <a:r>
              <a:rPr lang="en-US"/>
              <a:t>Income of foreign company procuring services of Indian data centers proposed to be exempted</a:t>
            </a:r>
          </a:p>
          <a:p>
            <a:pPr lvl="1"/>
            <a:r>
              <a:rPr lang="en-US"/>
              <a:t>Data Center Scheme to be notified by CG</a:t>
            </a:r>
          </a:p>
          <a:p>
            <a:pPr lvl="2"/>
            <a:r>
              <a:rPr lang="en-US"/>
              <a:t>Foreign companies also to be notified by CG</a:t>
            </a:r>
          </a:p>
          <a:p>
            <a:r>
              <a:rPr lang="en-US"/>
              <a:t>Certain conditions prescribed </a:t>
            </a:r>
          </a:p>
          <a:p>
            <a:pPr lvl="1"/>
            <a:r>
              <a:rPr lang="en-US"/>
              <a:t>Sales to Indian users to be made only through an Indian reseller entity</a:t>
            </a:r>
          </a:p>
          <a:p>
            <a:pPr lvl="1"/>
            <a:r>
              <a:rPr lang="en-US"/>
              <a:t>Data centers to be owned &amp; operated by Indian company</a:t>
            </a:r>
          </a:p>
          <a:p>
            <a:pPr lvl="1"/>
            <a:r>
              <a:rPr lang="en-US"/>
              <a:t>Foreign company must not own or operate any of physical infrastructure or resources</a:t>
            </a:r>
          </a:p>
          <a:p>
            <a:pPr lvl="1"/>
            <a:r>
              <a:rPr lang="en-US"/>
              <a:t>Subject to prescribed information and compliance requirements</a:t>
            </a:r>
          </a:p>
          <a:p>
            <a:r>
              <a:rPr lang="en-US"/>
              <a:t>Exemption available up to Tax Year ending March 31, 2047</a:t>
            </a:r>
          </a:p>
        </p:txBody>
      </p:sp>
      <p:sp>
        <p:nvSpPr>
          <p:cNvPr id="2" name="Slide Number Placeholder 1">
            <a:extLst>
              <a:ext uri="{FF2B5EF4-FFF2-40B4-BE49-F238E27FC236}">
                <a16:creationId xmlns:a16="http://schemas.microsoft.com/office/drawing/2014/main" id="{CD86F610-23A4-D99F-0219-AF5A48E5CE3F}"/>
              </a:ext>
            </a:extLst>
          </p:cNvPr>
          <p:cNvSpPr>
            <a:spLocks noGrp="1"/>
          </p:cNvSpPr>
          <p:nvPr>
            <p:ph type="sldNum" sz="quarter" idx="12"/>
          </p:nvPr>
        </p:nvSpPr>
        <p:spPr>
          <a:xfrm>
            <a:off x="9464125" y="6466487"/>
            <a:ext cx="2556000" cy="365125"/>
          </a:xfrm>
          <a:prstGeom prst="rect">
            <a:avLst/>
          </a:prstGeom>
        </p:spPr>
        <p:txBody>
          <a:bodyPr/>
          <a:lstStyle>
            <a:defPPr>
              <a:defRPr lang="en-US"/>
            </a:defPPr>
            <a:lvl1pPr marL="0" algn="r" defTabSz="914400" rtl="0" eaLnBrk="1" latinLnBrk="0" hangingPunct="1">
              <a:defRPr sz="1400" b="1" kern="1200">
                <a:solidFill>
                  <a:schemeClr val="tx1"/>
                </a:solidFill>
                <a:latin typeface="Lor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1B21A7-B050-4390-8704-45323A616AC8}" type="slidenum">
              <a:rPr lang="en-IN" smtClean="0"/>
              <a:pPr/>
              <a:t>13</a:t>
            </a:fld>
            <a:endParaRPr lang="en-IN" b="1"/>
          </a:p>
        </p:txBody>
      </p:sp>
      <p:sp>
        <p:nvSpPr>
          <p:cNvPr id="3" name="Slide Number Placeholder 42">
            <a:extLst>
              <a:ext uri="{FF2B5EF4-FFF2-40B4-BE49-F238E27FC236}">
                <a16:creationId xmlns:a16="http://schemas.microsoft.com/office/drawing/2014/main" id="{3C563A20-2746-13CE-E570-1E0D49B718D9}"/>
              </a:ext>
            </a:extLst>
          </p:cNvPr>
          <p:cNvSpPr txBox="1">
            <a:spLocks/>
          </p:cNvSpPr>
          <p:nvPr/>
        </p:nvSpPr>
        <p:spPr>
          <a:xfrm>
            <a:off x="4724400" y="6403943"/>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13</a:t>
            </a:fld>
            <a:endParaRPr lang="en-IN" dirty="0">
              <a:latin typeface="Lora" panose="02000503000000020004" pitchFamily="2" charset="0"/>
            </a:endParaRPr>
          </a:p>
        </p:txBody>
      </p:sp>
    </p:spTree>
    <p:extLst>
      <p:ext uri="{BB962C8B-B14F-4D97-AF65-F5344CB8AC3E}">
        <p14:creationId xmlns:p14="http://schemas.microsoft.com/office/powerpoint/2010/main" val="222960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16AAA-8EF6-B726-B268-E66436420C2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005471D-2BA1-3C24-EA97-086C7CFBEC83}"/>
              </a:ext>
            </a:extLst>
          </p:cNvPr>
          <p:cNvSpPr>
            <a:spLocks noGrp="1"/>
          </p:cNvSpPr>
          <p:nvPr>
            <p:ph type="title"/>
          </p:nvPr>
        </p:nvSpPr>
        <p:spPr/>
        <p:txBody>
          <a:bodyPr/>
          <a:lstStyle/>
          <a:p>
            <a:r>
              <a:rPr lang="en-IN"/>
              <a:t>Capital goods supplied to contract manufacturer</a:t>
            </a:r>
          </a:p>
        </p:txBody>
      </p:sp>
      <p:sp>
        <p:nvSpPr>
          <p:cNvPr id="7" name="Content Placeholder 6">
            <a:extLst>
              <a:ext uri="{FF2B5EF4-FFF2-40B4-BE49-F238E27FC236}">
                <a16:creationId xmlns:a16="http://schemas.microsoft.com/office/drawing/2014/main" id="{37C076D9-8C91-E41A-E181-3B1B133629C2}"/>
              </a:ext>
            </a:extLst>
          </p:cNvPr>
          <p:cNvSpPr>
            <a:spLocks noGrp="1"/>
          </p:cNvSpPr>
          <p:nvPr>
            <p:ph idx="1"/>
          </p:nvPr>
        </p:nvSpPr>
        <p:spPr>
          <a:solidFill>
            <a:srgbClr val="FFFFFF">
              <a:alpha val="74902"/>
            </a:srgbClr>
          </a:solidFill>
        </p:spPr>
        <p:txBody>
          <a:bodyPr>
            <a:normAutofit/>
          </a:bodyPr>
          <a:lstStyle/>
          <a:p>
            <a:r>
              <a:rPr lang="en-US" dirty="0"/>
              <a:t>Income of foreign company from following supplies exempted</a:t>
            </a:r>
          </a:p>
          <a:p>
            <a:pPr lvl="1"/>
            <a:r>
              <a:rPr lang="en-US" dirty="0"/>
              <a:t>Supply of capital goods, equipment and tooling</a:t>
            </a:r>
          </a:p>
          <a:p>
            <a:pPr lvl="2"/>
            <a:r>
              <a:rPr lang="en-IN" dirty="0"/>
              <a:t>Goods should be under control and direction of Indian manufacturer </a:t>
            </a:r>
          </a:p>
          <a:p>
            <a:pPr lvl="2"/>
            <a:r>
              <a:rPr lang="en-IN" dirty="0"/>
              <a:t>Ownership remains with Foreign Company</a:t>
            </a:r>
          </a:p>
          <a:p>
            <a:r>
              <a:rPr lang="en-US" dirty="0"/>
              <a:t>Conditions prescribed –</a:t>
            </a:r>
          </a:p>
          <a:p>
            <a:pPr lvl="1"/>
            <a:r>
              <a:rPr lang="en-US" dirty="0"/>
              <a:t>Use by Indian contract manufacturers for electronic manufacturing in India</a:t>
            </a:r>
          </a:p>
          <a:p>
            <a:pPr lvl="2"/>
            <a:r>
              <a:rPr lang="en-IN" dirty="0"/>
              <a:t>manufacturing on behalf of foreign company for a consideration and</a:t>
            </a:r>
          </a:p>
          <a:p>
            <a:pPr lvl="1"/>
            <a:r>
              <a:rPr lang="en-IN" dirty="0"/>
              <a:t>Contract manufacturer should be located in custom bonded area</a:t>
            </a:r>
          </a:p>
          <a:p>
            <a:r>
              <a:rPr lang="en-IN" dirty="0"/>
              <a:t>Exemption </a:t>
            </a:r>
            <a:r>
              <a:rPr lang="en-IN" dirty="0" err="1"/>
              <a:t>upto</a:t>
            </a:r>
            <a:r>
              <a:rPr lang="en-IN" dirty="0"/>
              <a:t> tax year 2030-31</a:t>
            </a:r>
          </a:p>
          <a:p>
            <a:r>
              <a:rPr lang="en-IN" dirty="0"/>
              <a:t>Aimed at giving a boost to Electronics Manufacturing Services ecosystem in India</a:t>
            </a:r>
          </a:p>
          <a:p>
            <a:r>
              <a:rPr lang="en-IN" dirty="0"/>
              <a:t>Proposal may result in nominal tax loss to Indian exchequer – TP?</a:t>
            </a:r>
          </a:p>
          <a:p>
            <a:endParaRPr lang="en-IN" dirty="0"/>
          </a:p>
        </p:txBody>
      </p:sp>
      <p:sp>
        <p:nvSpPr>
          <p:cNvPr id="2" name="Slide Number Placeholder 1">
            <a:extLst>
              <a:ext uri="{FF2B5EF4-FFF2-40B4-BE49-F238E27FC236}">
                <a16:creationId xmlns:a16="http://schemas.microsoft.com/office/drawing/2014/main" id="{3F7ACBE8-C008-07C8-A473-2BBAE51D39BB}"/>
              </a:ext>
            </a:extLst>
          </p:cNvPr>
          <p:cNvSpPr>
            <a:spLocks noGrp="1"/>
          </p:cNvSpPr>
          <p:nvPr>
            <p:ph type="sldNum" sz="quarter" idx="12"/>
          </p:nvPr>
        </p:nvSpPr>
        <p:spPr>
          <a:xfrm>
            <a:off x="9464125" y="6466487"/>
            <a:ext cx="2556000" cy="365125"/>
          </a:xfrm>
          <a:prstGeom prst="rect">
            <a:avLst/>
          </a:prstGeom>
        </p:spPr>
        <p:txBody>
          <a:bodyPr/>
          <a:lstStyle>
            <a:defPPr>
              <a:defRPr lang="en-US"/>
            </a:defPPr>
            <a:lvl1pPr marL="0" algn="r" defTabSz="914400" rtl="0" eaLnBrk="1" latinLnBrk="0" hangingPunct="1">
              <a:defRPr sz="1400" b="1" kern="1200">
                <a:solidFill>
                  <a:schemeClr val="tx1"/>
                </a:solidFill>
                <a:latin typeface="Lor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1B21A7-B050-4390-8704-45323A616AC8}" type="slidenum">
              <a:rPr lang="en-IN" smtClean="0"/>
              <a:pPr/>
              <a:t>14</a:t>
            </a:fld>
            <a:endParaRPr lang="en-IN" b="1"/>
          </a:p>
        </p:txBody>
      </p:sp>
      <p:sp>
        <p:nvSpPr>
          <p:cNvPr id="3" name="Slide Number Placeholder 42">
            <a:extLst>
              <a:ext uri="{FF2B5EF4-FFF2-40B4-BE49-F238E27FC236}">
                <a16:creationId xmlns:a16="http://schemas.microsoft.com/office/drawing/2014/main" id="{FE7FF584-81DD-3170-4211-452AB09DD75B}"/>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14</a:t>
            </a:fld>
            <a:endParaRPr lang="en-IN" dirty="0">
              <a:latin typeface="Lora" panose="02000503000000020004" pitchFamily="2" charset="0"/>
            </a:endParaRPr>
          </a:p>
        </p:txBody>
      </p:sp>
    </p:spTree>
    <p:extLst>
      <p:ext uri="{BB962C8B-B14F-4D97-AF65-F5344CB8AC3E}">
        <p14:creationId xmlns:p14="http://schemas.microsoft.com/office/powerpoint/2010/main" val="136713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2DB9FF-19ED-0423-42D4-E18187D00171}"/>
              </a:ext>
            </a:extLst>
          </p:cNvPr>
          <p:cNvSpPr>
            <a:spLocks noGrp="1"/>
          </p:cNvSpPr>
          <p:nvPr>
            <p:ph type="title"/>
          </p:nvPr>
        </p:nvSpPr>
        <p:spPr/>
        <p:txBody>
          <a:bodyPr/>
          <a:lstStyle/>
          <a:p>
            <a:r>
              <a:rPr lang="en-IN"/>
              <a:t>Exemption from MAT to certain non-residents</a:t>
            </a:r>
          </a:p>
        </p:txBody>
      </p:sp>
      <p:sp>
        <p:nvSpPr>
          <p:cNvPr id="6" name="Content Placeholder 5">
            <a:extLst>
              <a:ext uri="{FF2B5EF4-FFF2-40B4-BE49-F238E27FC236}">
                <a16:creationId xmlns:a16="http://schemas.microsoft.com/office/drawing/2014/main" id="{71533747-0580-8316-8B8A-79A9B7CF6E28}"/>
              </a:ext>
            </a:extLst>
          </p:cNvPr>
          <p:cNvSpPr>
            <a:spLocks noGrp="1"/>
          </p:cNvSpPr>
          <p:nvPr>
            <p:ph idx="1"/>
          </p:nvPr>
        </p:nvSpPr>
        <p:spPr/>
        <p:txBody>
          <a:bodyPr/>
          <a:lstStyle/>
          <a:p>
            <a:r>
              <a:rPr lang="en-IN" dirty="0"/>
              <a:t>MAT normally applicable to foreign companies having a presence in India</a:t>
            </a:r>
          </a:p>
          <a:p>
            <a:r>
              <a:rPr lang="en-IN" dirty="0"/>
              <a:t>Presumptive taxation provided for certain businesses (also exempted from MAT)</a:t>
            </a:r>
          </a:p>
          <a:p>
            <a:pPr lvl="1"/>
            <a:r>
              <a:rPr lang="en-IN" dirty="0"/>
              <a:t>Business of operation of ships other than cruise ships</a:t>
            </a:r>
          </a:p>
          <a:p>
            <a:pPr lvl="1"/>
            <a:r>
              <a:rPr lang="en-IN" dirty="0"/>
              <a:t>Business of operation of aircraft</a:t>
            </a:r>
          </a:p>
          <a:p>
            <a:pPr lvl="1"/>
            <a:r>
              <a:rPr lang="en-IN" dirty="0"/>
              <a:t>Business of civil construction / erection / testing / commissioning of P&amp;M in connection with turnkey project approved by CG</a:t>
            </a:r>
          </a:p>
          <a:p>
            <a:pPr lvl="1"/>
            <a:r>
              <a:rPr lang="en-IN" dirty="0"/>
              <a:t>Business of providing services / facilities for prospecting, extraction or production of mineral oils </a:t>
            </a:r>
          </a:p>
          <a:p>
            <a:r>
              <a:rPr lang="en-IN" dirty="0"/>
              <a:t>Benefit of exemption from MAT extended to following businesses taxed on presumptive basis</a:t>
            </a:r>
          </a:p>
          <a:p>
            <a:pPr lvl="1"/>
            <a:r>
              <a:rPr lang="en-IN" dirty="0"/>
              <a:t>Business of operation of cruise ships </a:t>
            </a:r>
          </a:p>
          <a:p>
            <a:pPr lvl="1"/>
            <a:r>
              <a:rPr lang="en-IN" dirty="0"/>
              <a:t>Business of providing services / technology in India for purpose of setting up an electronics manufacturing facility, or in connection with manufacturing / producing electronic goods  </a:t>
            </a:r>
          </a:p>
          <a:p>
            <a:pPr lvl="1"/>
            <a:endParaRPr lang="en-IN" dirty="0"/>
          </a:p>
        </p:txBody>
      </p:sp>
      <p:sp>
        <p:nvSpPr>
          <p:cNvPr id="4" name="Slide Number Placeholder 3">
            <a:extLst>
              <a:ext uri="{FF2B5EF4-FFF2-40B4-BE49-F238E27FC236}">
                <a16:creationId xmlns:a16="http://schemas.microsoft.com/office/drawing/2014/main" id="{0903D780-9FE4-9A56-377E-D44AA8901081}"/>
              </a:ext>
            </a:extLst>
          </p:cNvPr>
          <p:cNvSpPr>
            <a:spLocks noGrp="1"/>
          </p:cNvSpPr>
          <p:nvPr>
            <p:ph type="sldNum" sz="quarter" idx="12"/>
          </p:nvPr>
        </p:nvSpPr>
        <p:spPr>
          <a:xfrm>
            <a:off x="9464125" y="6466487"/>
            <a:ext cx="2556000" cy="365125"/>
          </a:xfrm>
          <a:prstGeom prst="rect">
            <a:avLst/>
          </a:prstGeom>
        </p:spPr>
        <p:txBody>
          <a:bodyPr/>
          <a:lstStyle>
            <a:defPPr>
              <a:defRPr lang="en-US"/>
            </a:defPPr>
            <a:lvl1pPr marL="0" algn="r" defTabSz="914400" rtl="0" eaLnBrk="1" latinLnBrk="0" hangingPunct="1">
              <a:defRPr sz="1400" b="1" kern="1200">
                <a:solidFill>
                  <a:schemeClr val="tx1"/>
                </a:solidFill>
                <a:latin typeface="Lor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71B21A7-B050-4390-8704-45323A616AC8}" type="slidenum">
              <a:rPr lang="en-IN" smtClean="0"/>
              <a:pPr/>
              <a:t>15</a:t>
            </a:fld>
            <a:endParaRPr lang="en-IN"/>
          </a:p>
        </p:txBody>
      </p:sp>
      <p:sp>
        <p:nvSpPr>
          <p:cNvPr id="2" name="Slide Number Placeholder 42">
            <a:extLst>
              <a:ext uri="{FF2B5EF4-FFF2-40B4-BE49-F238E27FC236}">
                <a16:creationId xmlns:a16="http://schemas.microsoft.com/office/drawing/2014/main" id="{09F03973-A04E-DCE0-FBDB-2CECC01A2712}"/>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15</a:t>
            </a:fld>
            <a:endParaRPr lang="en-IN" dirty="0">
              <a:latin typeface="Lora" panose="02000503000000020004" pitchFamily="2" charset="0"/>
            </a:endParaRPr>
          </a:p>
        </p:txBody>
      </p:sp>
    </p:spTree>
    <p:extLst>
      <p:ext uri="{BB962C8B-B14F-4D97-AF65-F5344CB8AC3E}">
        <p14:creationId xmlns:p14="http://schemas.microsoft.com/office/powerpoint/2010/main" val="4236218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D601-7984-1AF8-FE1B-C7BF81DB6D17}"/>
              </a:ext>
            </a:extLst>
          </p:cNvPr>
          <p:cNvSpPr>
            <a:spLocks noGrp="1"/>
          </p:cNvSpPr>
          <p:nvPr>
            <p:ph type="title"/>
          </p:nvPr>
        </p:nvSpPr>
        <p:spPr/>
        <p:txBody>
          <a:bodyPr/>
          <a:lstStyle/>
          <a:p>
            <a:r>
              <a:rPr lang="en-IN" dirty="0"/>
              <a:t>Section by Section Analysis</a:t>
            </a:r>
          </a:p>
        </p:txBody>
      </p:sp>
      <p:sp>
        <p:nvSpPr>
          <p:cNvPr id="3" name="Text Placeholder 2">
            <a:extLst>
              <a:ext uri="{FF2B5EF4-FFF2-40B4-BE49-F238E27FC236}">
                <a16:creationId xmlns:a16="http://schemas.microsoft.com/office/drawing/2014/main" id="{5E5BFAFD-A92C-EB09-1DF5-F63485D0B53B}"/>
              </a:ext>
            </a:extLst>
          </p:cNvPr>
          <p:cNvSpPr>
            <a:spLocks noGrp="1"/>
          </p:cNvSpPr>
          <p:nvPr>
            <p:ph type="body" sz="quarter" idx="10"/>
          </p:nvPr>
        </p:nvSpPr>
        <p:spPr/>
        <p:txBody>
          <a:bodyPr/>
          <a:lstStyle/>
          <a:p>
            <a:r>
              <a:rPr lang="en-IN" dirty="0"/>
              <a:t>In depth Analysis</a:t>
            </a:r>
          </a:p>
        </p:txBody>
      </p:sp>
      <p:sp>
        <p:nvSpPr>
          <p:cNvPr id="4" name="Slide Number Placeholder 42">
            <a:extLst>
              <a:ext uri="{FF2B5EF4-FFF2-40B4-BE49-F238E27FC236}">
                <a16:creationId xmlns:a16="http://schemas.microsoft.com/office/drawing/2014/main" id="{BA245A0F-D242-38E3-15CB-5A46B5AFFE52}"/>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16</a:t>
            </a:fld>
            <a:endParaRPr lang="en-IN" dirty="0">
              <a:latin typeface="Lora" panose="02000503000000020004" pitchFamily="2" charset="0"/>
            </a:endParaRPr>
          </a:p>
        </p:txBody>
      </p:sp>
    </p:spTree>
    <p:extLst>
      <p:ext uri="{BB962C8B-B14F-4D97-AF65-F5344CB8AC3E}">
        <p14:creationId xmlns:p14="http://schemas.microsoft.com/office/powerpoint/2010/main" val="249702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139C4-C590-D0BF-757A-B9A5474243B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9D065E7-9C3E-95C1-F962-2CA79A48D5C4}"/>
              </a:ext>
            </a:extLst>
          </p:cNvPr>
          <p:cNvSpPr>
            <a:spLocks noGrp="1"/>
          </p:cNvSpPr>
          <p:nvPr>
            <p:ph type="title"/>
          </p:nvPr>
        </p:nvSpPr>
        <p:spPr/>
        <p:txBody>
          <a:bodyPr/>
          <a:lstStyle/>
          <a:p>
            <a:r>
              <a:rPr lang="en-US" dirty="0"/>
              <a:t>Charging provision</a:t>
            </a:r>
            <a:endParaRPr lang="en-IN" dirty="0"/>
          </a:p>
        </p:txBody>
      </p:sp>
      <p:sp>
        <p:nvSpPr>
          <p:cNvPr id="2" name="Slide Number Placeholder 42">
            <a:extLst>
              <a:ext uri="{FF2B5EF4-FFF2-40B4-BE49-F238E27FC236}">
                <a16:creationId xmlns:a16="http://schemas.microsoft.com/office/drawing/2014/main" id="{2C4D8CAB-FAC3-68AA-6B17-A506BE940597}"/>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pPr/>
              <a:t>17</a:t>
            </a:fld>
            <a:endParaRPr lang="en-IN" dirty="0"/>
          </a:p>
        </p:txBody>
      </p:sp>
    </p:spTree>
    <p:extLst>
      <p:ext uri="{BB962C8B-B14F-4D97-AF65-F5344CB8AC3E}">
        <p14:creationId xmlns:p14="http://schemas.microsoft.com/office/powerpoint/2010/main" val="39180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04887-B9E3-3799-E863-73E3270B40D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826650-EC0B-A914-C22A-329CB0FCD50B}"/>
              </a:ext>
            </a:extLst>
          </p:cNvPr>
          <p:cNvSpPr>
            <a:spLocks noGrp="1"/>
          </p:cNvSpPr>
          <p:nvPr>
            <p:ph idx="1"/>
          </p:nvPr>
        </p:nvSpPr>
        <p:spPr>
          <a:xfrm>
            <a:off x="726989" y="934526"/>
            <a:ext cx="10184027" cy="5182810"/>
          </a:xfrm>
        </p:spPr>
        <p:txBody>
          <a:bodyPr>
            <a:noAutofit/>
          </a:bodyPr>
          <a:lstStyle/>
          <a:p>
            <a:pPr algn="just"/>
            <a:r>
              <a:rPr sz="1600" dirty="0">
                <a:latin typeface="Lora" panose="02000503000000020004" pitchFamily="2" charset="0"/>
                <a:cs typeface="Times New Roman" panose="02020603050405020304" pitchFamily="18" charset="0"/>
              </a:rPr>
              <a:t>It is a charging section for PGBP. It specifies the incomes chargeable under the </a:t>
            </a:r>
            <a:r>
              <a:rPr lang="en-US" sz="1600" dirty="0">
                <a:latin typeface="Lora" panose="02000503000000020004" pitchFamily="2" charset="0"/>
                <a:cs typeface="Times New Roman" panose="02020603050405020304" pitchFamily="18" charset="0"/>
              </a:rPr>
              <a:t>head </a:t>
            </a:r>
            <a:r>
              <a:rPr sz="1600" dirty="0">
                <a:latin typeface="Lora" panose="02000503000000020004" pitchFamily="2" charset="0"/>
                <a:cs typeface="Times New Roman" panose="02020603050405020304" pitchFamily="18" charset="0"/>
              </a:rPr>
              <a:t>PGBP, which includes</a:t>
            </a:r>
            <a:r>
              <a:rPr lang="en-US" sz="1600" dirty="0">
                <a:latin typeface="Lora" panose="02000503000000020004" pitchFamily="2" charset="0"/>
                <a:cs typeface="Times New Roman" panose="02020603050405020304" pitchFamily="18" charset="0"/>
              </a:rPr>
              <a:t>:</a:t>
            </a:r>
          </a:p>
          <a:p>
            <a:pPr lvl="1" algn="just"/>
            <a:r>
              <a:rPr lang="en-US" b="1" dirty="0">
                <a:latin typeface="Lora" panose="02000503000000020004" pitchFamily="2" charset="0"/>
                <a:cs typeface="Times New Roman" panose="02020603050405020304" pitchFamily="18" charset="0"/>
              </a:rPr>
              <a:t>Business Profits: </a:t>
            </a:r>
            <a:r>
              <a:rPr dirty="0">
                <a:latin typeface="Lora" panose="02000503000000020004" pitchFamily="2" charset="0"/>
                <a:cs typeface="Times New Roman" panose="02020603050405020304" pitchFamily="18" charset="0"/>
              </a:rPr>
              <a:t>Profits and Gains of any business / profession carried on at any time in tax year</a:t>
            </a:r>
            <a:endParaRPr lang="en-US" dirty="0">
              <a:latin typeface="Lora" panose="02000503000000020004" pitchFamily="2" charset="0"/>
              <a:cs typeface="Times New Roman" panose="02020603050405020304" pitchFamily="18" charset="0"/>
            </a:endParaRPr>
          </a:p>
          <a:p>
            <a:pPr lvl="1" algn="just"/>
            <a:r>
              <a:rPr lang="en-US" b="1" dirty="0">
                <a:latin typeface="Lora" panose="02000503000000020004" pitchFamily="2" charset="0"/>
                <a:cs typeface="Times New Roman" panose="02020603050405020304" pitchFamily="18" charset="0"/>
              </a:rPr>
              <a:t>Compensation: </a:t>
            </a:r>
            <a:r>
              <a:rPr dirty="0">
                <a:latin typeface="Lora" panose="02000503000000020004" pitchFamily="2" charset="0"/>
                <a:cs typeface="Times New Roman" panose="02020603050405020304" pitchFamily="18" charset="0"/>
              </a:rPr>
              <a:t>Compensation / payment in connection with termination of management, office, or agency, or contract received / due to a person wholly / substantially managing affairs of Indian Co or in India of another Co, or holding agency in India for business activities of other person, or for any contract relating to business, or for vesting of management of any property or business in Govt.</a:t>
            </a:r>
            <a:endParaRPr lang="en-US" dirty="0">
              <a:latin typeface="Lora" panose="02000503000000020004" pitchFamily="2" charset="0"/>
              <a:cs typeface="Times New Roman" panose="02020603050405020304" pitchFamily="18" charset="0"/>
            </a:endParaRPr>
          </a:p>
          <a:p>
            <a:pPr lvl="1" algn="just"/>
            <a:r>
              <a:rPr lang="en-US" b="1" dirty="0">
                <a:latin typeface="Lora" panose="02000503000000020004" pitchFamily="2" charset="0"/>
                <a:cs typeface="Times New Roman" panose="02020603050405020304" pitchFamily="18" charset="0"/>
              </a:rPr>
              <a:t>Trade Associations: </a:t>
            </a:r>
            <a:r>
              <a:rPr dirty="0">
                <a:latin typeface="Lora" panose="02000503000000020004" pitchFamily="2" charset="0"/>
                <a:cs typeface="Times New Roman" panose="02020603050405020304" pitchFamily="18" charset="0"/>
              </a:rPr>
              <a:t>Income derived by trade, professional, or similar association</a:t>
            </a:r>
            <a:r>
              <a:rPr lang="en-US" dirty="0">
                <a:latin typeface="Lora" panose="02000503000000020004" pitchFamily="2" charset="0"/>
                <a:cs typeface="Times New Roman" panose="02020603050405020304" pitchFamily="18" charset="0"/>
              </a:rPr>
              <a:t>.</a:t>
            </a:r>
          </a:p>
          <a:p>
            <a:pPr lvl="1" algn="just"/>
            <a:r>
              <a:rPr lang="en-US" b="1" dirty="0">
                <a:latin typeface="Lora" panose="02000503000000020004" pitchFamily="2" charset="0"/>
                <a:cs typeface="Times New Roman" panose="02020603050405020304" pitchFamily="18" charset="0"/>
              </a:rPr>
              <a:t>Export Incentive: </a:t>
            </a:r>
            <a:r>
              <a:rPr lang="en-US" dirty="0">
                <a:latin typeface="Lora" panose="02000503000000020004" pitchFamily="2" charset="0"/>
                <a:cs typeface="Times New Roman" panose="02020603050405020304" pitchFamily="18" charset="0"/>
              </a:rPr>
              <a:t>Profits</a:t>
            </a:r>
            <a:r>
              <a:rPr dirty="0">
                <a:latin typeface="Lora" panose="02000503000000020004" pitchFamily="2" charset="0"/>
                <a:cs typeface="Times New Roman" panose="02020603050405020304" pitchFamily="18" charset="0"/>
              </a:rPr>
              <a:t> on sale of import license, cash assistance against export, duty drawback / remission, or any other export incentive</a:t>
            </a:r>
            <a:r>
              <a:rPr lang="en-US" dirty="0">
                <a:latin typeface="Lora" panose="02000503000000020004" pitchFamily="2" charset="0"/>
                <a:cs typeface="Times New Roman" panose="02020603050405020304" pitchFamily="18" charset="0"/>
              </a:rPr>
              <a:t>.</a:t>
            </a:r>
          </a:p>
          <a:p>
            <a:pPr lvl="1" algn="just"/>
            <a:r>
              <a:rPr lang="en-US" b="1" dirty="0">
                <a:latin typeface="Lora" panose="02000503000000020004" pitchFamily="2" charset="0"/>
                <a:cs typeface="Times New Roman" panose="02020603050405020304" pitchFamily="18" charset="0"/>
              </a:rPr>
              <a:t>Benefits and Perquisites: </a:t>
            </a:r>
            <a:r>
              <a:rPr lang="en-US" dirty="0">
                <a:latin typeface="Lora" panose="02000503000000020004" pitchFamily="2" charset="0"/>
                <a:cs typeface="Times New Roman" panose="02020603050405020304" pitchFamily="18" charset="0"/>
              </a:rPr>
              <a:t>Value</a:t>
            </a:r>
            <a:r>
              <a:rPr dirty="0">
                <a:latin typeface="Lora" panose="02000503000000020004" pitchFamily="2" charset="0"/>
                <a:cs typeface="Times New Roman" panose="02020603050405020304" pitchFamily="18" charset="0"/>
              </a:rPr>
              <a:t> of benefit or perquisite arising from business or profession</a:t>
            </a:r>
            <a:r>
              <a:rPr lang="en-US" dirty="0">
                <a:latin typeface="Lora" panose="02000503000000020004" pitchFamily="2" charset="0"/>
                <a:cs typeface="Times New Roman" panose="02020603050405020304" pitchFamily="18" charset="0"/>
              </a:rPr>
              <a:t>.</a:t>
            </a:r>
          </a:p>
          <a:p>
            <a:pPr lvl="1" algn="just"/>
            <a:r>
              <a:rPr lang="en-US" b="1" dirty="0">
                <a:latin typeface="Lora" panose="02000503000000020004" pitchFamily="2" charset="0"/>
                <a:cs typeface="Times New Roman" panose="02020603050405020304" pitchFamily="18" charset="0"/>
              </a:rPr>
              <a:t>Partners Income</a:t>
            </a:r>
            <a:r>
              <a:rPr lang="en-US" dirty="0">
                <a:latin typeface="Lora" panose="02000503000000020004" pitchFamily="2" charset="0"/>
                <a:cs typeface="Times New Roman" panose="02020603050405020304" pitchFamily="18" charset="0"/>
              </a:rPr>
              <a:t>: Interest</a:t>
            </a:r>
            <a:r>
              <a:rPr dirty="0">
                <a:latin typeface="Lora" panose="02000503000000020004" pitchFamily="2" charset="0"/>
                <a:cs typeface="Times New Roman" panose="02020603050405020304" pitchFamily="18" charset="0"/>
              </a:rPr>
              <a:t>, Salary, Bonus, Commission, or Remuneration due to received by partner of firm</a:t>
            </a:r>
            <a:r>
              <a:rPr lang="en-US" dirty="0">
                <a:latin typeface="Lora" panose="02000503000000020004" pitchFamily="2" charset="0"/>
                <a:cs typeface="Times New Roman" panose="02020603050405020304" pitchFamily="18" charset="0"/>
              </a:rPr>
              <a:t>.</a:t>
            </a:r>
          </a:p>
        </p:txBody>
      </p:sp>
      <p:sp>
        <p:nvSpPr>
          <p:cNvPr id="3" name="Title 2">
            <a:extLst>
              <a:ext uri="{FF2B5EF4-FFF2-40B4-BE49-F238E27FC236}">
                <a16:creationId xmlns:a16="http://schemas.microsoft.com/office/drawing/2014/main" id="{D6477301-D671-359A-BE6A-A12DC25967AE}"/>
              </a:ext>
            </a:extLst>
          </p:cNvPr>
          <p:cNvSpPr>
            <a:spLocks noGrp="1"/>
          </p:cNvSpPr>
          <p:nvPr>
            <p:ph type="title"/>
          </p:nvPr>
        </p:nvSpPr>
        <p:spPr>
          <a:xfrm>
            <a:off x="726989" y="158614"/>
            <a:ext cx="10515600" cy="775912"/>
          </a:xfrm>
        </p:spPr>
        <p:txBody>
          <a:bodyPr>
            <a:normAutofit fontScale="90000"/>
          </a:bodyPr>
          <a:lstStyle/>
          <a:p>
            <a:r>
              <a:rPr lang="en-US" sz="3000" dirty="0">
                <a:latin typeface="Lora" panose="02000503000000020004" pitchFamily="2" charset="0"/>
                <a:cs typeface="Times New Roman" panose="02020603050405020304" pitchFamily="18" charset="0"/>
              </a:rPr>
              <a:t>Section 28 of ITA, 1961 / S. 26 Income from PGBP </a:t>
            </a:r>
            <a:r>
              <a:rPr lang="en-US" sz="3000" dirty="0" err="1">
                <a:latin typeface="Lora" panose="02000503000000020004" pitchFamily="2" charset="0"/>
                <a:cs typeface="Times New Roman" panose="02020603050405020304" pitchFamily="18" charset="0"/>
              </a:rPr>
              <a:t>r.w.s</a:t>
            </a:r>
            <a:r>
              <a:rPr lang="en-US" sz="3000" dirty="0">
                <a:latin typeface="Lora" panose="02000503000000020004" pitchFamily="2" charset="0"/>
                <a:cs typeface="Times New Roman" panose="02020603050405020304" pitchFamily="18" charset="0"/>
              </a:rPr>
              <a:t>. S. 66 of ITA, 2025 - Interpretation</a:t>
            </a:r>
          </a:p>
        </p:txBody>
      </p:sp>
      <p:sp>
        <p:nvSpPr>
          <p:cNvPr id="4" name="Slide Number Placeholder 42">
            <a:extLst>
              <a:ext uri="{FF2B5EF4-FFF2-40B4-BE49-F238E27FC236}">
                <a16:creationId xmlns:a16="http://schemas.microsoft.com/office/drawing/2014/main" id="{568FD6EB-807D-CBBE-AA65-3814EA428844}"/>
              </a:ext>
            </a:extLst>
          </p:cNvPr>
          <p:cNvSpPr txBox="1">
            <a:spLocks/>
          </p:cNvSpPr>
          <p:nvPr/>
        </p:nvSpPr>
        <p:spPr>
          <a:xfrm>
            <a:off x="4724400" y="6431375"/>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18</a:t>
            </a:fld>
            <a:endParaRPr lang="en-IN" dirty="0">
              <a:latin typeface="Lora" panose="02000503000000020004" pitchFamily="2" charset="0"/>
            </a:endParaRPr>
          </a:p>
        </p:txBody>
      </p:sp>
    </p:spTree>
    <p:extLst>
      <p:ext uri="{BB962C8B-B14F-4D97-AF65-F5344CB8AC3E}">
        <p14:creationId xmlns:p14="http://schemas.microsoft.com/office/powerpoint/2010/main" val="22530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98577-95E7-8FCC-BB62-88E3B60B7A9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588A4B-F644-A37E-3F2A-6E669AD5FAC2}"/>
              </a:ext>
            </a:extLst>
          </p:cNvPr>
          <p:cNvSpPr>
            <a:spLocks noGrp="1"/>
          </p:cNvSpPr>
          <p:nvPr>
            <p:ph idx="1"/>
          </p:nvPr>
        </p:nvSpPr>
        <p:spPr>
          <a:xfrm>
            <a:off x="689918" y="1371093"/>
            <a:ext cx="10602922" cy="4115814"/>
          </a:xfrm>
        </p:spPr>
        <p:txBody>
          <a:bodyPr>
            <a:noAutofit/>
          </a:bodyPr>
          <a:lstStyle/>
          <a:p>
            <a:r>
              <a:rPr lang="en-US" sz="1600" b="1" dirty="0">
                <a:latin typeface="Lora" panose="02000503000000020004" pitchFamily="2" charset="0"/>
                <a:cs typeface="Times New Roman" panose="02020603050405020304" pitchFamily="18" charset="0"/>
              </a:rPr>
              <a:t>Non-Compete fees: </a:t>
            </a:r>
            <a:r>
              <a:rPr lang="en-US" sz="1600" dirty="0">
                <a:latin typeface="Lora" panose="02000503000000020004" pitchFamily="2" charset="0"/>
                <a:cs typeface="Times New Roman" panose="02020603050405020304" pitchFamily="18" charset="0"/>
              </a:rPr>
              <a:t>Any sum under agreement for not carrying out any activity in relation to any business or profession except sum received for “transfer of right to manufacture or carry on business or profession” chargeable under the head CG or sum from Multilateral fund of Montreal Protocol.</a:t>
            </a:r>
            <a:endParaRPr lang="en-US" sz="1600" b="1" dirty="0">
              <a:latin typeface="Lora" panose="02000503000000020004" pitchFamily="2" charset="0"/>
              <a:cs typeface="Times New Roman" panose="02020603050405020304" pitchFamily="18" charset="0"/>
            </a:endParaRPr>
          </a:p>
          <a:p>
            <a:r>
              <a:rPr lang="en-US" sz="1600" b="1" dirty="0">
                <a:latin typeface="Lora" panose="02000503000000020004" pitchFamily="2" charset="0"/>
                <a:cs typeface="Times New Roman" panose="02020603050405020304" pitchFamily="18" charset="0"/>
              </a:rPr>
              <a:t>Intangible Assets: </a:t>
            </a:r>
            <a:r>
              <a:rPr lang="en-IN" sz="1600" dirty="0">
                <a:latin typeface="Lora" panose="02000503000000020004" pitchFamily="2" charset="0"/>
                <a:cs typeface="Times New Roman" panose="02020603050405020304" pitchFamily="18" charset="0"/>
              </a:rPr>
              <a:t>Any sum under agreement for not sharing know-how, patent, copyright, etc</a:t>
            </a:r>
          </a:p>
          <a:p>
            <a:r>
              <a:rPr lang="en-IN" sz="1600" b="1" dirty="0">
                <a:latin typeface="Lora" panose="02000503000000020004" pitchFamily="2" charset="0"/>
                <a:cs typeface="Times New Roman" panose="02020603050405020304" pitchFamily="18" charset="0"/>
              </a:rPr>
              <a:t>Keyman Insurance</a:t>
            </a:r>
            <a:r>
              <a:rPr lang="en-IN" sz="1600" dirty="0">
                <a:latin typeface="Lora" panose="02000503000000020004" pitchFamily="2" charset="0"/>
                <a:cs typeface="Times New Roman" panose="02020603050405020304" pitchFamily="18" charset="0"/>
              </a:rPr>
              <a:t>: Sum received under a Keyman Insurance Policy</a:t>
            </a:r>
          </a:p>
          <a:p>
            <a:r>
              <a:rPr lang="en-US" sz="1600" b="1" dirty="0">
                <a:latin typeface="Lora" panose="02000503000000020004" pitchFamily="2" charset="0"/>
                <a:cs typeface="Times New Roman" panose="02020603050405020304" pitchFamily="18" charset="0"/>
              </a:rPr>
              <a:t>Inventory: </a:t>
            </a:r>
            <a:r>
              <a:rPr lang="en-IN" sz="1600" dirty="0">
                <a:latin typeface="Lora" panose="02000503000000020004" pitchFamily="2" charset="0"/>
                <a:cs typeface="Times New Roman" panose="02020603050405020304" pitchFamily="18" charset="0"/>
              </a:rPr>
              <a:t>FMV of Inventory on date of its conversion into capital asset</a:t>
            </a:r>
          </a:p>
          <a:p>
            <a:r>
              <a:rPr lang="en-US" sz="1600" b="1" dirty="0">
                <a:latin typeface="Lora" panose="02000503000000020004" pitchFamily="2" charset="0"/>
                <a:cs typeface="Times New Roman" panose="02020603050405020304" pitchFamily="18" charset="0"/>
              </a:rPr>
              <a:t>Demolished Capital Asset</a:t>
            </a:r>
            <a:r>
              <a:rPr lang="en-US" sz="1600" dirty="0">
                <a:latin typeface="Lora" panose="02000503000000020004" pitchFamily="2" charset="0"/>
                <a:cs typeface="Times New Roman" panose="02020603050405020304" pitchFamily="18" charset="0"/>
              </a:rPr>
              <a:t>: </a:t>
            </a:r>
            <a:r>
              <a:rPr lang="en-IN" sz="1600" dirty="0">
                <a:latin typeface="Lora" panose="02000503000000020004" pitchFamily="2" charset="0"/>
                <a:cs typeface="Times New Roman" panose="02020603050405020304" pitchFamily="18" charset="0"/>
              </a:rPr>
              <a:t>Sum received when capital asset, except land or goodwill or financial instrument, is demolished / destroyed and of which whole expenditure is allowed u/s 35AD of ITA 1961 or 46 of ITA 2025</a:t>
            </a:r>
          </a:p>
          <a:p>
            <a:r>
              <a:rPr lang="en-US" sz="1600" b="1" dirty="0">
                <a:latin typeface="Lora" panose="02000503000000020004" pitchFamily="2" charset="0"/>
                <a:cs typeface="Times New Roman" panose="02020603050405020304" pitchFamily="18" charset="0"/>
              </a:rPr>
              <a:t>Speculative Transactions</a:t>
            </a:r>
            <a:r>
              <a:rPr lang="en-US" sz="1600" dirty="0">
                <a:latin typeface="Lora" panose="02000503000000020004" pitchFamily="2" charset="0"/>
                <a:cs typeface="Times New Roman" panose="02020603050405020304" pitchFamily="18" charset="0"/>
              </a:rPr>
              <a:t>: </a:t>
            </a:r>
            <a:r>
              <a:rPr lang="en-IN" sz="1600" dirty="0">
                <a:latin typeface="Lora" panose="02000503000000020004" pitchFamily="2" charset="0"/>
                <a:cs typeface="Times New Roman" panose="02020603050405020304" pitchFamily="18" charset="0"/>
              </a:rPr>
              <a:t>Speculative transactions of such nature to constitute business</a:t>
            </a:r>
          </a:p>
          <a:p>
            <a:r>
              <a:rPr lang="en-US" sz="1600" dirty="0">
                <a:latin typeface="Lora" panose="02000503000000020004" pitchFamily="2" charset="0"/>
                <a:cs typeface="Times New Roman" panose="02020603050405020304" pitchFamily="18" charset="0"/>
              </a:rPr>
              <a:t>It is also clarified that </a:t>
            </a:r>
            <a:r>
              <a:rPr lang="en-IN" sz="1600" dirty="0">
                <a:latin typeface="Lora" panose="02000503000000020004" pitchFamily="2" charset="0"/>
                <a:cs typeface="Times New Roman" panose="02020603050405020304" pitchFamily="18" charset="0"/>
              </a:rPr>
              <a:t>income from letting out of residential house is taxable only under HP.</a:t>
            </a:r>
          </a:p>
          <a:p>
            <a:r>
              <a:rPr lang="en-IN" b="1" dirty="0">
                <a:latin typeface="Lora" panose="02000503000000020004" pitchFamily="2" charset="0"/>
                <a:cs typeface="Times New Roman" panose="02020603050405020304" pitchFamily="18" charset="0"/>
              </a:rPr>
              <a:t>Definitions are transferred to Section 66 of the Act.</a:t>
            </a:r>
          </a:p>
          <a:p>
            <a:pPr marL="0" indent="0">
              <a:buNone/>
            </a:pPr>
            <a:endParaRPr lang="en-US" sz="1600" dirty="0">
              <a:latin typeface="Lora" panose="02000503000000020004" pitchFamily="2" charset="0"/>
              <a:cs typeface="Times New Roman" panose="02020603050405020304" pitchFamily="18" charset="0"/>
            </a:endParaRPr>
          </a:p>
        </p:txBody>
      </p:sp>
      <p:sp>
        <p:nvSpPr>
          <p:cNvPr id="3" name="Slide Number Placeholder 42">
            <a:extLst>
              <a:ext uri="{FF2B5EF4-FFF2-40B4-BE49-F238E27FC236}">
                <a16:creationId xmlns:a16="http://schemas.microsoft.com/office/drawing/2014/main" id="{AEE51310-373C-5DD5-ECA1-2850E178A75F}"/>
              </a:ext>
            </a:extLst>
          </p:cNvPr>
          <p:cNvSpPr txBox="1">
            <a:spLocks/>
          </p:cNvSpPr>
          <p:nvPr/>
        </p:nvSpPr>
        <p:spPr>
          <a:xfrm>
            <a:off x="4724400" y="6422231"/>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19</a:t>
            </a:fld>
            <a:endParaRPr lang="en-IN" dirty="0">
              <a:latin typeface="Lora" panose="02000503000000020004" pitchFamily="2" charset="0"/>
            </a:endParaRPr>
          </a:p>
        </p:txBody>
      </p:sp>
      <p:sp>
        <p:nvSpPr>
          <p:cNvPr id="8" name="Title 2">
            <a:extLst>
              <a:ext uri="{FF2B5EF4-FFF2-40B4-BE49-F238E27FC236}">
                <a16:creationId xmlns:a16="http://schemas.microsoft.com/office/drawing/2014/main" id="{D164F17C-B5D1-2229-E6CD-11DBB77D254B}"/>
              </a:ext>
            </a:extLst>
          </p:cNvPr>
          <p:cNvSpPr>
            <a:spLocks noGrp="1"/>
          </p:cNvSpPr>
          <p:nvPr>
            <p:ph type="title"/>
          </p:nvPr>
        </p:nvSpPr>
        <p:spPr>
          <a:xfrm>
            <a:off x="904875" y="158750"/>
            <a:ext cx="10515600" cy="776288"/>
          </a:xfrm>
        </p:spPr>
        <p:txBody>
          <a:bodyPr>
            <a:normAutofit fontScale="90000"/>
          </a:bodyPr>
          <a:lstStyle/>
          <a:p>
            <a:r>
              <a:rPr lang="en-US" sz="3000" dirty="0">
                <a:latin typeface="Lora" panose="02000503000000020004" pitchFamily="2" charset="0"/>
                <a:cs typeface="Times New Roman" panose="02020603050405020304" pitchFamily="18" charset="0"/>
              </a:rPr>
              <a:t>Section 28 of ITA, 1961 / S. 26 Income from PGBP </a:t>
            </a:r>
            <a:r>
              <a:rPr lang="en-US" sz="3000" dirty="0" err="1">
                <a:latin typeface="Lora" panose="02000503000000020004" pitchFamily="2" charset="0"/>
                <a:cs typeface="Times New Roman" panose="02020603050405020304" pitchFamily="18" charset="0"/>
              </a:rPr>
              <a:t>r.w.s</a:t>
            </a:r>
            <a:r>
              <a:rPr lang="en-US" sz="3000" dirty="0">
                <a:latin typeface="Lora" panose="02000503000000020004" pitchFamily="2" charset="0"/>
                <a:cs typeface="Times New Roman" panose="02020603050405020304" pitchFamily="18" charset="0"/>
              </a:rPr>
              <a:t>. S. 66 of ITA, 2025 - Interpretation</a:t>
            </a:r>
          </a:p>
        </p:txBody>
      </p:sp>
    </p:spTree>
    <p:extLst>
      <p:ext uri="{BB962C8B-B14F-4D97-AF65-F5344CB8AC3E}">
        <p14:creationId xmlns:p14="http://schemas.microsoft.com/office/powerpoint/2010/main" val="428570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Freeform 2">
            <a:extLst>
              <a:ext uri="{FF2B5EF4-FFF2-40B4-BE49-F238E27FC236}">
                <a16:creationId xmlns:a16="http://schemas.microsoft.com/office/drawing/2014/main" id="{36CAF789-9569-4DD4-8FF8-2083D1219FEC}"/>
              </a:ext>
            </a:extLst>
          </p:cNvPr>
          <p:cNvSpPr>
            <a:spLocks noChangeArrowheads="1"/>
          </p:cNvSpPr>
          <p:nvPr/>
        </p:nvSpPr>
        <p:spPr bwMode="auto">
          <a:xfrm>
            <a:off x="8226802" y="3208770"/>
            <a:ext cx="2441457" cy="1640260"/>
          </a:xfrm>
          <a:custGeom>
            <a:avLst/>
            <a:gdLst>
              <a:gd name="T0" fmla="*/ 5065 w 5401"/>
              <a:gd name="T1" fmla="*/ 3624 h 3630"/>
              <a:gd name="T2" fmla="*/ 173 w 5401"/>
              <a:gd name="T3" fmla="*/ 3389 h 3630"/>
              <a:gd name="T4" fmla="*/ 173 w 5401"/>
              <a:gd name="T5" fmla="*/ 3389 h 3630"/>
              <a:gd name="T6" fmla="*/ 5 w 5401"/>
              <a:gd name="T7" fmla="*/ 3205 h 3630"/>
              <a:gd name="T8" fmla="*/ 150 w 5401"/>
              <a:gd name="T9" fmla="*/ 173 h 3630"/>
              <a:gd name="T10" fmla="*/ 150 w 5401"/>
              <a:gd name="T11" fmla="*/ 173 h 3630"/>
              <a:gd name="T12" fmla="*/ 334 w 5401"/>
              <a:gd name="T13" fmla="*/ 6 h 3630"/>
              <a:gd name="T14" fmla="*/ 5227 w 5401"/>
              <a:gd name="T15" fmla="*/ 240 h 3630"/>
              <a:gd name="T16" fmla="*/ 5227 w 5401"/>
              <a:gd name="T17" fmla="*/ 240 h 3630"/>
              <a:gd name="T18" fmla="*/ 5394 w 5401"/>
              <a:gd name="T19" fmla="*/ 424 h 3630"/>
              <a:gd name="T20" fmla="*/ 5249 w 5401"/>
              <a:gd name="T21" fmla="*/ 3456 h 3630"/>
              <a:gd name="T22" fmla="*/ 5249 w 5401"/>
              <a:gd name="T23" fmla="*/ 3456 h 3630"/>
              <a:gd name="T24" fmla="*/ 5065 w 5401"/>
              <a:gd name="T25" fmla="*/ 362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01" h="3630">
                <a:moveTo>
                  <a:pt x="5065" y="3624"/>
                </a:moveTo>
                <a:lnTo>
                  <a:pt x="173" y="3389"/>
                </a:lnTo>
                <a:lnTo>
                  <a:pt x="173" y="3389"/>
                </a:lnTo>
                <a:cubicBezTo>
                  <a:pt x="76" y="3385"/>
                  <a:pt x="0" y="3302"/>
                  <a:pt x="5" y="3205"/>
                </a:cubicBezTo>
                <a:lnTo>
                  <a:pt x="150" y="173"/>
                </a:lnTo>
                <a:lnTo>
                  <a:pt x="150" y="173"/>
                </a:lnTo>
                <a:cubicBezTo>
                  <a:pt x="155" y="76"/>
                  <a:pt x="238" y="0"/>
                  <a:pt x="334" y="6"/>
                </a:cubicBezTo>
                <a:lnTo>
                  <a:pt x="5227" y="240"/>
                </a:lnTo>
                <a:lnTo>
                  <a:pt x="5227" y="240"/>
                </a:lnTo>
                <a:cubicBezTo>
                  <a:pt x="5323" y="244"/>
                  <a:pt x="5400" y="327"/>
                  <a:pt x="5394" y="424"/>
                </a:cubicBezTo>
                <a:lnTo>
                  <a:pt x="5249" y="3456"/>
                </a:lnTo>
                <a:lnTo>
                  <a:pt x="5249" y="3456"/>
                </a:lnTo>
                <a:cubicBezTo>
                  <a:pt x="5244" y="3553"/>
                  <a:pt x="5162" y="3629"/>
                  <a:pt x="5065" y="3624"/>
                </a:cubicBezTo>
              </a:path>
            </a:pathLst>
          </a:custGeom>
          <a:solidFill>
            <a:srgbClr val="F950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76" name="Freeform: Shape 375">
            <a:extLst>
              <a:ext uri="{FF2B5EF4-FFF2-40B4-BE49-F238E27FC236}">
                <a16:creationId xmlns:a16="http://schemas.microsoft.com/office/drawing/2014/main" id="{DE2393D8-7409-4D57-AE38-EDC1E7E9E3A0}"/>
              </a:ext>
            </a:extLst>
          </p:cNvPr>
          <p:cNvSpPr>
            <a:spLocks noChangeArrowheads="1"/>
          </p:cNvSpPr>
          <p:nvPr/>
        </p:nvSpPr>
        <p:spPr bwMode="auto">
          <a:xfrm>
            <a:off x="8372293" y="3306428"/>
            <a:ext cx="2167962" cy="1440506"/>
          </a:xfrm>
          <a:custGeom>
            <a:avLst/>
            <a:gdLst>
              <a:gd name="connsiteX0" fmla="*/ 2300729 w 4335923"/>
              <a:gd name="connsiteY0" fmla="*/ 103637 h 2881012"/>
              <a:gd name="connsiteX1" fmla="*/ 4335923 w 4335923"/>
              <a:gd name="connsiteY1" fmla="*/ 201311 h 2881012"/>
              <a:gd name="connsiteX2" fmla="*/ 4207593 w 4335923"/>
              <a:gd name="connsiteY2" fmla="*/ 2881012 h 2881012"/>
              <a:gd name="connsiteX3" fmla="*/ 2172399 w 4335923"/>
              <a:gd name="connsiteY3" fmla="*/ 2783338 h 2881012"/>
              <a:gd name="connsiteX4" fmla="*/ 129233 w 4335923"/>
              <a:gd name="connsiteY4" fmla="*/ 0 h 2881012"/>
              <a:gd name="connsiteX5" fmla="*/ 2163521 w 4335923"/>
              <a:gd name="connsiteY5" fmla="*/ 97674 h 2881012"/>
              <a:gd name="connsiteX6" fmla="*/ 2035191 w 4335923"/>
              <a:gd name="connsiteY6" fmla="*/ 2777374 h 2881012"/>
              <a:gd name="connsiteX7" fmla="*/ 0 w 4335923"/>
              <a:gd name="connsiteY7" fmla="*/ 2679701 h 28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923" h="2881012">
                <a:moveTo>
                  <a:pt x="2300729" y="103637"/>
                </a:moveTo>
                <a:lnTo>
                  <a:pt x="4335923" y="201311"/>
                </a:lnTo>
                <a:lnTo>
                  <a:pt x="4207593" y="2881012"/>
                </a:lnTo>
                <a:lnTo>
                  <a:pt x="2172399" y="2783338"/>
                </a:lnTo>
                <a:close/>
                <a:moveTo>
                  <a:pt x="129233" y="0"/>
                </a:moveTo>
                <a:lnTo>
                  <a:pt x="2163521" y="97674"/>
                </a:lnTo>
                <a:lnTo>
                  <a:pt x="2035191" y="2777374"/>
                </a:lnTo>
                <a:lnTo>
                  <a:pt x="0" y="2679701"/>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377" name="Freeform: Shape 376">
            <a:extLst>
              <a:ext uri="{FF2B5EF4-FFF2-40B4-BE49-F238E27FC236}">
                <a16:creationId xmlns:a16="http://schemas.microsoft.com/office/drawing/2014/main" id="{F180867A-2913-45C4-80FF-12BF8639F8D6}"/>
              </a:ext>
            </a:extLst>
          </p:cNvPr>
          <p:cNvSpPr>
            <a:spLocks noChangeArrowheads="1"/>
          </p:cNvSpPr>
          <p:nvPr/>
        </p:nvSpPr>
        <p:spPr bwMode="auto">
          <a:xfrm>
            <a:off x="9331375" y="3450368"/>
            <a:ext cx="239429" cy="1180536"/>
          </a:xfrm>
          <a:custGeom>
            <a:avLst/>
            <a:gdLst>
              <a:gd name="connsiteX0" fmla="*/ 47883 w 478857"/>
              <a:gd name="connsiteY0" fmla="*/ 2257033 h 2361071"/>
              <a:gd name="connsiteX1" fmla="*/ 328673 w 478857"/>
              <a:gd name="connsiteY1" fmla="*/ 2270599 h 2361071"/>
              <a:gd name="connsiteX2" fmla="*/ 372011 w 478857"/>
              <a:gd name="connsiteY2" fmla="*/ 2317628 h 2361071"/>
              <a:gd name="connsiteX3" fmla="*/ 325063 w 478857"/>
              <a:gd name="connsiteY3" fmla="*/ 2361040 h 2361071"/>
              <a:gd name="connsiteX4" fmla="*/ 42465 w 478857"/>
              <a:gd name="connsiteY4" fmla="*/ 2347474 h 2361071"/>
              <a:gd name="connsiteX5" fmla="*/ 31 w 478857"/>
              <a:gd name="connsiteY5" fmla="*/ 2300445 h 2361071"/>
              <a:gd name="connsiteX6" fmla="*/ 47883 w 478857"/>
              <a:gd name="connsiteY6" fmla="*/ 2257033 h 2361071"/>
              <a:gd name="connsiteX7" fmla="*/ 60625 w 478857"/>
              <a:gd name="connsiteY7" fmla="*/ 2032005 h 2361071"/>
              <a:gd name="connsiteX8" fmla="*/ 340741 w 478857"/>
              <a:gd name="connsiteY8" fmla="*/ 2046476 h 2361071"/>
              <a:gd name="connsiteX9" fmla="*/ 384875 w 478857"/>
              <a:gd name="connsiteY9" fmla="*/ 2093505 h 2361071"/>
              <a:gd name="connsiteX10" fmla="*/ 336237 w 478857"/>
              <a:gd name="connsiteY10" fmla="*/ 2136917 h 2361071"/>
              <a:gd name="connsiteX11" fmla="*/ 55221 w 478857"/>
              <a:gd name="connsiteY11" fmla="*/ 2123351 h 2361071"/>
              <a:gd name="connsiteX12" fmla="*/ 12889 w 478857"/>
              <a:gd name="connsiteY12" fmla="*/ 2076321 h 2361071"/>
              <a:gd name="connsiteX13" fmla="*/ 60625 w 478857"/>
              <a:gd name="connsiteY13" fmla="*/ 2032005 h 2361071"/>
              <a:gd name="connsiteX14" fmla="*/ 67697 w 478857"/>
              <a:gd name="connsiteY14" fmla="*/ 1805711 h 2361071"/>
              <a:gd name="connsiteX15" fmla="*/ 348713 w 478857"/>
              <a:gd name="connsiteY15" fmla="*/ 1819392 h 2361071"/>
              <a:gd name="connsiteX16" fmla="*/ 391947 w 478857"/>
              <a:gd name="connsiteY16" fmla="*/ 1867731 h 2361071"/>
              <a:gd name="connsiteX17" fmla="*/ 344209 w 478857"/>
              <a:gd name="connsiteY17" fmla="*/ 1910597 h 2361071"/>
              <a:gd name="connsiteX18" fmla="*/ 63193 w 478857"/>
              <a:gd name="connsiteY18" fmla="*/ 1897828 h 2361071"/>
              <a:gd name="connsiteX19" fmla="*/ 20861 w 478857"/>
              <a:gd name="connsiteY19" fmla="*/ 1848577 h 2361071"/>
              <a:gd name="connsiteX20" fmla="*/ 67697 w 478857"/>
              <a:gd name="connsiteY20" fmla="*/ 1805711 h 2361071"/>
              <a:gd name="connsiteX21" fmla="*/ 80053 w 478857"/>
              <a:gd name="connsiteY21" fmla="*/ 1579404 h 2361071"/>
              <a:gd name="connsiteX22" fmla="*/ 363379 w 478857"/>
              <a:gd name="connsiteY22" fmla="*/ 1592970 h 2361071"/>
              <a:gd name="connsiteX23" fmla="*/ 406967 w 478857"/>
              <a:gd name="connsiteY23" fmla="*/ 1639999 h 2361071"/>
              <a:gd name="connsiteX24" fmla="*/ 359747 w 478857"/>
              <a:gd name="connsiteY24" fmla="*/ 1683411 h 2361071"/>
              <a:gd name="connsiteX25" fmla="*/ 76421 w 478857"/>
              <a:gd name="connsiteY25" fmla="*/ 1669845 h 2361071"/>
              <a:gd name="connsiteX26" fmla="*/ 32833 w 478857"/>
              <a:gd name="connsiteY26" fmla="*/ 1622816 h 2361071"/>
              <a:gd name="connsiteX27" fmla="*/ 80053 w 478857"/>
              <a:gd name="connsiteY27" fmla="*/ 1579404 h 2361071"/>
              <a:gd name="connsiteX28" fmla="*/ 90713 w 478857"/>
              <a:gd name="connsiteY28" fmla="*/ 1355280 h 2361071"/>
              <a:gd name="connsiteX29" fmla="*/ 372631 w 478857"/>
              <a:gd name="connsiteY29" fmla="*/ 1369751 h 2361071"/>
              <a:gd name="connsiteX30" fmla="*/ 414963 w 478857"/>
              <a:gd name="connsiteY30" fmla="*/ 1416780 h 2361071"/>
              <a:gd name="connsiteX31" fmla="*/ 367227 w 478857"/>
              <a:gd name="connsiteY31" fmla="*/ 1460192 h 2361071"/>
              <a:gd name="connsiteX32" fmla="*/ 87111 w 478857"/>
              <a:gd name="connsiteY32" fmla="*/ 1446626 h 2361071"/>
              <a:gd name="connsiteX33" fmla="*/ 42977 w 478857"/>
              <a:gd name="connsiteY33" fmla="*/ 1398692 h 2361071"/>
              <a:gd name="connsiteX34" fmla="*/ 90713 w 478857"/>
              <a:gd name="connsiteY34" fmla="*/ 1355280 h 2361071"/>
              <a:gd name="connsiteX35" fmla="*/ 102785 w 478857"/>
              <a:gd name="connsiteY35" fmla="*/ 1128979 h 2361071"/>
              <a:gd name="connsiteX36" fmla="*/ 385381 w 478857"/>
              <a:gd name="connsiteY36" fmla="*/ 1141640 h 2361071"/>
              <a:gd name="connsiteX37" fmla="*/ 427817 w 478857"/>
              <a:gd name="connsiteY37" fmla="*/ 1189572 h 2361071"/>
              <a:gd name="connsiteX38" fmla="*/ 379965 w 478857"/>
              <a:gd name="connsiteY38" fmla="*/ 1232983 h 2361071"/>
              <a:gd name="connsiteX39" fmla="*/ 99173 w 478857"/>
              <a:gd name="connsiteY39" fmla="*/ 1219417 h 2361071"/>
              <a:gd name="connsiteX40" fmla="*/ 54933 w 478857"/>
              <a:gd name="connsiteY40" fmla="*/ 1171485 h 2361071"/>
              <a:gd name="connsiteX41" fmla="*/ 102785 w 478857"/>
              <a:gd name="connsiteY41" fmla="*/ 1128979 h 2361071"/>
              <a:gd name="connsiteX42" fmla="*/ 114743 w 478857"/>
              <a:gd name="connsiteY42" fmla="*/ 901775 h 2361071"/>
              <a:gd name="connsiteX43" fmla="*/ 396437 w 478857"/>
              <a:gd name="connsiteY43" fmla="*/ 915341 h 2361071"/>
              <a:gd name="connsiteX44" fmla="*/ 439775 w 478857"/>
              <a:gd name="connsiteY44" fmla="*/ 962370 h 2361071"/>
              <a:gd name="connsiteX45" fmla="*/ 391923 w 478857"/>
              <a:gd name="connsiteY45" fmla="*/ 1004878 h 2361071"/>
              <a:gd name="connsiteX46" fmla="*/ 110229 w 478857"/>
              <a:gd name="connsiteY46" fmla="*/ 992216 h 2361071"/>
              <a:gd name="connsiteX47" fmla="*/ 67795 w 478857"/>
              <a:gd name="connsiteY47" fmla="*/ 944282 h 2361071"/>
              <a:gd name="connsiteX48" fmla="*/ 114743 w 478857"/>
              <a:gd name="connsiteY48" fmla="*/ 901775 h 2361071"/>
              <a:gd name="connsiteX49" fmla="*/ 123501 w 478857"/>
              <a:gd name="connsiteY49" fmla="*/ 676748 h 2361071"/>
              <a:gd name="connsiteX50" fmla="*/ 404519 w 478857"/>
              <a:gd name="connsiteY50" fmla="*/ 691341 h 2361071"/>
              <a:gd name="connsiteX51" fmla="*/ 447751 w 478857"/>
              <a:gd name="connsiteY51" fmla="*/ 738769 h 2361071"/>
              <a:gd name="connsiteX52" fmla="*/ 400915 w 478857"/>
              <a:gd name="connsiteY52" fmla="*/ 782549 h 2361071"/>
              <a:gd name="connsiteX53" fmla="*/ 118999 w 478857"/>
              <a:gd name="connsiteY53" fmla="*/ 768867 h 2361071"/>
              <a:gd name="connsiteX54" fmla="*/ 76665 w 478857"/>
              <a:gd name="connsiteY54" fmla="*/ 720527 h 2361071"/>
              <a:gd name="connsiteX55" fmla="*/ 123501 w 478857"/>
              <a:gd name="connsiteY55" fmla="*/ 676748 h 2361071"/>
              <a:gd name="connsiteX56" fmla="*/ 135459 w 478857"/>
              <a:gd name="connsiteY56" fmla="*/ 450445 h 2361071"/>
              <a:gd name="connsiteX57" fmla="*/ 416475 w 478857"/>
              <a:gd name="connsiteY57" fmla="*/ 464011 h 2361071"/>
              <a:gd name="connsiteX58" fmla="*/ 459709 w 478857"/>
              <a:gd name="connsiteY58" fmla="*/ 511039 h 2361071"/>
              <a:gd name="connsiteX59" fmla="*/ 412873 w 478857"/>
              <a:gd name="connsiteY59" fmla="*/ 554450 h 2361071"/>
              <a:gd name="connsiteX60" fmla="*/ 131855 w 478857"/>
              <a:gd name="connsiteY60" fmla="*/ 540884 h 2361071"/>
              <a:gd name="connsiteX61" fmla="*/ 88623 w 478857"/>
              <a:gd name="connsiteY61" fmla="*/ 493856 h 2361071"/>
              <a:gd name="connsiteX62" fmla="*/ 135459 w 478857"/>
              <a:gd name="connsiteY62" fmla="*/ 450445 h 2361071"/>
              <a:gd name="connsiteX63" fmla="*/ 147535 w 478857"/>
              <a:gd name="connsiteY63" fmla="*/ 223242 h 2361071"/>
              <a:gd name="connsiteX64" fmla="*/ 428325 w 478857"/>
              <a:gd name="connsiteY64" fmla="*/ 236808 h 2361071"/>
              <a:gd name="connsiteX65" fmla="*/ 471663 w 478857"/>
              <a:gd name="connsiteY65" fmla="*/ 284742 h 2361071"/>
              <a:gd name="connsiteX66" fmla="*/ 423811 w 478857"/>
              <a:gd name="connsiteY66" fmla="*/ 327250 h 2361071"/>
              <a:gd name="connsiteX67" fmla="*/ 142117 w 478857"/>
              <a:gd name="connsiteY67" fmla="*/ 314588 h 2361071"/>
              <a:gd name="connsiteX68" fmla="*/ 99683 w 478857"/>
              <a:gd name="connsiteY68" fmla="*/ 266654 h 2361071"/>
              <a:gd name="connsiteX69" fmla="*/ 147535 w 478857"/>
              <a:gd name="connsiteY69" fmla="*/ 223242 h 2361071"/>
              <a:gd name="connsiteX70" fmla="*/ 155391 w 478857"/>
              <a:gd name="connsiteY70" fmla="*/ 31 h 2361071"/>
              <a:gd name="connsiteX71" fmla="*/ 436407 w 478857"/>
              <a:gd name="connsiteY71" fmla="*/ 13712 h 2361071"/>
              <a:gd name="connsiteX72" fmla="*/ 478739 w 478857"/>
              <a:gd name="connsiteY72" fmla="*/ 61140 h 2361071"/>
              <a:gd name="connsiteX73" fmla="*/ 431903 w 478857"/>
              <a:gd name="connsiteY73" fmla="*/ 105832 h 2361071"/>
              <a:gd name="connsiteX74" fmla="*/ 150887 w 478857"/>
              <a:gd name="connsiteY74" fmla="*/ 92151 h 2361071"/>
              <a:gd name="connsiteX75" fmla="*/ 107653 w 478857"/>
              <a:gd name="connsiteY75" fmla="*/ 43810 h 2361071"/>
              <a:gd name="connsiteX76" fmla="*/ 155391 w 478857"/>
              <a:gd name="connsiteY76" fmla="*/ 31 h 236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78857" h="2361071">
                <a:moveTo>
                  <a:pt x="47883" y="2257033"/>
                </a:moveTo>
                <a:lnTo>
                  <a:pt x="328673" y="2270599"/>
                </a:lnTo>
                <a:cubicBezTo>
                  <a:pt x="353953" y="2271503"/>
                  <a:pt x="372915" y="2292305"/>
                  <a:pt x="372011" y="2317628"/>
                </a:cubicBezTo>
                <a:cubicBezTo>
                  <a:pt x="371109" y="2342952"/>
                  <a:pt x="349439" y="2361945"/>
                  <a:pt x="325063" y="2361040"/>
                </a:cubicBezTo>
                <a:lnTo>
                  <a:pt x="42465" y="2347474"/>
                </a:lnTo>
                <a:cubicBezTo>
                  <a:pt x="18089" y="2346570"/>
                  <a:pt x="-871" y="2324864"/>
                  <a:pt x="31" y="2300445"/>
                </a:cubicBezTo>
                <a:cubicBezTo>
                  <a:pt x="933" y="2275121"/>
                  <a:pt x="22603" y="2255224"/>
                  <a:pt x="47883" y="2257033"/>
                </a:cubicBezTo>
                <a:close/>
                <a:moveTo>
                  <a:pt x="60625" y="2032005"/>
                </a:moveTo>
                <a:lnTo>
                  <a:pt x="340741" y="2046476"/>
                </a:lnTo>
                <a:cubicBezTo>
                  <a:pt x="365961" y="2048284"/>
                  <a:pt x="384875" y="2069086"/>
                  <a:pt x="384875" y="2093505"/>
                </a:cubicBezTo>
                <a:cubicBezTo>
                  <a:pt x="383073" y="2118829"/>
                  <a:pt x="361457" y="2138726"/>
                  <a:pt x="336237" y="2136917"/>
                </a:cubicBezTo>
                <a:lnTo>
                  <a:pt x="55221" y="2123351"/>
                </a:lnTo>
                <a:cubicBezTo>
                  <a:pt x="30903" y="2122446"/>
                  <a:pt x="11087" y="2101645"/>
                  <a:pt x="12889" y="2076321"/>
                </a:cubicBezTo>
                <a:cubicBezTo>
                  <a:pt x="13789" y="2050998"/>
                  <a:pt x="35405" y="2032005"/>
                  <a:pt x="60625" y="2032005"/>
                </a:cubicBezTo>
                <a:close/>
                <a:moveTo>
                  <a:pt x="67697" y="1805711"/>
                </a:moveTo>
                <a:lnTo>
                  <a:pt x="348713" y="1819392"/>
                </a:lnTo>
                <a:cubicBezTo>
                  <a:pt x="373933" y="1820304"/>
                  <a:pt x="392847" y="1842193"/>
                  <a:pt x="391947" y="1867731"/>
                </a:cubicBezTo>
                <a:cubicBezTo>
                  <a:pt x="391045" y="1892356"/>
                  <a:pt x="369429" y="1911509"/>
                  <a:pt x="344209" y="1910597"/>
                </a:cubicBezTo>
                <a:lnTo>
                  <a:pt x="63193" y="1897828"/>
                </a:lnTo>
                <a:cubicBezTo>
                  <a:pt x="38875" y="1896004"/>
                  <a:pt x="19059" y="1874115"/>
                  <a:pt x="20861" y="1848577"/>
                </a:cubicBezTo>
                <a:cubicBezTo>
                  <a:pt x="21761" y="1824864"/>
                  <a:pt x="43377" y="1804799"/>
                  <a:pt x="67697" y="1805711"/>
                </a:cubicBezTo>
                <a:close/>
                <a:moveTo>
                  <a:pt x="80053" y="1579404"/>
                </a:moveTo>
                <a:lnTo>
                  <a:pt x="363379" y="1592970"/>
                </a:lnTo>
                <a:cubicBezTo>
                  <a:pt x="388805" y="1593874"/>
                  <a:pt x="408783" y="1615580"/>
                  <a:pt x="406967" y="1639999"/>
                </a:cubicBezTo>
                <a:cubicBezTo>
                  <a:pt x="405151" y="1665323"/>
                  <a:pt x="384265" y="1684316"/>
                  <a:pt x="359747" y="1683411"/>
                </a:cubicBezTo>
                <a:lnTo>
                  <a:pt x="76421" y="1669845"/>
                </a:lnTo>
                <a:cubicBezTo>
                  <a:pt x="50995" y="1668036"/>
                  <a:pt x="31017" y="1647235"/>
                  <a:pt x="32833" y="1622816"/>
                </a:cubicBezTo>
                <a:cubicBezTo>
                  <a:pt x="33741" y="1597492"/>
                  <a:pt x="55535" y="1577595"/>
                  <a:pt x="80053" y="1579404"/>
                </a:cubicBezTo>
                <a:close/>
                <a:moveTo>
                  <a:pt x="90713" y="1355280"/>
                </a:moveTo>
                <a:lnTo>
                  <a:pt x="372631" y="1369751"/>
                </a:lnTo>
                <a:cubicBezTo>
                  <a:pt x="396949" y="1370655"/>
                  <a:pt x="416765" y="1392361"/>
                  <a:pt x="414963" y="1416780"/>
                </a:cubicBezTo>
                <a:cubicBezTo>
                  <a:pt x="414063" y="1442104"/>
                  <a:pt x="392445" y="1461096"/>
                  <a:pt x="367227" y="1460192"/>
                </a:cubicBezTo>
                <a:lnTo>
                  <a:pt x="87111" y="1446626"/>
                </a:lnTo>
                <a:cubicBezTo>
                  <a:pt x="61891" y="1445721"/>
                  <a:pt x="42977" y="1424015"/>
                  <a:pt x="42977" y="1398692"/>
                </a:cubicBezTo>
                <a:cubicBezTo>
                  <a:pt x="44777" y="1374273"/>
                  <a:pt x="66395" y="1354376"/>
                  <a:pt x="90713" y="1355280"/>
                </a:cubicBezTo>
                <a:close/>
                <a:moveTo>
                  <a:pt x="102785" y="1128979"/>
                </a:moveTo>
                <a:lnTo>
                  <a:pt x="385381" y="1141640"/>
                </a:lnTo>
                <a:cubicBezTo>
                  <a:pt x="408857" y="1143449"/>
                  <a:pt x="428719" y="1164250"/>
                  <a:pt x="427817" y="1189572"/>
                </a:cubicBezTo>
                <a:cubicBezTo>
                  <a:pt x="426913" y="1213991"/>
                  <a:pt x="405245" y="1233887"/>
                  <a:pt x="379965" y="1232983"/>
                </a:cubicBezTo>
                <a:lnTo>
                  <a:pt x="99173" y="1219417"/>
                </a:lnTo>
                <a:cubicBezTo>
                  <a:pt x="73893" y="1218513"/>
                  <a:pt x="54933" y="1196808"/>
                  <a:pt x="54933" y="1171485"/>
                </a:cubicBezTo>
                <a:cubicBezTo>
                  <a:pt x="56739" y="1146162"/>
                  <a:pt x="78407" y="1127170"/>
                  <a:pt x="102785" y="1128979"/>
                </a:cubicBezTo>
                <a:close/>
                <a:moveTo>
                  <a:pt x="114743" y="901775"/>
                </a:moveTo>
                <a:lnTo>
                  <a:pt x="396437" y="915341"/>
                </a:lnTo>
                <a:cubicBezTo>
                  <a:pt x="421717" y="916245"/>
                  <a:pt x="440679" y="937047"/>
                  <a:pt x="439775" y="962370"/>
                </a:cubicBezTo>
                <a:cubicBezTo>
                  <a:pt x="438873" y="987694"/>
                  <a:pt x="417203" y="1006686"/>
                  <a:pt x="391923" y="1004878"/>
                </a:cubicBezTo>
                <a:lnTo>
                  <a:pt x="110229" y="992216"/>
                </a:lnTo>
                <a:cubicBezTo>
                  <a:pt x="84949" y="990407"/>
                  <a:pt x="66893" y="969605"/>
                  <a:pt x="67795" y="944282"/>
                </a:cubicBezTo>
                <a:cubicBezTo>
                  <a:pt x="68697" y="919863"/>
                  <a:pt x="89463" y="899966"/>
                  <a:pt x="114743" y="901775"/>
                </a:cubicBezTo>
                <a:close/>
                <a:moveTo>
                  <a:pt x="123501" y="676748"/>
                </a:moveTo>
                <a:lnTo>
                  <a:pt x="404519" y="691341"/>
                </a:lnTo>
                <a:cubicBezTo>
                  <a:pt x="429737" y="691341"/>
                  <a:pt x="448653" y="714143"/>
                  <a:pt x="447751" y="738769"/>
                </a:cubicBezTo>
                <a:cubicBezTo>
                  <a:pt x="445951" y="764307"/>
                  <a:pt x="425235" y="783461"/>
                  <a:pt x="400915" y="782549"/>
                </a:cubicBezTo>
                <a:lnTo>
                  <a:pt x="118999" y="768867"/>
                </a:lnTo>
                <a:cubicBezTo>
                  <a:pt x="94679" y="767043"/>
                  <a:pt x="74865" y="745153"/>
                  <a:pt x="76665" y="720527"/>
                </a:cubicBezTo>
                <a:cubicBezTo>
                  <a:pt x="77567" y="694989"/>
                  <a:pt x="98283" y="676748"/>
                  <a:pt x="123501" y="676748"/>
                </a:cubicBezTo>
                <a:close/>
                <a:moveTo>
                  <a:pt x="135459" y="450445"/>
                </a:moveTo>
                <a:lnTo>
                  <a:pt x="416475" y="464011"/>
                </a:lnTo>
                <a:cubicBezTo>
                  <a:pt x="440795" y="465820"/>
                  <a:pt x="460609" y="487525"/>
                  <a:pt x="459709" y="511039"/>
                </a:cubicBezTo>
                <a:cubicBezTo>
                  <a:pt x="457907" y="536362"/>
                  <a:pt x="437191" y="556258"/>
                  <a:pt x="412873" y="554450"/>
                </a:cubicBezTo>
                <a:lnTo>
                  <a:pt x="131855" y="540884"/>
                </a:lnTo>
                <a:cubicBezTo>
                  <a:pt x="106637" y="539979"/>
                  <a:pt x="86821" y="519179"/>
                  <a:pt x="88623" y="493856"/>
                </a:cubicBezTo>
                <a:cubicBezTo>
                  <a:pt x="89523" y="468533"/>
                  <a:pt x="111139" y="449541"/>
                  <a:pt x="135459" y="450445"/>
                </a:cubicBezTo>
                <a:close/>
                <a:moveTo>
                  <a:pt x="147535" y="223242"/>
                </a:moveTo>
                <a:lnTo>
                  <a:pt x="428325" y="236808"/>
                </a:lnTo>
                <a:cubicBezTo>
                  <a:pt x="452703" y="238617"/>
                  <a:pt x="472567" y="259419"/>
                  <a:pt x="471663" y="284742"/>
                </a:cubicBezTo>
                <a:cubicBezTo>
                  <a:pt x="470761" y="309161"/>
                  <a:pt x="449091" y="329058"/>
                  <a:pt x="423811" y="327250"/>
                </a:cubicBezTo>
                <a:lnTo>
                  <a:pt x="142117" y="314588"/>
                </a:lnTo>
                <a:cubicBezTo>
                  <a:pt x="116837" y="312779"/>
                  <a:pt x="98781" y="291977"/>
                  <a:pt x="99683" y="266654"/>
                </a:cubicBezTo>
                <a:cubicBezTo>
                  <a:pt x="100585" y="242235"/>
                  <a:pt x="122255" y="222338"/>
                  <a:pt x="147535" y="223242"/>
                </a:cubicBezTo>
                <a:close/>
                <a:moveTo>
                  <a:pt x="155391" y="31"/>
                </a:moveTo>
                <a:lnTo>
                  <a:pt x="436407" y="13712"/>
                </a:lnTo>
                <a:cubicBezTo>
                  <a:pt x="461627" y="14624"/>
                  <a:pt x="480541" y="36514"/>
                  <a:pt x="478739" y="61140"/>
                </a:cubicBezTo>
                <a:cubicBezTo>
                  <a:pt x="477839" y="86678"/>
                  <a:pt x="457123" y="105832"/>
                  <a:pt x="431903" y="105832"/>
                </a:cubicBezTo>
                <a:lnTo>
                  <a:pt x="150887" y="92151"/>
                </a:lnTo>
                <a:cubicBezTo>
                  <a:pt x="125667" y="90326"/>
                  <a:pt x="106753" y="68437"/>
                  <a:pt x="107653" y="43810"/>
                </a:cubicBezTo>
                <a:cubicBezTo>
                  <a:pt x="109455" y="18272"/>
                  <a:pt x="131071" y="-881"/>
                  <a:pt x="155391" y="31"/>
                </a:cubicBezTo>
                <a:close/>
              </a:path>
            </a:pathLst>
          </a:custGeom>
          <a:solidFill>
            <a:srgbClr val="0E16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378" name="Freeform 16">
            <a:extLst>
              <a:ext uri="{FF2B5EF4-FFF2-40B4-BE49-F238E27FC236}">
                <a16:creationId xmlns:a16="http://schemas.microsoft.com/office/drawing/2014/main" id="{13083E07-DE4A-4236-BAC3-3D23D91CA00C}"/>
              </a:ext>
            </a:extLst>
          </p:cNvPr>
          <p:cNvSpPr>
            <a:spLocks noChangeArrowheads="1"/>
          </p:cNvSpPr>
          <p:nvPr/>
        </p:nvSpPr>
        <p:spPr bwMode="auto">
          <a:xfrm>
            <a:off x="8487889" y="3362233"/>
            <a:ext cx="835077" cy="406577"/>
          </a:xfrm>
          <a:custGeom>
            <a:avLst/>
            <a:gdLst>
              <a:gd name="T0" fmla="*/ 1805 w 1846"/>
              <a:gd name="T1" fmla="*/ 899 h 900"/>
              <a:gd name="T2" fmla="*/ 0 w 1846"/>
              <a:gd name="T3" fmla="*/ 812 h 900"/>
              <a:gd name="T4" fmla="*/ 39 w 1846"/>
              <a:gd name="T5" fmla="*/ 0 h 900"/>
              <a:gd name="T6" fmla="*/ 1845 w 1846"/>
              <a:gd name="T7" fmla="*/ 87 h 900"/>
              <a:gd name="T8" fmla="*/ 1805 w 1846"/>
              <a:gd name="T9" fmla="*/ 899 h 900"/>
            </a:gdLst>
            <a:ahLst/>
            <a:cxnLst>
              <a:cxn ang="0">
                <a:pos x="T0" y="T1"/>
              </a:cxn>
              <a:cxn ang="0">
                <a:pos x="T2" y="T3"/>
              </a:cxn>
              <a:cxn ang="0">
                <a:pos x="T4" y="T5"/>
              </a:cxn>
              <a:cxn ang="0">
                <a:pos x="T6" y="T7"/>
              </a:cxn>
              <a:cxn ang="0">
                <a:pos x="T8" y="T9"/>
              </a:cxn>
            </a:cxnLst>
            <a:rect l="0" t="0" r="r" b="b"/>
            <a:pathLst>
              <a:path w="1846" h="900">
                <a:moveTo>
                  <a:pt x="1805" y="899"/>
                </a:moveTo>
                <a:lnTo>
                  <a:pt x="0" y="812"/>
                </a:lnTo>
                <a:lnTo>
                  <a:pt x="39" y="0"/>
                </a:lnTo>
                <a:lnTo>
                  <a:pt x="1845" y="87"/>
                </a:lnTo>
                <a:lnTo>
                  <a:pt x="1805" y="899"/>
                </a:lnTo>
              </a:path>
            </a:pathLst>
          </a:custGeom>
          <a:solidFill>
            <a:srgbClr val="FFE3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79" name="Freeform: Shape 378">
            <a:extLst>
              <a:ext uri="{FF2B5EF4-FFF2-40B4-BE49-F238E27FC236}">
                <a16:creationId xmlns:a16="http://schemas.microsoft.com/office/drawing/2014/main" id="{D491AAAA-81B7-47BE-A8A9-DD75C9F203AE}"/>
              </a:ext>
            </a:extLst>
          </p:cNvPr>
          <p:cNvSpPr>
            <a:spLocks noChangeArrowheads="1"/>
          </p:cNvSpPr>
          <p:nvPr/>
        </p:nvSpPr>
        <p:spPr bwMode="auto">
          <a:xfrm>
            <a:off x="8464404" y="3776782"/>
            <a:ext cx="415658" cy="742508"/>
          </a:xfrm>
          <a:custGeom>
            <a:avLst/>
            <a:gdLst>
              <a:gd name="connsiteX0" fmla="*/ 32649 w 831315"/>
              <a:gd name="connsiteY0" fmla="*/ 1388059 h 1485015"/>
              <a:gd name="connsiteX1" fmla="*/ 731853 w 831315"/>
              <a:gd name="connsiteY1" fmla="*/ 1421886 h 1485015"/>
              <a:gd name="connsiteX2" fmla="*/ 762647 w 831315"/>
              <a:gd name="connsiteY2" fmla="*/ 1454799 h 1485015"/>
              <a:gd name="connsiteX3" fmla="*/ 730043 w 831315"/>
              <a:gd name="connsiteY3" fmla="*/ 1484970 h 1485015"/>
              <a:gd name="connsiteX4" fmla="*/ 29931 w 831315"/>
              <a:gd name="connsiteY4" fmla="*/ 1451142 h 1485015"/>
              <a:gd name="connsiteX5" fmla="*/ 43 w 831315"/>
              <a:gd name="connsiteY5" fmla="*/ 1418229 h 1485015"/>
              <a:gd name="connsiteX6" fmla="*/ 32649 w 831315"/>
              <a:gd name="connsiteY6" fmla="*/ 1388059 h 1485015"/>
              <a:gd name="connsiteX7" fmla="*/ 36501 w 831315"/>
              <a:gd name="connsiteY7" fmla="*/ 1284422 h 1485015"/>
              <a:gd name="connsiteX8" fmla="*/ 732889 w 831315"/>
              <a:gd name="connsiteY8" fmla="*/ 1318249 h 1485015"/>
              <a:gd name="connsiteX9" fmla="*/ 762657 w 831315"/>
              <a:gd name="connsiteY9" fmla="*/ 1351162 h 1485015"/>
              <a:gd name="connsiteX10" fmla="*/ 730183 w 831315"/>
              <a:gd name="connsiteY10" fmla="*/ 1381333 h 1485015"/>
              <a:gd name="connsiteX11" fmla="*/ 33793 w 831315"/>
              <a:gd name="connsiteY11" fmla="*/ 1347505 h 1485015"/>
              <a:gd name="connsiteX12" fmla="*/ 4027 w 831315"/>
              <a:gd name="connsiteY12" fmla="*/ 1314592 h 1485015"/>
              <a:gd name="connsiteX13" fmla="*/ 36501 w 831315"/>
              <a:gd name="connsiteY13" fmla="*/ 1284422 h 1485015"/>
              <a:gd name="connsiteX14" fmla="*/ 44605 w 831315"/>
              <a:gd name="connsiteY14" fmla="*/ 1177717 h 1485015"/>
              <a:gd name="connsiteX15" fmla="*/ 744715 w 831315"/>
              <a:gd name="connsiteY15" fmla="*/ 1210629 h 1485015"/>
              <a:gd name="connsiteX16" fmla="*/ 774603 w 831315"/>
              <a:gd name="connsiteY16" fmla="*/ 1243541 h 1485015"/>
              <a:gd name="connsiteX17" fmla="*/ 741999 w 831315"/>
              <a:gd name="connsiteY17" fmla="*/ 1273711 h 1485015"/>
              <a:gd name="connsiteX18" fmla="*/ 42793 w 831315"/>
              <a:gd name="connsiteY18" fmla="*/ 1239884 h 1485015"/>
              <a:gd name="connsiteX19" fmla="*/ 12905 w 831315"/>
              <a:gd name="connsiteY19" fmla="*/ 1207887 h 1485015"/>
              <a:gd name="connsiteX20" fmla="*/ 44605 w 831315"/>
              <a:gd name="connsiteY20" fmla="*/ 1177717 h 1485015"/>
              <a:gd name="connsiteX21" fmla="*/ 48593 w 831315"/>
              <a:gd name="connsiteY21" fmla="*/ 1069175 h 1485015"/>
              <a:gd name="connsiteX22" fmla="*/ 748703 w 831315"/>
              <a:gd name="connsiteY22" fmla="*/ 1103002 h 1485015"/>
              <a:gd name="connsiteX23" fmla="*/ 778591 w 831315"/>
              <a:gd name="connsiteY23" fmla="*/ 1135915 h 1485015"/>
              <a:gd name="connsiteX24" fmla="*/ 745987 w 831315"/>
              <a:gd name="connsiteY24" fmla="*/ 1166086 h 1485015"/>
              <a:gd name="connsiteX25" fmla="*/ 45875 w 831315"/>
              <a:gd name="connsiteY25" fmla="*/ 1132258 h 1485015"/>
              <a:gd name="connsiteX26" fmla="*/ 15987 w 831315"/>
              <a:gd name="connsiteY26" fmla="*/ 1099345 h 1485015"/>
              <a:gd name="connsiteX27" fmla="*/ 48593 w 831315"/>
              <a:gd name="connsiteY27" fmla="*/ 1069175 h 1485015"/>
              <a:gd name="connsiteX28" fmla="*/ 52445 w 831315"/>
              <a:gd name="connsiteY28" fmla="*/ 961556 h 1485015"/>
              <a:gd name="connsiteX29" fmla="*/ 748833 w 831315"/>
              <a:gd name="connsiteY29" fmla="*/ 995382 h 1485015"/>
              <a:gd name="connsiteX30" fmla="*/ 778601 w 831315"/>
              <a:gd name="connsiteY30" fmla="*/ 1028294 h 1485015"/>
              <a:gd name="connsiteX31" fmla="*/ 746127 w 831315"/>
              <a:gd name="connsiteY31" fmla="*/ 1058464 h 1485015"/>
              <a:gd name="connsiteX32" fmla="*/ 49737 w 831315"/>
              <a:gd name="connsiteY32" fmla="*/ 1024637 h 1485015"/>
              <a:gd name="connsiteX33" fmla="*/ 19971 w 831315"/>
              <a:gd name="connsiteY33" fmla="*/ 991725 h 1485015"/>
              <a:gd name="connsiteX34" fmla="*/ 52445 w 831315"/>
              <a:gd name="connsiteY34" fmla="*/ 961556 h 1485015"/>
              <a:gd name="connsiteX35" fmla="*/ 60417 w 831315"/>
              <a:gd name="connsiteY35" fmla="*/ 854843 h 1485015"/>
              <a:gd name="connsiteX36" fmla="*/ 756805 w 831315"/>
              <a:gd name="connsiteY36" fmla="*/ 887756 h 1485015"/>
              <a:gd name="connsiteX37" fmla="*/ 786573 w 831315"/>
              <a:gd name="connsiteY37" fmla="*/ 920669 h 1485015"/>
              <a:gd name="connsiteX38" fmla="*/ 754099 w 831315"/>
              <a:gd name="connsiteY38" fmla="*/ 950840 h 1485015"/>
              <a:gd name="connsiteX39" fmla="*/ 57709 w 831315"/>
              <a:gd name="connsiteY39" fmla="*/ 917012 h 1485015"/>
              <a:gd name="connsiteX40" fmla="*/ 27943 w 831315"/>
              <a:gd name="connsiteY40" fmla="*/ 885014 h 1485015"/>
              <a:gd name="connsiteX41" fmla="*/ 60417 w 831315"/>
              <a:gd name="connsiteY41" fmla="*/ 854843 h 1485015"/>
              <a:gd name="connsiteX42" fmla="*/ 64537 w 831315"/>
              <a:gd name="connsiteY42" fmla="*/ 746309 h 1485015"/>
              <a:gd name="connsiteX43" fmla="*/ 764647 w 831315"/>
              <a:gd name="connsiteY43" fmla="*/ 780135 h 1485015"/>
              <a:gd name="connsiteX44" fmla="*/ 794535 w 831315"/>
              <a:gd name="connsiteY44" fmla="*/ 813961 h 1485015"/>
              <a:gd name="connsiteX45" fmla="*/ 761931 w 831315"/>
              <a:gd name="connsiteY45" fmla="*/ 843217 h 1485015"/>
              <a:gd name="connsiteX46" fmla="*/ 61819 w 831315"/>
              <a:gd name="connsiteY46" fmla="*/ 809390 h 1485015"/>
              <a:gd name="connsiteX47" fmla="*/ 31931 w 831315"/>
              <a:gd name="connsiteY47" fmla="*/ 776478 h 1485015"/>
              <a:gd name="connsiteX48" fmla="*/ 64537 w 831315"/>
              <a:gd name="connsiteY48" fmla="*/ 746309 h 1485015"/>
              <a:gd name="connsiteX49" fmla="*/ 68389 w 831315"/>
              <a:gd name="connsiteY49" fmla="*/ 642672 h 1485015"/>
              <a:gd name="connsiteX50" fmla="*/ 765679 w 831315"/>
              <a:gd name="connsiteY50" fmla="*/ 676498 h 1485015"/>
              <a:gd name="connsiteX51" fmla="*/ 795447 w 831315"/>
              <a:gd name="connsiteY51" fmla="*/ 709410 h 1485015"/>
              <a:gd name="connsiteX52" fmla="*/ 762071 w 831315"/>
              <a:gd name="connsiteY52" fmla="*/ 739579 h 1485015"/>
              <a:gd name="connsiteX53" fmla="*/ 64779 w 831315"/>
              <a:gd name="connsiteY53" fmla="*/ 705753 h 1485015"/>
              <a:gd name="connsiteX54" fmla="*/ 35915 w 831315"/>
              <a:gd name="connsiteY54" fmla="*/ 672841 h 1485015"/>
              <a:gd name="connsiteX55" fmla="*/ 68389 w 831315"/>
              <a:gd name="connsiteY55" fmla="*/ 642672 h 1485015"/>
              <a:gd name="connsiteX56" fmla="*/ 72373 w 831315"/>
              <a:gd name="connsiteY56" fmla="*/ 535959 h 1485015"/>
              <a:gd name="connsiteX57" fmla="*/ 768759 w 831315"/>
              <a:gd name="connsiteY57" fmla="*/ 568872 h 1485015"/>
              <a:gd name="connsiteX58" fmla="*/ 798527 w 831315"/>
              <a:gd name="connsiteY58" fmla="*/ 602699 h 1485015"/>
              <a:gd name="connsiteX59" fmla="*/ 766053 w 831315"/>
              <a:gd name="connsiteY59" fmla="*/ 631955 h 1485015"/>
              <a:gd name="connsiteX60" fmla="*/ 68765 w 831315"/>
              <a:gd name="connsiteY60" fmla="*/ 599042 h 1485015"/>
              <a:gd name="connsiteX61" fmla="*/ 39899 w 831315"/>
              <a:gd name="connsiteY61" fmla="*/ 566129 h 1485015"/>
              <a:gd name="connsiteX62" fmla="*/ 72373 w 831315"/>
              <a:gd name="connsiteY62" fmla="*/ 535959 h 1485015"/>
              <a:gd name="connsiteX63" fmla="*/ 81385 w 831315"/>
              <a:gd name="connsiteY63" fmla="*/ 427425 h 1485015"/>
              <a:gd name="connsiteX64" fmla="*/ 780591 w 831315"/>
              <a:gd name="connsiteY64" fmla="*/ 461251 h 1485015"/>
              <a:gd name="connsiteX65" fmla="*/ 810479 w 831315"/>
              <a:gd name="connsiteY65" fmla="*/ 495077 h 1485015"/>
              <a:gd name="connsiteX66" fmla="*/ 777875 w 831315"/>
              <a:gd name="connsiteY66" fmla="*/ 524332 h 1485015"/>
              <a:gd name="connsiteX67" fmla="*/ 77763 w 831315"/>
              <a:gd name="connsiteY67" fmla="*/ 490506 h 1485015"/>
              <a:gd name="connsiteX68" fmla="*/ 47875 w 831315"/>
              <a:gd name="connsiteY68" fmla="*/ 457594 h 1485015"/>
              <a:gd name="connsiteX69" fmla="*/ 81385 w 831315"/>
              <a:gd name="connsiteY69" fmla="*/ 427425 h 1485015"/>
              <a:gd name="connsiteX70" fmla="*/ 84465 w 831315"/>
              <a:gd name="connsiteY70" fmla="*/ 319798 h 1485015"/>
              <a:gd name="connsiteX71" fmla="*/ 784577 w 831315"/>
              <a:gd name="connsiteY71" fmla="*/ 353625 h 1485015"/>
              <a:gd name="connsiteX72" fmla="*/ 814465 w 831315"/>
              <a:gd name="connsiteY72" fmla="*/ 386538 h 1485015"/>
              <a:gd name="connsiteX73" fmla="*/ 781859 w 831315"/>
              <a:gd name="connsiteY73" fmla="*/ 416708 h 1485015"/>
              <a:gd name="connsiteX74" fmla="*/ 81749 w 831315"/>
              <a:gd name="connsiteY74" fmla="*/ 382881 h 1485015"/>
              <a:gd name="connsiteX75" fmla="*/ 51859 w 831315"/>
              <a:gd name="connsiteY75" fmla="*/ 349968 h 1485015"/>
              <a:gd name="connsiteX76" fmla="*/ 84465 w 831315"/>
              <a:gd name="connsiteY76" fmla="*/ 319798 h 1485015"/>
              <a:gd name="connsiteX77" fmla="*/ 88453 w 831315"/>
              <a:gd name="connsiteY77" fmla="*/ 212148 h 1485015"/>
              <a:gd name="connsiteX78" fmla="*/ 787657 w 831315"/>
              <a:gd name="connsiteY78" fmla="*/ 244922 h 1485015"/>
              <a:gd name="connsiteX79" fmla="*/ 817545 w 831315"/>
              <a:gd name="connsiteY79" fmla="*/ 276810 h 1485015"/>
              <a:gd name="connsiteX80" fmla="*/ 784941 w 831315"/>
              <a:gd name="connsiteY80" fmla="*/ 305155 h 1485015"/>
              <a:gd name="connsiteX81" fmla="*/ 85735 w 831315"/>
              <a:gd name="connsiteY81" fmla="*/ 273267 h 1485015"/>
              <a:gd name="connsiteX82" fmla="*/ 55847 w 831315"/>
              <a:gd name="connsiteY82" fmla="*/ 241379 h 1485015"/>
              <a:gd name="connsiteX83" fmla="*/ 88453 w 831315"/>
              <a:gd name="connsiteY83" fmla="*/ 212148 h 1485015"/>
              <a:gd name="connsiteX84" fmla="*/ 96329 w 831315"/>
              <a:gd name="connsiteY84" fmla="*/ 104551 h 1485015"/>
              <a:gd name="connsiteX85" fmla="*/ 793541 w 831315"/>
              <a:gd name="connsiteY85" fmla="*/ 138378 h 1485015"/>
              <a:gd name="connsiteX86" fmla="*/ 823343 w 831315"/>
              <a:gd name="connsiteY86" fmla="*/ 171291 h 1485015"/>
              <a:gd name="connsiteX87" fmla="*/ 789929 w 831315"/>
              <a:gd name="connsiteY87" fmla="*/ 202376 h 1485015"/>
              <a:gd name="connsiteX88" fmla="*/ 92717 w 831315"/>
              <a:gd name="connsiteY88" fmla="*/ 168548 h 1485015"/>
              <a:gd name="connsiteX89" fmla="*/ 62913 w 831315"/>
              <a:gd name="connsiteY89" fmla="*/ 134721 h 1485015"/>
              <a:gd name="connsiteX90" fmla="*/ 96329 w 831315"/>
              <a:gd name="connsiteY90" fmla="*/ 104551 h 1485015"/>
              <a:gd name="connsiteX91" fmla="*/ 101315 w 831315"/>
              <a:gd name="connsiteY91" fmla="*/ 0 h 1485015"/>
              <a:gd name="connsiteX92" fmla="*/ 800521 w 831315"/>
              <a:gd name="connsiteY92" fmla="*/ 32774 h 1485015"/>
              <a:gd name="connsiteX93" fmla="*/ 831315 w 831315"/>
              <a:gd name="connsiteY93" fmla="*/ 65548 h 1485015"/>
              <a:gd name="connsiteX94" fmla="*/ 797803 w 831315"/>
              <a:gd name="connsiteY94" fmla="*/ 94779 h 1485015"/>
              <a:gd name="connsiteX95" fmla="*/ 97693 w 831315"/>
              <a:gd name="connsiteY95" fmla="*/ 61119 h 1485015"/>
              <a:gd name="connsiteX96" fmla="*/ 68709 w 831315"/>
              <a:gd name="connsiteY96" fmla="*/ 29231 h 1485015"/>
              <a:gd name="connsiteX97" fmla="*/ 101315 w 831315"/>
              <a:gd name="connsiteY97" fmla="*/ 0 h 148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31315" h="1485015">
                <a:moveTo>
                  <a:pt x="32649" y="1388059"/>
                </a:moveTo>
                <a:lnTo>
                  <a:pt x="731853" y="1421886"/>
                </a:lnTo>
                <a:cubicBezTo>
                  <a:pt x="749967" y="1422801"/>
                  <a:pt x="763553" y="1437429"/>
                  <a:pt x="762647" y="1454799"/>
                </a:cubicBezTo>
                <a:cubicBezTo>
                  <a:pt x="761741" y="1473084"/>
                  <a:pt x="746345" y="1485884"/>
                  <a:pt x="730043" y="1484970"/>
                </a:cubicBezTo>
                <a:lnTo>
                  <a:pt x="29931" y="1451142"/>
                </a:lnTo>
                <a:cubicBezTo>
                  <a:pt x="12723" y="1450228"/>
                  <a:pt x="-863" y="1435600"/>
                  <a:pt x="43" y="1418229"/>
                </a:cubicBezTo>
                <a:cubicBezTo>
                  <a:pt x="949" y="1400859"/>
                  <a:pt x="15439" y="1387145"/>
                  <a:pt x="32649" y="1388059"/>
                </a:cubicBezTo>
                <a:close/>
                <a:moveTo>
                  <a:pt x="36501" y="1284422"/>
                </a:moveTo>
                <a:lnTo>
                  <a:pt x="732889" y="1318249"/>
                </a:lnTo>
                <a:cubicBezTo>
                  <a:pt x="750931" y="1319164"/>
                  <a:pt x="763559" y="1333792"/>
                  <a:pt x="762657" y="1351162"/>
                </a:cubicBezTo>
                <a:cubicBezTo>
                  <a:pt x="761755" y="1368533"/>
                  <a:pt x="747321" y="1382247"/>
                  <a:pt x="730183" y="1381333"/>
                </a:cubicBezTo>
                <a:lnTo>
                  <a:pt x="33793" y="1347505"/>
                </a:lnTo>
                <a:cubicBezTo>
                  <a:pt x="15753" y="1346591"/>
                  <a:pt x="3123" y="1331049"/>
                  <a:pt x="4027" y="1314592"/>
                </a:cubicBezTo>
                <a:cubicBezTo>
                  <a:pt x="4929" y="1296307"/>
                  <a:pt x="19361" y="1283508"/>
                  <a:pt x="36501" y="1284422"/>
                </a:cubicBezTo>
                <a:close/>
                <a:moveTo>
                  <a:pt x="44605" y="1177717"/>
                </a:moveTo>
                <a:lnTo>
                  <a:pt x="744715" y="1210629"/>
                </a:lnTo>
                <a:cubicBezTo>
                  <a:pt x="761923" y="1212458"/>
                  <a:pt x="775509" y="1227085"/>
                  <a:pt x="774603" y="1243541"/>
                </a:cubicBezTo>
                <a:cubicBezTo>
                  <a:pt x="773697" y="1261826"/>
                  <a:pt x="759207" y="1274625"/>
                  <a:pt x="741999" y="1273711"/>
                </a:cubicBezTo>
                <a:lnTo>
                  <a:pt x="42793" y="1239884"/>
                </a:lnTo>
                <a:cubicBezTo>
                  <a:pt x="24679" y="1238970"/>
                  <a:pt x="11093" y="1224343"/>
                  <a:pt x="12905" y="1207887"/>
                </a:cubicBezTo>
                <a:cubicBezTo>
                  <a:pt x="13811" y="1189602"/>
                  <a:pt x="28301" y="1175889"/>
                  <a:pt x="44605" y="1177717"/>
                </a:cubicBezTo>
                <a:close/>
                <a:moveTo>
                  <a:pt x="48593" y="1069175"/>
                </a:moveTo>
                <a:lnTo>
                  <a:pt x="748703" y="1103002"/>
                </a:lnTo>
                <a:cubicBezTo>
                  <a:pt x="765911" y="1103917"/>
                  <a:pt x="779497" y="1119459"/>
                  <a:pt x="778591" y="1135915"/>
                </a:cubicBezTo>
                <a:cubicBezTo>
                  <a:pt x="777685" y="1153286"/>
                  <a:pt x="762289" y="1167000"/>
                  <a:pt x="745987" y="1166086"/>
                </a:cubicBezTo>
                <a:lnTo>
                  <a:pt x="45875" y="1132258"/>
                </a:lnTo>
                <a:cubicBezTo>
                  <a:pt x="28667" y="1131344"/>
                  <a:pt x="15081" y="1116716"/>
                  <a:pt x="15987" y="1099345"/>
                </a:cubicBezTo>
                <a:cubicBezTo>
                  <a:pt x="16893" y="1081975"/>
                  <a:pt x="32289" y="1068261"/>
                  <a:pt x="48593" y="1069175"/>
                </a:cubicBezTo>
                <a:close/>
                <a:moveTo>
                  <a:pt x="52445" y="961556"/>
                </a:moveTo>
                <a:lnTo>
                  <a:pt x="748833" y="995382"/>
                </a:lnTo>
                <a:cubicBezTo>
                  <a:pt x="766875" y="996297"/>
                  <a:pt x="779503" y="1010924"/>
                  <a:pt x="778601" y="1028294"/>
                </a:cubicBezTo>
                <a:cubicBezTo>
                  <a:pt x="777699" y="1045664"/>
                  <a:pt x="763265" y="1059378"/>
                  <a:pt x="746127" y="1058464"/>
                </a:cubicBezTo>
                <a:lnTo>
                  <a:pt x="49737" y="1024637"/>
                </a:lnTo>
                <a:cubicBezTo>
                  <a:pt x="31697" y="1023723"/>
                  <a:pt x="19067" y="1008181"/>
                  <a:pt x="19971" y="991725"/>
                </a:cubicBezTo>
                <a:cubicBezTo>
                  <a:pt x="20873" y="973441"/>
                  <a:pt x="35305" y="960642"/>
                  <a:pt x="52445" y="961556"/>
                </a:cubicBezTo>
                <a:close/>
                <a:moveTo>
                  <a:pt x="60417" y="854843"/>
                </a:moveTo>
                <a:lnTo>
                  <a:pt x="756805" y="887756"/>
                </a:lnTo>
                <a:cubicBezTo>
                  <a:pt x="774847" y="889585"/>
                  <a:pt x="787475" y="904213"/>
                  <a:pt x="786573" y="920669"/>
                </a:cubicBezTo>
                <a:cubicBezTo>
                  <a:pt x="785671" y="938954"/>
                  <a:pt x="771237" y="951754"/>
                  <a:pt x="754099" y="950840"/>
                </a:cubicBezTo>
                <a:lnTo>
                  <a:pt x="57709" y="917012"/>
                </a:lnTo>
                <a:cubicBezTo>
                  <a:pt x="39669" y="916098"/>
                  <a:pt x="27039" y="901470"/>
                  <a:pt x="27943" y="885014"/>
                </a:cubicBezTo>
                <a:cubicBezTo>
                  <a:pt x="27943" y="866729"/>
                  <a:pt x="43277" y="853015"/>
                  <a:pt x="60417" y="854843"/>
                </a:cubicBezTo>
                <a:close/>
                <a:moveTo>
                  <a:pt x="64537" y="746309"/>
                </a:moveTo>
                <a:lnTo>
                  <a:pt x="764647" y="780135"/>
                </a:lnTo>
                <a:cubicBezTo>
                  <a:pt x="781855" y="781049"/>
                  <a:pt x="795441" y="796591"/>
                  <a:pt x="794535" y="813961"/>
                </a:cubicBezTo>
                <a:cubicBezTo>
                  <a:pt x="793629" y="831331"/>
                  <a:pt x="778233" y="844131"/>
                  <a:pt x="761931" y="843217"/>
                </a:cubicBezTo>
                <a:lnTo>
                  <a:pt x="61819" y="809390"/>
                </a:lnTo>
                <a:cubicBezTo>
                  <a:pt x="44611" y="808476"/>
                  <a:pt x="31025" y="793848"/>
                  <a:pt x="31931" y="776478"/>
                </a:cubicBezTo>
                <a:cubicBezTo>
                  <a:pt x="32837" y="759108"/>
                  <a:pt x="47327" y="745395"/>
                  <a:pt x="64537" y="746309"/>
                </a:cubicBezTo>
                <a:close/>
                <a:moveTo>
                  <a:pt x="68389" y="642672"/>
                </a:moveTo>
                <a:lnTo>
                  <a:pt x="765679" y="676498"/>
                </a:lnTo>
                <a:cubicBezTo>
                  <a:pt x="781917" y="677412"/>
                  <a:pt x="795447" y="692040"/>
                  <a:pt x="795447" y="709410"/>
                </a:cubicBezTo>
                <a:cubicBezTo>
                  <a:pt x="793643" y="726780"/>
                  <a:pt x="779209" y="740494"/>
                  <a:pt x="762071" y="739579"/>
                </a:cubicBezTo>
                <a:lnTo>
                  <a:pt x="64779" y="705753"/>
                </a:lnTo>
                <a:cubicBezTo>
                  <a:pt x="48543" y="704839"/>
                  <a:pt x="35011" y="689297"/>
                  <a:pt x="35915" y="672841"/>
                </a:cubicBezTo>
                <a:cubicBezTo>
                  <a:pt x="36817" y="655471"/>
                  <a:pt x="51249" y="641758"/>
                  <a:pt x="68389" y="642672"/>
                </a:cubicBezTo>
                <a:close/>
                <a:moveTo>
                  <a:pt x="72373" y="535959"/>
                </a:moveTo>
                <a:lnTo>
                  <a:pt x="768759" y="568872"/>
                </a:lnTo>
                <a:cubicBezTo>
                  <a:pt x="785899" y="570701"/>
                  <a:pt x="799429" y="585329"/>
                  <a:pt x="798527" y="602699"/>
                </a:cubicBezTo>
                <a:cubicBezTo>
                  <a:pt x="797625" y="620070"/>
                  <a:pt x="783191" y="632870"/>
                  <a:pt x="766053" y="631955"/>
                </a:cubicBezTo>
                <a:lnTo>
                  <a:pt x="68765" y="599042"/>
                </a:lnTo>
                <a:cubicBezTo>
                  <a:pt x="51625" y="597214"/>
                  <a:pt x="38997" y="582586"/>
                  <a:pt x="39899" y="566129"/>
                </a:cubicBezTo>
                <a:cubicBezTo>
                  <a:pt x="40801" y="548759"/>
                  <a:pt x="55233" y="534131"/>
                  <a:pt x="72373" y="535959"/>
                </a:cubicBezTo>
                <a:close/>
                <a:moveTo>
                  <a:pt x="81385" y="427425"/>
                </a:moveTo>
                <a:lnTo>
                  <a:pt x="780591" y="461251"/>
                </a:lnTo>
                <a:cubicBezTo>
                  <a:pt x="797799" y="462165"/>
                  <a:pt x="811385" y="477707"/>
                  <a:pt x="810479" y="495077"/>
                </a:cubicBezTo>
                <a:cubicBezTo>
                  <a:pt x="809573" y="512447"/>
                  <a:pt x="795083" y="525247"/>
                  <a:pt x="777875" y="524332"/>
                </a:cubicBezTo>
                <a:lnTo>
                  <a:pt x="77763" y="490506"/>
                </a:lnTo>
                <a:cubicBezTo>
                  <a:pt x="60555" y="490506"/>
                  <a:pt x="46969" y="475879"/>
                  <a:pt x="47875" y="457594"/>
                </a:cubicBezTo>
                <a:cubicBezTo>
                  <a:pt x="49687" y="440224"/>
                  <a:pt x="63271" y="426511"/>
                  <a:pt x="81385" y="427425"/>
                </a:cubicBezTo>
                <a:close/>
                <a:moveTo>
                  <a:pt x="84465" y="319798"/>
                </a:moveTo>
                <a:lnTo>
                  <a:pt x="784577" y="353625"/>
                </a:lnTo>
                <a:cubicBezTo>
                  <a:pt x="800879" y="354539"/>
                  <a:pt x="815371" y="369167"/>
                  <a:pt x="814465" y="386538"/>
                </a:cubicBezTo>
                <a:cubicBezTo>
                  <a:pt x="813559" y="403909"/>
                  <a:pt x="798161" y="417623"/>
                  <a:pt x="781859" y="416708"/>
                </a:cubicBezTo>
                <a:lnTo>
                  <a:pt x="81749" y="382881"/>
                </a:lnTo>
                <a:cubicBezTo>
                  <a:pt x="64539" y="381967"/>
                  <a:pt x="50955" y="367339"/>
                  <a:pt x="51859" y="349968"/>
                </a:cubicBezTo>
                <a:cubicBezTo>
                  <a:pt x="51859" y="332597"/>
                  <a:pt x="67257" y="318884"/>
                  <a:pt x="84465" y="319798"/>
                </a:cubicBezTo>
                <a:close/>
                <a:moveTo>
                  <a:pt x="88453" y="212148"/>
                </a:moveTo>
                <a:lnTo>
                  <a:pt x="787657" y="244922"/>
                </a:lnTo>
                <a:cubicBezTo>
                  <a:pt x="804867" y="245807"/>
                  <a:pt x="819357" y="259980"/>
                  <a:pt x="817545" y="276810"/>
                </a:cubicBezTo>
                <a:cubicBezTo>
                  <a:pt x="816641" y="293640"/>
                  <a:pt x="802149" y="306041"/>
                  <a:pt x="784941" y="305155"/>
                </a:cubicBezTo>
                <a:lnTo>
                  <a:pt x="85735" y="273267"/>
                </a:lnTo>
                <a:cubicBezTo>
                  <a:pt x="67621" y="272381"/>
                  <a:pt x="54941" y="258208"/>
                  <a:pt x="55847" y="241379"/>
                </a:cubicBezTo>
                <a:cubicBezTo>
                  <a:pt x="55847" y="224549"/>
                  <a:pt x="70339" y="211262"/>
                  <a:pt x="88453" y="212148"/>
                </a:cubicBezTo>
                <a:close/>
                <a:moveTo>
                  <a:pt x="96329" y="104551"/>
                </a:moveTo>
                <a:lnTo>
                  <a:pt x="793541" y="138378"/>
                </a:lnTo>
                <a:cubicBezTo>
                  <a:pt x="810701" y="139292"/>
                  <a:pt x="823343" y="154835"/>
                  <a:pt x="823343" y="171291"/>
                </a:cubicBezTo>
                <a:cubicBezTo>
                  <a:pt x="822441" y="189576"/>
                  <a:pt x="807991" y="202376"/>
                  <a:pt x="789929" y="202376"/>
                </a:cubicBezTo>
                <a:lnTo>
                  <a:pt x="92717" y="168548"/>
                </a:lnTo>
                <a:cubicBezTo>
                  <a:pt x="75557" y="167634"/>
                  <a:pt x="62913" y="152092"/>
                  <a:pt x="62913" y="134721"/>
                </a:cubicBezTo>
                <a:cubicBezTo>
                  <a:pt x="63817" y="118265"/>
                  <a:pt x="78267" y="103637"/>
                  <a:pt x="96329" y="104551"/>
                </a:cubicBezTo>
                <a:close/>
                <a:moveTo>
                  <a:pt x="101315" y="0"/>
                </a:moveTo>
                <a:lnTo>
                  <a:pt x="800521" y="32774"/>
                </a:lnTo>
                <a:cubicBezTo>
                  <a:pt x="817729" y="33660"/>
                  <a:pt x="831315" y="47832"/>
                  <a:pt x="831315" y="65548"/>
                </a:cubicBezTo>
                <a:cubicBezTo>
                  <a:pt x="830409" y="81492"/>
                  <a:pt x="815011" y="94779"/>
                  <a:pt x="797803" y="94779"/>
                </a:cubicBezTo>
                <a:lnTo>
                  <a:pt x="97693" y="61119"/>
                </a:lnTo>
                <a:cubicBezTo>
                  <a:pt x="81389" y="60233"/>
                  <a:pt x="66899" y="46061"/>
                  <a:pt x="68709" y="29231"/>
                </a:cubicBezTo>
                <a:cubicBezTo>
                  <a:pt x="69615" y="12401"/>
                  <a:pt x="84107" y="0"/>
                  <a:pt x="101315" y="0"/>
                </a:cubicBezTo>
                <a:close/>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380" name="Freeform: Shape 379">
            <a:extLst>
              <a:ext uri="{FF2B5EF4-FFF2-40B4-BE49-F238E27FC236}">
                <a16:creationId xmlns:a16="http://schemas.microsoft.com/office/drawing/2014/main" id="{86C1D369-4FFB-4EDD-8CEB-2D711A4A5B15}"/>
              </a:ext>
            </a:extLst>
          </p:cNvPr>
          <p:cNvSpPr>
            <a:spLocks noChangeArrowheads="1"/>
          </p:cNvSpPr>
          <p:nvPr/>
        </p:nvSpPr>
        <p:spPr bwMode="auto">
          <a:xfrm>
            <a:off x="8890909" y="3797545"/>
            <a:ext cx="405268" cy="582233"/>
          </a:xfrm>
          <a:custGeom>
            <a:avLst/>
            <a:gdLst>
              <a:gd name="connsiteX0" fmla="*/ 32517 w 810535"/>
              <a:gd name="connsiteY0" fmla="*/ 1067511 h 1164465"/>
              <a:gd name="connsiteX1" fmla="*/ 729805 w 810535"/>
              <a:gd name="connsiteY1" fmla="*/ 1101338 h 1164465"/>
              <a:gd name="connsiteX2" fmla="*/ 758671 w 810535"/>
              <a:gd name="connsiteY2" fmla="*/ 1134251 h 1164465"/>
              <a:gd name="connsiteX3" fmla="*/ 726197 w 810535"/>
              <a:gd name="connsiteY3" fmla="*/ 1164422 h 1164465"/>
              <a:gd name="connsiteX4" fmla="*/ 29811 w 810535"/>
              <a:gd name="connsiteY4" fmla="*/ 1130594 h 1164465"/>
              <a:gd name="connsiteX5" fmla="*/ 43 w 810535"/>
              <a:gd name="connsiteY5" fmla="*/ 1096767 h 1164465"/>
              <a:gd name="connsiteX6" fmla="*/ 32517 w 810535"/>
              <a:gd name="connsiteY6" fmla="*/ 1067511 h 1164465"/>
              <a:gd name="connsiteX7" fmla="*/ 36505 w 810535"/>
              <a:gd name="connsiteY7" fmla="*/ 959891 h 1164465"/>
              <a:gd name="connsiteX8" fmla="*/ 733797 w 810535"/>
              <a:gd name="connsiteY8" fmla="*/ 993717 h 1164465"/>
              <a:gd name="connsiteX9" fmla="*/ 762661 w 810535"/>
              <a:gd name="connsiteY9" fmla="*/ 1026629 h 1164465"/>
              <a:gd name="connsiteX10" fmla="*/ 730187 w 810535"/>
              <a:gd name="connsiteY10" fmla="*/ 1056799 h 1164465"/>
              <a:gd name="connsiteX11" fmla="*/ 32897 w 810535"/>
              <a:gd name="connsiteY11" fmla="*/ 1022972 h 1164465"/>
              <a:gd name="connsiteX12" fmla="*/ 3129 w 810535"/>
              <a:gd name="connsiteY12" fmla="*/ 990060 h 1164465"/>
              <a:gd name="connsiteX13" fmla="*/ 36505 w 810535"/>
              <a:gd name="connsiteY13" fmla="*/ 959891 h 1164465"/>
              <a:gd name="connsiteX14" fmla="*/ 44477 w 810535"/>
              <a:gd name="connsiteY14" fmla="*/ 852264 h 1164465"/>
              <a:gd name="connsiteX15" fmla="*/ 740865 w 810535"/>
              <a:gd name="connsiteY15" fmla="*/ 886091 h 1164465"/>
              <a:gd name="connsiteX16" fmla="*/ 770633 w 810535"/>
              <a:gd name="connsiteY16" fmla="*/ 919004 h 1164465"/>
              <a:gd name="connsiteX17" fmla="*/ 738159 w 810535"/>
              <a:gd name="connsiteY17" fmla="*/ 949175 h 1164465"/>
              <a:gd name="connsiteX18" fmla="*/ 41771 w 810535"/>
              <a:gd name="connsiteY18" fmla="*/ 915347 h 1164465"/>
              <a:gd name="connsiteX19" fmla="*/ 12003 w 810535"/>
              <a:gd name="connsiteY19" fmla="*/ 882434 h 1164465"/>
              <a:gd name="connsiteX20" fmla="*/ 44477 w 810535"/>
              <a:gd name="connsiteY20" fmla="*/ 852264 h 1164465"/>
              <a:gd name="connsiteX21" fmla="*/ 48463 w 810535"/>
              <a:gd name="connsiteY21" fmla="*/ 744645 h 1164465"/>
              <a:gd name="connsiteX22" fmla="*/ 744849 w 810535"/>
              <a:gd name="connsiteY22" fmla="*/ 778471 h 1164465"/>
              <a:gd name="connsiteX23" fmla="*/ 774615 w 810535"/>
              <a:gd name="connsiteY23" fmla="*/ 811383 h 1164465"/>
              <a:gd name="connsiteX24" fmla="*/ 742141 w 810535"/>
              <a:gd name="connsiteY24" fmla="*/ 841553 h 1164465"/>
              <a:gd name="connsiteX25" fmla="*/ 45755 w 810535"/>
              <a:gd name="connsiteY25" fmla="*/ 807726 h 1164465"/>
              <a:gd name="connsiteX26" fmla="*/ 15989 w 810535"/>
              <a:gd name="connsiteY26" fmla="*/ 773900 h 1164465"/>
              <a:gd name="connsiteX27" fmla="*/ 48463 w 810535"/>
              <a:gd name="connsiteY27" fmla="*/ 744645 h 1164465"/>
              <a:gd name="connsiteX28" fmla="*/ 52581 w 810535"/>
              <a:gd name="connsiteY28" fmla="*/ 641921 h 1164465"/>
              <a:gd name="connsiteX29" fmla="*/ 752693 w 810535"/>
              <a:gd name="connsiteY29" fmla="*/ 674833 h 1164465"/>
              <a:gd name="connsiteX30" fmla="*/ 782581 w 810535"/>
              <a:gd name="connsiteY30" fmla="*/ 707745 h 1164465"/>
              <a:gd name="connsiteX31" fmla="*/ 749975 w 810535"/>
              <a:gd name="connsiteY31" fmla="*/ 737914 h 1164465"/>
              <a:gd name="connsiteX32" fmla="*/ 49865 w 810535"/>
              <a:gd name="connsiteY32" fmla="*/ 704088 h 1164465"/>
              <a:gd name="connsiteX33" fmla="*/ 19975 w 810535"/>
              <a:gd name="connsiteY33" fmla="*/ 672090 h 1164465"/>
              <a:gd name="connsiteX34" fmla="*/ 52581 w 810535"/>
              <a:gd name="connsiteY34" fmla="*/ 641921 h 1164465"/>
              <a:gd name="connsiteX35" fmla="*/ 56569 w 810535"/>
              <a:gd name="connsiteY35" fmla="*/ 533380 h 1164465"/>
              <a:gd name="connsiteX36" fmla="*/ 756681 w 810535"/>
              <a:gd name="connsiteY36" fmla="*/ 567207 h 1164465"/>
              <a:gd name="connsiteX37" fmla="*/ 786569 w 810535"/>
              <a:gd name="connsiteY37" fmla="*/ 600120 h 1164465"/>
              <a:gd name="connsiteX38" fmla="*/ 753963 w 810535"/>
              <a:gd name="connsiteY38" fmla="*/ 630290 h 1164465"/>
              <a:gd name="connsiteX39" fmla="*/ 53853 w 810535"/>
              <a:gd name="connsiteY39" fmla="*/ 596463 h 1164465"/>
              <a:gd name="connsiteX40" fmla="*/ 23963 w 810535"/>
              <a:gd name="connsiteY40" fmla="*/ 563550 h 1164465"/>
              <a:gd name="connsiteX41" fmla="*/ 56569 w 810535"/>
              <a:gd name="connsiteY41" fmla="*/ 533380 h 1164465"/>
              <a:gd name="connsiteX42" fmla="*/ 64407 w 810535"/>
              <a:gd name="connsiteY42" fmla="*/ 425760 h 1164465"/>
              <a:gd name="connsiteX43" fmla="*/ 760793 w 810535"/>
              <a:gd name="connsiteY43" fmla="*/ 459586 h 1164465"/>
              <a:gd name="connsiteX44" fmla="*/ 790559 w 810535"/>
              <a:gd name="connsiteY44" fmla="*/ 492498 h 1164465"/>
              <a:gd name="connsiteX45" fmla="*/ 758085 w 810535"/>
              <a:gd name="connsiteY45" fmla="*/ 522667 h 1164465"/>
              <a:gd name="connsiteX46" fmla="*/ 61699 w 810535"/>
              <a:gd name="connsiteY46" fmla="*/ 488841 h 1164465"/>
              <a:gd name="connsiteX47" fmla="*/ 31933 w 810535"/>
              <a:gd name="connsiteY47" fmla="*/ 455929 h 1164465"/>
              <a:gd name="connsiteX48" fmla="*/ 64407 w 810535"/>
              <a:gd name="connsiteY48" fmla="*/ 425760 h 1164465"/>
              <a:gd name="connsiteX49" fmla="*/ 69431 w 810535"/>
              <a:gd name="connsiteY49" fmla="*/ 319047 h 1164465"/>
              <a:gd name="connsiteX50" fmla="*/ 768637 w 810535"/>
              <a:gd name="connsiteY50" fmla="*/ 351960 h 1164465"/>
              <a:gd name="connsiteX51" fmla="*/ 798525 w 810535"/>
              <a:gd name="connsiteY51" fmla="*/ 384873 h 1164465"/>
              <a:gd name="connsiteX52" fmla="*/ 765921 w 810535"/>
              <a:gd name="connsiteY52" fmla="*/ 415043 h 1164465"/>
              <a:gd name="connsiteX53" fmla="*/ 66715 w 810535"/>
              <a:gd name="connsiteY53" fmla="*/ 381216 h 1164465"/>
              <a:gd name="connsiteX54" fmla="*/ 36827 w 810535"/>
              <a:gd name="connsiteY54" fmla="*/ 349217 h 1164465"/>
              <a:gd name="connsiteX55" fmla="*/ 69431 w 810535"/>
              <a:gd name="connsiteY55" fmla="*/ 319047 h 1164465"/>
              <a:gd name="connsiteX56" fmla="*/ 72513 w 810535"/>
              <a:gd name="connsiteY56" fmla="*/ 210514 h 1164465"/>
              <a:gd name="connsiteX57" fmla="*/ 772625 w 810535"/>
              <a:gd name="connsiteY57" fmla="*/ 244340 h 1164465"/>
              <a:gd name="connsiteX58" fmla="*/ 802513 w 810535"/>
              <a:gd name="connsiteY58" fmla="*/ 277252 h 1164465"/>
              <a:gd name="connsiteX59" fmla="*/ 769907 w 810535"/>
              <a:gd name="connsiteY59" fmla="*/ 307421 h 1164465"/>
              <a:gd name="connsiteX60" fmla="*/ 69797 w 810535"/>
              <a:gd name="connsiteY60" fmla="*/ 273595 h 1164465"/>
              <a:gd name="connsiteX61" fmla="*/ 39907 w 810535"/>
              <a:gd name="connsiteY61" fmla="*/ 240683 h 1164465"/>
              <a:gd name="connsiteX62" fmla="*/ 72513 w 810535"/>
              <a:gd name="connsiteY62" fmla="*/ 210514 h 1164465"/>
              <a:gd name="connsiteX63" fmla="*/ 80485 w 810535"/>
              <a:gd name="connsiteY63" fmla="*/ 102887 h 1164465"/>
              <a:gd name="connsiteX64" fmla="*/ 779691 w 810535"/>
              <a:gd name="connsiteY64" fmla="*/ 136714 h 1164465"/>
              <a:gd name="connsiteX65" fmla="*/ 809579 w 810535"/>
              <a:gd name="connsiteY65" fmla="*/ 169627 h 1164465"/>
              <a:gd name="connsiteX66" fmla="*/ 776973 w 810535"/>
              <a:gd name="connsiteY66" fmla="*/ 199797 h 1164465"/>
              <a:gd name="connsiteX67" fmla="*/ 77769 w 810535"/>
              <a:gd name="connsiteY67" fmla="*/ 165970 h 1164465"/>
              <a:gd name="connsiteX68" fmla="*/ 47879 w 810535"/>
              <a:gd name="connsiteY68" fmla="*/ 133057 h 1164465"/>
              <a:gd name="connsiteX69" fmla="*/ 80485 w 810535"/>
              <a:gd name="connsiteY69" fmla="*/ 102887 h 1164465"/>
              <a:gd name="connsiteX70" fmla="*/ 84337 w 810535"/>
              <a:gd name="connsiteY70" fmla="*/ 163 h 1164465"/>
              <a:gd name="connsiteX71" fmla="*/ 780725 w 810535"/>
              <a:gd name="connsiteY71" fmla="*/ 33076 h 1164465"/>
              <a:gd name="connsiteX72" fmla="*/ 810493 w 810535"/>
              <a:gd name="connsiteY72" fmla="*/ 65989 h 1164465"/>
              <a:gd name="connsiteX73" fmla="*/ 778019 w 810535"/>
              <a:gd name="connsiteY73" fmla="*/ 96159 h 1164465"/>
              <a:gd name="connsiteX74" fmla="*/ 80729 w 810535"/>
              <a:gd name="connsiteY74" fmla="*/ 63246 h 1164465"/>
              <a:gd name="connsiteX75" fmla="*/ 51863 w 810535"/>
              <a:gd name="connsiteY75" fmla="*/ 30333 h 1164465"/>
              <a:gd name="connsiteX76" fmla="*/ 84337 w 810535"/>
              <a:gd name="connsiteY76" fmla="*/ 163 h 11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10535" h="1164465">
                <a:moveTo>
                  <a:pt x="32517" y="1067511"/>
                </a:moveTo>
                <a:lnTo>
                  <a:pt x="729805" y="1101338"/>
                </a:lnTo>
                <a:cubicBezTo>
                  <a:pt x="746043" y="1101338"/>
                  <a:pt x="759573" y="1115966"/>
                  <a:pt x="758671" y="1134251"/>
                </a:cubicBezTo>
                <a:cubicBezTo>
                  <a:pt x="757769" y="1151622"/>
                  <a:pt x="744237" y="1165336"/>
                  <a:pt x="726197" y="1164422"/>
                </a:cubicBezTo>
                <a:lnTo>
                  <a:pt x="29811" y="1130594"/>
                </a:lnTo>
                <a:cubicBezTo>
                  <a:pt x="12671" y="1129680"/>
                  <a:pt x="-859" y="1114138"/>
                  <a:pt x="43" y="1096767"/>
                </a:cubicBezTo>
                <a:cubicBezTo>
                  <a:pt x="945" y="1079396"/>
                  <a:pt x="15377" y="1066597"/>
                  <a:pt x="32517" y="1067511"/>
                </a:cubicBezTo>
                <a:close/>
                <a:moveTo>
                  <a:pt x="36505" y="959891"/>
                </a:moveTo>
                <a:lnTo>
                  <a:pt x="733797" y="993717"/>
                </a:lnTo>
                <a:cubicBezTo>
                  <a:pt x="750033" y="994632"/>
                  <a:pt x="763563" y="1010173"/>
                  <a:pt x="762661" y="1026629"/>
                </a:cubicBezTo>
                <a:cubicBezTo>
                  <a:pt x="761759" y="1043999"/>
                  <a:pt x="747327" y="1057713"/>
                  <a:pt x="730187" y="1056799"/>
                </a:cubicBezTo>
                <a:lnTo>
                  <a:pt x="32897" y="1022972"/>
                </a:lnTo>
                <a:cubicBezTo>
                  <a:pt x="16659" y="1022058"/>
                  <a:pt x="3129" y="1007431"/>
                  <a:pt x="3129" y="990060"/>
                </a:cubicBezTo>
                <a:cubicBezTo>
                  <a:pt x="4031" y="972690"/>
                  <a:pt x="19367" y="958977"/>
                  <a:pt x="36505" y="959891"/>
                </a:cubicBezTo>
                <a:close/>
                <a:moveTo>
                  <a:pt x="44477" y="852264"/>
                </a:moveTo>
                <a:lnTo>
                  <a:pt x="740865" y="886091"/>
                </a:lnTo>
                <a:cubicBezTo>
                  <a:pt x="758907" y="887006"/>
                  <a:pt x="771535" y="902548"/>
                  <a:pt x="770633" y="919004"/>
                </a:cubicBezTo>
                <a:cubicBezTo>
                  <a:pt x="770633" y="936375"/>
                  <a:pt x="756201" y="950089"/>
                  <a:pt x="738159" y="949175"/>
                </a:cubicBezTo>
                <a:lnTo>
                  <a:pt x="41771" y="915347"/>
                </a:lnTo>
                <a:cubicBezTo>
                  <a:pt x="23729" y="914433"/>
                  <a:pt x="11101" y="899805"/>
                  <a:pt x="12003" y="882434"/>
                </a:cubicBezTo>
                <a:cubicBezTo>
                  <a:pt x="12905" y="865064"/>
                  <a:pt x="27339" y="851350"/>
                  <a:pt x="44477" y="852264"/>
                </a:cubicBezTo>
                <a:close/>
                <a:moveTo>
                  <a:pt x="48463" y="744645"/>
                </a:moveTo>
                <a:lnTo>
                  <a:pt x="744849" y="778471"/>
                </a:lnTo>
                <a:cubicBezTo>
                  <a:pt x="762889" y="779385"/>
                  <a:pt x="775517" y="794013"/>
                  <a:pt x="774615" y="811383"/>
                </a:cubicBezTo>
                <a:cubicBezTo>
                  <a:pt x="774615" y="827839"/>
                  <a:pt x="759281" y="842467"/>
                  <a:pt x="742141" y="841553"/>
                </a:cubicBezTo>
                <a:lnTo>
                  <a:pt x="45755" y="807726"/>
                </a:lnTo>
                <a:cubicBezTo>
                  <a:pt x="27715" y="806812"/>
                  <a:pt x="15085" y="791270"/>
                  <a:pt x="15989" y="773900"/>
                </a:cubicBezTo>
                <a:cubicBezTo>
                  <a:pt x="16891" y="756530"/>
                  <a:pt x="31323" y="743731"/>
                  <a:pt x="48463" y="744645"/>
                </a:cubicBezTo>
                <a:close/>
                <a:moveTo>
                  <a:pt x="52581" y="641921"/>
                </a:moveTo>
                <a:lnTo>
                  <a:pt x="752693" y="674833"/>
                </a:lnTo>
                <a:cubicBezTo>
                  <a:pt x="769901" y="676662"/>
                  <a:pt x="783487" y="691289"/>
                  <a:pt x="782581" y="707745"/>
                </a:cubicBezTo>
                <a:cubicBezTo>
                  <a:pt x="781675" y="726029"/>
                  <a:pt x="766277" y="738829"/>
                  <a:pt x="749975" y="737914"/>
                </a:cubicBezTo>
                <a:lnTo>
                  <a:pt x="49865" y="704088"/>
                </a:lnTo>
                <a:cubicBezTo>
                  <a:pt x="32655" y="703174"/>
                  <a:pt x="19069" y="688546"/>
                  <a:pt x="19975" y="672090"/>
                </a:cubicBezTo>
                <a:cubicBezTo>
                  <a:pt x="20881" y="653806"/>
                  <a:pt x="36279" y="640093"/>
                  <a:pt x="52581" y="641921"/>
                </a:cubicBezTo>
                <a:close/>
                <a:moveTo>
                  <a:pt x="56569" y="533380"/>
                </a:moveTo>
                <a:lnTo>
                  <a:pt x="756681" y="567207"/>
                </a:lnTo>
                <a:cubicBezTo>
                  <a:pt x="773889" y="568121"/>
                  <a:pt x="787475" y="582749"/>
                  <a:pt x="786569" y="600120"/>
                </a:cubicBezTo>
                <a:cubicBezTo>
                  <a:pt x="784757" y="618405"/>
                  <a:pt x="770265" y="631205"/>
                  <a:pt x="753963" y="630290"/>
                </a:cubicBezTo>
                <a:lnTo>
                  <a:pt x="53853" y="596463"/>
                </a:lnTo>
                <a:cubicBezTo>
                  <a:pt x="36643" y="595549"/>
                  <a:pt x="23057" y="580921"/>
                  <a:pt x="23963" y="563550"/>
                </a:cubicBezTo>
                <a:cubicBezTo>
                  <a:pt x="24869" y="546179"/>
                  <a:pt x="40267" y="532466"/>
                  <a:pt x="56569" y="533380"/>
                </a:cubicBezTo>
                <a:close/>
                <a:moveTo>
                  <a:pt x="64407" y="425760"/>
                </a:moveTo>
                <a:lnTo>
                  <a:pt x="760793" y="459586"/>
                </a:lnTo>
                <a:cubicBezTo>
                  <a:pt x="778833" y="460500"/>
                  <a:pt x="791461" y="475128"/>
                  <a:pt x="790559" y="492498"/>
                </a:cubicBezTo>
                <a:cubicBezTo>
                  <a:pt x="789657" y="509868"/>
                  <a:pt x="775225" y="523582"/>
                  <a:pt x="758085" y="522667"/>
                </a:cubicBezTo>
                <a:lnTo>
                  <a:pt x="61699" y="488841"/>
                </a:lnTo>
                <a:cubicBezTo>
                  <a:pt x="43659" y="487927"/>
                  <a:pt x="31029" y="472385"/>
                  <a:pt x="31933" y="455929"/>
                </a:cubicBezTo>
                <a:cubicBezTo>
                  <a:pt x="32835" y="437645"/>
                  <a:pt x="47267" y="424846"/>
                  <a:pt x="64407" y="425760"/>
                </a:cubicBezTo>
                <a:close/>
                <a:moveTo>
                  <a:pt x="69431" y="319047"/>
                </a:moveTo>
                <a:lnTo>
                  <a:pt x="768637" y="351960"/>
                </a:lnTo>
                <a:cubicBezTo>
                  <a:pt x="786751" y="353789"/>
                  <a:pt x="799431" y="368417"/>
                  <a:pt x="798525" y="384873"/>
                </a:cubicBezTo>
                <a:cubicBezTo>
                  <a:pt x="797619" y="403158"/>
                  <a:pt x="783129" y="415958"/>
                  <a:pt x="765921" y="415043"/>
                </a:cubicBezTo>
                <a:lnTo>
                  <a:pt x="66715" y="381216"/>
                </a:lnTo>
                <a:cubicBezTo>
                  <a:pt x="48601" y="380302"/>
                  <a:pt x="35015" y="365674"/>
                  <a:pt x="36827" y="349217"/>
                </a:cubicBezTo>
                <a:cubicBezTo>
                  <a:pt x="37733" y="330932"/>
                  <a:pt x="52223" y="317219"/>
                  <a:pt x="69431" y="319047"/>
                </a:cubicBezTo>
                <a:close/>
                <a:moveTo>
                  <a:pt x="72513" y="210514"/>
                </a:moveTo>
                <a:lnTo>
                  <a:pt x="772625" y="244340"/>
                </a:lnTo>
                <a:cubicBezTo>
                  <a:pt x="789833" y="245254"/>
                  <a:pt x="803419" y="260796"/>
                  <a:pt x="802513" y="277252"/>
                </a:cubicBezTo>
                <a:cubicBezTo>
                  <a:pt x="801607" y="295536"/>
                  <a:pt x="786209" y="308336"/>
                  <a:pt x="769907" y="307421"/>
                </a:cubicBezTo>
                <a:lnTo>
                  <a:pt x="69797" y="273595"/>
                </a:lnTo>
                <a:cubicBezTo>
                  <a:pt x="52587" y="272681"/>
                  <a:pt x="39001" y="258053"/>
                  <a:pt x="39907" y="240683"/>
                </a:cubicBezTo>
                <a:cubicBezTo>
                  <a:pt x="40813" y="223313"/>
                  <a:pt x="56211" y="209600"/>
                  <a:pt x="72513" y="210514"/>
                </a:cubicBezTo>
                <a:close/>
                <a:moveTo>
                  <a:pt x="80485" y="102887"/>
                </a:moveTo>
                <a:lnTo>
                  <a:pt x="779691" y="136714"/>
                </a:lnTo>
                <a:cubicBezTo>
                  <a:pt x="796899" y="137628"/>
                  <a:pt x="811391" y="152256"/>
                  <a:pt x="809579" y="169627"/>
                </a:cubicBezTo>
                <a:cubicBezTo>
                  <a:pt x="808673" y="186998"/>
                  <a:pt x="794181" y="200712"/>
                  <a:pt x="776973" y="199797"/>
                </a:cubicBezTo>
                <a:lnTo>
                  <a:pt x="77769" y="165970"/>
                </a:lnTo>
                <a:cubicBezTo>
                  <a:pt x="59653" y="165056"/>
                  <a:pt x="46973" y="150428"/>
                  <a:pt x="47879" y="133057"/>
                </a:cubicBezTo>
                <a:cubicBezTo>
                  <a:pt x="48785" y="114772"/>
                  <a:pt x="62371" y="101973"/>
                  <a:pt x="80485" y="102887"/>
                </a:cubicBezTo>
                <a:close/>
                <a:moveTo>
                  <a:pt x="84337" y="163"/>
                </a:moveTo>
                <a:lnTo>
                  <a:pt x="780725" y="33076"/>
                </a:lnTo>
                <a:cubicBezTo>
                  <a:pt x="797865" y="34905"/>
                  <a:pt x="811395" y="49533"/>
                  <a:pt x="810493" y="65989"/>
                </a:cubicBezTo>
                <a:cubicBezTo>
                  <a:pt x="809591" y="84274"/>
                  <a:pt x="795159" y="97074"/>
                  <a:pt x="778019" y="96159"/>
                </a:cubicBezTo>
                <a:lnTo>
                  <a:pt x="80729" y="63246"/>
                </a:lnTo>
                <a:cubicBezTo>
                  <a:pt x="63589" y="61418"/>
                  <a:pt x="50961" y="46790"/>
                  <a:pt x="51863" y="30333"/>
                </a:cubicBezTo>
                <a:cubicBezTo>
                  <a:pt x="52765" y="12048"/>
                  <a:pt x="66295" y="-1665"/>
                  <a:pt x="84337" y="163"/>
                </a:cubicBezTo>
                <a:close/>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381" name="Freeform 42">
            <a:extLst>
              <a:ext uri="{FF2B5EF4-FFF2-40B4-BE49-F238E27FC236}">
                <a16:creationId xmlns:a16="http://schemas.microsoft.com/office/drawing/2014/main" id="{6C723DF5-C478-468F-8987-B6AFB2FE7B54}"/>
              </a:ext>
            </a:extLst>
          </p:cNvPr>
          <p:cNvSpPr>
            <a:spLocks noChangeArrowheads="1"/>
          </p:cNvSpPr>
          <p:nvPr/>
        </p:nvSpPr>
        <p:spPr bwMode="auto">
          <a:xfrm>
            <a:off x="9647830" y="3517689"/>
            <a:ext cx="380667" cy="49827"/>
          </a:xfrm>
          <a:custGeom>
            <a:avLst/>
            <a:gdLst>
              <a:gd name="T0" fmla="*/ 806 w 844"/>
              <a:gd name="T1" fmla="*/ 107 h 109"/>
              <a:gd name="T2" fmla="*/ 33 w 844"/>
              <a:gd name="T3" fmla="*/ 70 h 109"/>
              <a:gd name="T4" fmla="*/ 33 w 844"/>
              <a:gd name="T5" fmla="*/ 70 h 109"/>
              <a:gd name="T6" fmla="*/ 0 w 844"/>
              <a:gd name="T7" fmla="*/ 34 h 109"/>
              <a:gd name="T8" fmla="*/ 0 w 844"/>
              <a:gd name="T9" fmla="*/ 34 h 109"/>
              <a:gd name="T10" fmla="*/ 37 w 844"/>
              <a:gd name="T11" fmla="*/ 1 h 109"/>
              <a:gd name="T12" fmla="*/ 809 w 844"/>
              <a:gd name="T13" fmla="*/ 38 h 109"/>
              <a:gd name="T14" fmla="*/ 809 w 844"/>
              <a:gd name="T15" fmla="*/ 38 h 109"/>
              <a:gd name="T16" fmla="*/ 842 w 844"/>
              <a:gd name="T17" fmla="*/ 74 h 109"/>
              <a:gd name="T18" fmla="*/ 842 w 844"/>
              <a:gd name="T19" fmla="*/ 74 h 109"/>
              <a:gd name="T20" fmla="*/ 806 w 844"/>
              <a:gd name="T21"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109">
                <a:moveTo>
                  <a:pt x="806" y="107"/>
                </a:moveTo>
                <a:lnTo>
                  <a:pt x="33" y="70"/>
                </a:lnTo>
                <a:lnTo>
                  <a:pt x="33" y="70"/>
                </a:lnTo>
                <a:cubicBezTo>
                  <a:pt x="14" y="69"/>
                  <a:pt x="0" y="52"/>
                  <a:pt x="0" y="34"/>
                </a:cubicBezTo>
                <a:lnTo>
                  <a:pt x="0" y="34"/>
                </a:lnTo>
                <a:cubicBezTo>
                  <a:pt x="1" y="14"/>
                  <a:pt x="17" y="0"/>
                  <a:pt x="37" y="1"/>
                </a:cubicBezTo>
                <a:lnTo>
                  <a:pt x="809" y="38"/>
                </a:lnTo>
                <a:lnTo>
                  <a:pt x="809" y="38"/>
                </a:lnTo>
                <a:cubicBezTo>
                  <a:pt x="828" y="39"/>
                  <a:pt x="843" y="55"/>
                  <a:pt x="842" y="74"/>
                </a:cubicBezTo>
                <a:lnTo>
                  <a:pt x="842" y="74"/>
                </a:lnTo>
                <a:cubicBezTo>
                  <a:pt x="841" y="93"/>
                  <a:pt x="825" y="108"/>
                  <a:pt x="806" y="107"/>
                </a:cubicBezTo>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82" name="Freeform 64">
            <a:extLst>
              <a:ext uri="{FF2B5EF4-FFF2-40B4-BE49-F238E27FC236}">
                <a16:creationId xmlns:a16="http://schemas.microsoft.com/office/drawing/2014/main" id="{C703FE18-75CC-4248-B069-4CAD467E1470}"/>
              </a:ext>
            </a:extLst>
          </p:cNvPr>
          <p:cNvSpPr>
            <a:spLocks noChangeArrowheads="1"/>
          </p:cNvSpPr>
          <p:nvPr/>
        </p:nvSpPr>
        <p:spPr bwMode="auto">
          <a:xfrm>
            <a:off x="8888486" y="4384657"/>
            <a:ext cx="382661" cy="155456"/>
          </a:xfrm>
          <a:custGeom>
            <a:avLst/>
            <a:gdLst>
              <a:gd name="T0" fmla="*/ 830 w 845"/>
              <a:gd name="T1" fmla="*/ 345 h 346"/>
              <a:gd name="T2" fmla="*/ 0 w 845"/>
              <a:gd name="T3" fmla="*/ 305 h 346"/>
              <a:gd name="T4" fmla="*/ 14 w 845"/>
              <a:gd name="T5" fmla="*/ 0 h 346"/>
              <a:gd name="T6" fmla="*/ 844 w 845"/>
              <a:gd name="T7" fmla="*/ 40 h 346"/>
              <a:gd name="T8" fmla="*/ 830 w 845"/>
              <a:gd name="T9" fmla="*/ 345 h 346"/>
            </a:gdLst>
            <a:ahLst/>
            <a:cxnLst>
              <a:cxn ang="0">
                <a:pos x="T0" y="T1"/>
              </a:cxn>
              <a:cxn ang="0">
                <a:pos x="T2" y="T3"/>
              </a:cxn>
              <a:cxn ang="0">
                <a:pos x="T4" y="T5"/>
              </a:cxn>
              <a:cxn ang="0">
                <a:pos x="T6" y="T7"/>
              </a:cxn>
              <a:cxn ang="0">
                <a:pos x="T8" y="T9"/>
              </a:cxn>
            </a:cxnLst>
            <a:rect l="0" t="0" r="r" b="b"/>
            <a:pathLst>
              <a:path w="845" h="346">
                <a:moveTo>
                  <a:pt x="830" y="345"/>
                </a:moveTo>
                <a:lnTo>
                  <a:pt x="0" y="305"/>
                </a:lnTo>
                <a:lnTo>
                  <a:pt x="14" y="0"/>
                </a:lnTo>
                <a:lnTo>
                  <a:pt x="844" y="40"/>
                </a:lnTo>
                <a:lnTo>
                  <a:pt x="830" y="345"/>
                </a:lnTo>
              </a:path>
            </a:pathLst>
          </a:custGeom>
          <a:solidFill>
            <a:srgbClr val="F950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83" name="Freeform 65">
            <a:extLst>
              <a:ext uri="{FF2B5EF4-FFF2-40B4-BE49-F238E27FC236}">
                <a16:creationId xmlns:a16="http://schemas.microsoft.com/office/drawing/2014/main" id="{FF879BA5-5A55-45B4-9D6B-F1C8E2DC7AFB}"/>
              </a:ext>
            </a:extLst>
          </p:cNvPr>
          <p:cNvSpPr>
            <a:spLocks noChangeArrowheads="1"/>
          </p:cNvSpPr>
          <p:nvPr/>
        </p:nvSpPr>
        <p:spPr bwMode="auto">
          <a:xfrm>
            <a:off x="9601991" y="4129548"/>
            <a:ext cx="394619" cy="430494"/>
          </a:xfrm>
          <a:custGeom>
            <a:avLst/>
            <a:gdLst>
              <a:gd name="T0" fmla="*/ 827 w 871"/>
              <a:gd name="T1" fmla="*/ 951 h 952"/>
              <a:gd name="T2" fmla="*/ 0 w 871"/>
              <a:gd name="T3" fmla="*/ 911 h 952"/>
              <a:gd name="T4" fmla="*/ 44 w 871"/>
              <a:gd name="T5" fmla="*/ 0 h 952"/>
              <a:gd name="T6" fmla="*/ 870 w 871"/>
              <a:gd name="T7" fmla="*/ 39 h 952"/>
              <a:gd name="T8" fmla="*/ 827 w 871"/>
              <a:gd name="T9" fmla="*/ 951 h 952"/>
            </a:gdLst>
            <a:ahLst/>
            <a:cxnLst>
              <a:cxn ang="0">
                <a:pos x="T0" y="T1"/>
              </a:cxn>
              <a:cxn ang="0">
                <a:pos x="T2" y="T3"/>
              </a:cxn>
              <a:cxn ang="0">
                <a:pos x="T4" y="T5"/>
              </a:cxn>
              <a:cxn ang="0">
                <a:pos x="T6" y="T7"/>
              </a:cxn>
              <a:cxn ang="0">
                <a:pos x="T8" y="T9"/>
              </a:cxn>
            </a:cxnLst>
            <a:rect l="0" t="0" r="r" b="b"/>
            <a:pathLst>
              <a:path w="871" h="952">
                <a:moveTo>
                  <a:pt x="827" y="951"/>
                </a:moveTo>
                <a:lnTo>
                  <a:pt x="0" y="911"/>
                </a:lnTo>
                <a:lnTo>
                  <a:pt x="44" y="0"/>
                </a:lnTo>
                <a:lnTo>
                  <a:pt x="870" y="39"/>
                </a:lnTo>
                <a:lnTo>
                  <a:pt x="827" y="951"/>
                </a:lnTo>
              </a:path>
            </a:pathLst>
          </a:custGeom>
          <a:solidFill>
            <a:srgbClr val="FFE3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84" name="Freeform 66">
            <a:extLst>
              <a:ext uri="{FF2B5EF4-FFF2-40B4-BE49-F238E27FC236}">
                <a16:creationId xmlns:a16="http://schemas.microsoft.com/office/drawing/2014/main" id="{702CDC3F-8EC4-4FB0-B076-BEFF393C3899}"/>
              </a:ext>
            </a:extLst>
          </p:cNvPr>
          <p:cNvSpPr>
            <a:spLocks noChangeArrowheads="1"/>
          </p:cNvSpPr>
          <p:nvPr/>
        </p:nvSpPr>
        <p:spPr bwMode="auto">
          <a:xfrm>
            <a:off x="10050422" y="3537619"/>
            <a:ext cx="394619" cy="438466"/>
          </a:xfrm>
          <a:custGeom>
            <a:avLst/>
            <a:gdLst>
              <a:gd name="T0" fmla="*/ 826 w 872"/>
              <a:gd name="T1" fmla="*/ 968 h 969"/>
              <a:gd name="T2" fmla="*/ 0 w 872"/>
              <a:gd name="T3" fmla="*/ 928 h 969"/>
              <a:gd name="T4" fmla="*/ 45 w 872"/>
              <a:gd name="T5" fmla="*/ 0 h 969"/>
              <a:gd name="T6" fmla="*/ 871 w 872"/>
              <a:gd name="T7" fmla="*/ 39 h 969"/>
              <a:gd name="T8" fmla="*/ 826 w 872"/>
              <a:gd name="T9" fmla="*/ 968 h 969"/>
            </a:gdLst>
            <a:ahLst/>
            <a:cxnLst>
              <a:cxn ang="0">
                <a:pos x="T0" y="T1"/>
              </a:cxn>
              <a:cxn ang="0">
                <a:pos x="T2" y="T3"/>
              </a:cxn>
              <a:cxn ang="0">
                <a:pos x="T4" y="T5"/>
              </a:cxn>
              <a:cxn ang="0">
                <a:pos x="T6" y="T7"/>
              </a:cxn>
              <a:cxn ang="0">
                <a:pos x="T8" y="T9"/>
              </a:cxn>
            </a:cxnLst>
            <a:rect l="0" t="0" r="r" b="b"/>
            <a:pathLst>
              <a:path w="872" h="969">
                <a:moveTo>
                  <a:pt x="826" y="968"/>
                </a:moveTo>
                <a:lnTo>
                  <a:pt x="0" y="928"/>
                </a:lnTo>
                <a:lnTo>
                  <a:pt x="45" y="0"/>
                </a:lnTo>
                <a:lnTo>
                  <a:pt x="871" y="39"/>
                </a:lnTo>
                <a:lnTo>
                  <a:pt x="826" y="968"/>
                </a:lnTo>
              </a:path>
            </a:pathLst>
          </a:custGeom>
          <a:solidFill>
            <a:srgbClr val="F950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85" name="Freeform: Shape 384">
            <a:extLst>
              <a:ext uri="{FF2B5EF4-FFF2-40B4-BE49-F238E27FC236}">
                <a16:creationId xmlns:a16="http://schemas.microsoft.com/office/drawing/2014/main" id="{5DFE8A4D-A077-4471-BF39-D089D6651ED6}"/>
              </a:ext>
            </a:extLst>
          </p:cNvPr>
          <p:cNvSpPr>
            <a:spLocks noChangeArrowheads="1"/>
          </p:cNvSpPr>
          <p:nvPr/>
        </p:nvSpPr>
        <p:spPr bwMode="auto">
          <a:xfrm>
            <a:off x="9622349" y="3446376"/>
            <a:ext cx="801881" cy="1126327"/>
          </a:xfrm>
          <a:custGeom>
            <a:avLst/>
            <a:gdLst>
              <a:gd name="connsiteX0" fmla="*/ 825877 w 1603761"/>
              <a:gd name="connsiteY0" fmla="*/ 2156498 h 2252654"/>
              <a:gd name="connsiteX1" fmla="*/ 1525989 w 1603761"/>
              <a:gd name="connsiteY1" fmla="*/ 2189410 h 2252654"/>
              <a:gd name="connsiteX2" fmla="*/ 1555877 w 1603761"/>
              <a:gd name="connsiteY2" fmla="*/ 2222322 h 2252654"/>
              <a:gd name="connsiteX3" fmla="*/ 1523271 w 1603761"/>
              <a:gd name="connsiteY3" fmla="*/ 2252491 h 2252654"/>
              <a:gd name="connsiteX4" fmla="*/ 823161 w 1603761"/>
              <a:gd name="connsiteY4" fmla="*/ 2219579 h 2252654"/>
              <a:gd name="connsiteX5" fmla="*/ 793271 w 1603761"/>
              <a:gd name="connsiteY5" fmla="*/ 2186667 h 2252654"/>
              <a:gd name="connsiteX6" fmla="*/ 825877 w 1603761"/>
              <a:gd name="connsiteY6" fmla="*/ 2156498 h 2252654"/>
              <a:gd name="connsiteX7" fmla="*/ 829863 w 1603761"/>
              <a:gd name="connsiteY7" fmla="*/ 2048870 h 2252654"/>
              <a:gd name="connsiteX8" fmla="*/ 1529973 w 1603761"/>
              <a:gd name="connsiteY8" fmla="*/ 2082697 h 2252654"/>
              <a:gd name="connsiteX9" fmla="*/ 1559861 w 1603761"/>
              <a:gd name="connsiteY9" fmla="*/ 2115610 h 2252654"/>
              <a:gd name="connsiteX10" fmla="*/ 1527257 w 1603761"/>
              <a:gd name="connsiteY10" fmla="*/ 2145781 h 2252654"/>
              <a:gd name="connsiteX11" fmla="*/ 827145 w 1603761"/>
              <a:gd name="connsiteY11" fmla="*/ 2111953 h 2252654"/>
              <a:gd name="connsiteX12" fmla="*/ 797257 w 1603761"/>
              <a:gd name="connsiteY12" fmla="*/ 2079040 h 2252654"/>
              <a:gd name="connsiteX13" fmla="*/ 829863 w 1603761"/>
              <a:gd name="connsiteY13" fmla="*/ 2048870 h 2252654"/>
              <a:gd name="connsiteX14" fmla="*/ 837703 w 1603761"/>
              <a:gd name="connsiteY14" fmla="*/ 1945233 h 2252654"/>
              <a:gd name="connsiteX15" fmla="*/ 1534091 w 1603761"/>
              <a:gd name="connsiteY15" fmla="*/ 1979060 h 2252654"/>
              <a:gd name="connsiteX16" fmla="*/ 1563859 w 1603761"/>
              <a:gd name="connsiteY16" fmla="*/ 2011973 h 2252654"/>
              <a:gd name="connsiteX17" fmla="*/ 1531385 w 1603761"/>
              <a:gd name="connsiteY17" fmla="*/ 2042144 h 2252654"/>
              <a:gd name="connsiteX18" fmla="*/ 834995 w 1603761"/>
              <a:gd name="connsiteY18" fmla="*/ 2008316 h 2252654"/>
              <a:gd name="connsiteX19" fmla="*/ 805229 w 1603761"/>
              <a:gd name="connsiteY19" fmla="*/ 1975403 h 2252654"/>
              <a:gd name="connsiteX20" fmla="*/ 837703 w 1603761"/>
              <a:gd name="connsiteY20" fmla="*/ 1945233 h 2252654"/>
              <a:gd name="connsiteX21" fmla="*/ 841687 w 1603761"/>
              <a:gd name="connsiteY21" fmla="*/ 1837614 h 2252654"/>
              <a:gd name="connsiteX22" fmla="*/ 1538073 w 1603761"/>
              <a:gd name="connsiteY22" fmla="*/ 1870526 h 2252654"/>
              <a:gd name="connsiteX23" fmla="*/ 1567839 w 1603761"/>
              <a:gd name="connsiteY23" fmla="*/ 1903438 h 2252654"/>
              <a:gd name="connsiteX24" fmla="*/ 1535365 w 1603761"/>
              <a:gd name="connsiteY24" fmla="*/ 1933607 h 2252654"/>
              <a:gd name="connsiteX25" fmla="*/ 838979 w 1603761"/>
              <a:gd name="connsiteY25" fmla="*/ 1900695 h 2252654"/>
              <a:gd name="connsiteX26" fmla="*/ 809213 w 1603761"/>
              <a:gd name="connsiteY26" fmla="*/ 1867783 h 2252654"/>
              <a:gd name="connsiteX27" fmla="*/ 841687 w 1603761"/>
              <a:gd name="connsiteY27" fmla="*/ 1837614 h 2252654"/>
              <a:gd name="connsiteX28" fmla="*/ 845807 w 1603761"/>
              <a:gd name="connsiteY28" fmla="*/ 1729986 h 2252654"/>
              <a:gd name="connsiteX29" fmla="*/ 1545917 w 1603761"/>
              <a:gd name="connsiteY29" fmla="*/ 1763813 h 2252654"/>
              <a:gd name="connsiteX30" fmla="*/ 1575805 w 1603761"/>
              <a:gd name="connsiteY30" fmla="*/ 1796726 h 2252654"/>
              <a:gd name="connsiteX31" fmla="*/ 1543201 w 1603761"/>
              <a:gd name="connsiteY31" fmla="*/ 1826897 h 2252654"/>
              <a:gd name="connsiteX32" fmla="*/ 843089 w 1603761"/>
              <a:gd name="connsiteY32" fmla="*/ 1793069 h 2252654"/>
              <a:gd name="connsiteX33" fmla="*/ 813201 w 1603761"/>
              <a:gd name="connsiteY33" fmla="*/ 1760156 h 2252654"/>
              <a:gd name="connsiteX34" fmla="*/ 845807 w 1603761"/>
              <a:gd name="connsiteY34" fmla="*/ 1729986 h 2252654"/>
              <a:gd name="connsiteX35" fmla="*/ 853779 w 1603761"/>
              <a:gd name="connsiteY35" fmla="*/ 1622367 h 2252654"/>
              <a:gd name="connsiteX36" fmla="*/ 1552983 w 1603761"/>
              <a:gd name="connsiteY36" fmla="*/ 1656193 h 2252654"/>
              <a:gd name="connsiteX37" fmla="*/ 1582871 w 1603761"/>
              <a:gd name="connsiteY37" fmla="*/ 1689105 h 2252654"/>
              <a:gd name="connsiteX38" fmla="*/ 1551173 w 1603761"/>
              <a:gd name="connsiteY38" fmla="*/ 1719275 h 2252654"/>
              <a:gd name="connsiteX39" fmla="*/ 851061 w 1603761"/>
              <a:gd name="connsiteY39" fmla="*/ 1685448 h 2252654"/>
              <a:gd name="connsiteX40" fmla="*/ 821173 w 1603761"/>
              <a:gd name="connsiteY40" fmla="*/ 1652536 h 2252654"/>
              <a:gd name="connsiteX41" fmla="*/ 853779 w 1603761"/>
              <a:gd name="connsiteY41" fmla="*/ 1622367 h 2252654"/>
              <a:gd name="connsiteX42" fmla="*/ 857631 w 1603761"/>
              <a:gd name="connsiteY42" fmla="*/ 1514740 h 2252654"/>
              <a:gd name="connsiteX43" fmla="*/ 1554017 w 1603761"/>
              <a:gd name="connsiteY43" fmla="*/ 1547653 h 2252654"/>
              <a:gd name="connsiteX44" fmla="*/ 1583785 w 1603761"/>
              <a:gd name="connsiteY44" fmla="*/ 1580566 h 2252654"/>
              <a:gd name="connsiteX45" fmla="*/ 1551311 w 1603761"/>
              <a:gd name="connsiteY45" fmla="*/ 1610736 h 2252654"/>
              <a:gd name="connsiteX46" fmla="*/ 854023 w 1603761"/>
              <a:gd name="connsiteY46" fmla="*/ 1577823 h 2252654"/>
              <a:gd name="connsiteX47" fmla="*/ 825157 w 1603761"/>
              <a:gd name="connsiteY47" fmla="*/ 1544910 h 2252654"/>
              <a:gd name="connsiteX48" fmla="*/ 857631 w 1603761"/>
              <a:gd name="connsiteY48" fmla="*/ 1514740 h 2252654"/>
              <a:gd name="connsiteX49" fmla="*/ 861751 w 1603761"/>
              <a:gd name="connsiteY49" fmla="*/ 1407120 h 2252654"/>
              <a:gd name="connsiteX50" fmla="*/ 1561861 w 1603761"/>
              <a:gd name="connsiteY50" fmla="*/ 1440947 h 2252654"/>
              <a:gd name="connsiteX51" fmla="*/ 1591749 w 1603761"/>
              <a:gd name="connsiteY51" fmla="*/ 1474773 h 2252654"/>
              <a:gd name="connsiteX52" fmla="*/ 1559145 w 1603761"/>
              <a:gd name="connsiteY52" fmla="*/ 1504028 h 2252654"/>
              <a:gd name="connsiteX53" fmla="*/ 859033 w 1603761"/>
              <a:gd name="connsiteY53" fmla="*/ 1470202 h 2252654"/>
              <a:gd name="connsiteX54" fmla="*/ 830051 w 1603761"/>
              <a:gd name="connsiteY54" fmla="*/ 1437290 h 2252654"/>
              <a:gd name="connsiteX55" fmla="*/ 861751 w 1603761"/>
              <a:gd name="connsiteY55" fmla="*/ 1407120 h 2252654"/>
              <a:gd name="connsiteX56" fmla="*/ 865739 w 1603761"/>
              <a:gd name="connsiteY56" fmla="*/ 1303483 h 2252654"/>
              <a:gd name="connsiteX57" fmla="*/ 1565849 w 1603761"/>
              <a:gd name="connsiteY57" fmla="*/ 1337310 h 2252654"/>
              <a:gd name="connsiteX58" fmla="*/ 1595737 w 1603761"/>
              <a:gd name="connsiteY58" fmla="*/ 1370222 h 2252654"/>
              <a:gd name="connsiteX59" fmla="*/ 1563133 w 1603761"/>
              <a:gd name="connsiteY59" fmla="*/ 1400391 h 2252654"/>
              <a:gd name="connsiteX60" fmla="*/ 863021 w 1603761"/>
              <a:gd name="connsiteY60" fmla="*/ 1366565 h 2252654"/>
              <a:gd name="connsiteX61" fmla="*/ 832227 w 1603761"/>
              <a:gd name="connsiteY61" fmla="*/ 1333653 h 2252654"/>
              <a:gd name="connsiteX62" fmla="*/ 865739 w 1603761"/>
              <a:gd name="connsiteY62" fmla="*/ 1303483 h 2252654"/>
              <a:gd name="connsiteX63" fmla="*/ 32519 w 1603761"/>
              <a:gd name="connsiteY63" fmla="*/ 1212715 h 2252654"/>
              <a:gd name="connsiteX64" fmla="*/ 728907 w 1603761"/>
              <a:gd name="connsiteY64" fmla="*/ 1246542 h 2252654"/>
              <a:gd name="connsiteX65" fmla="*/ 758675 w 1603761"/>
              <a:gd name="connsiteY65" fmla="*/ 1279455 h 2252654"/>
              <a:gd name="connsiteX66" fmla="*/ 726201 w 1603761"/>
              <a:gd name="connsiteY66" fmla="*/ 1309625 h 2252654"/>
              <a:gd name="connsiteX67" fmla="*/ 29813 w 1603761"/>
              <a:gd name="connsiteY67" fmla="*/ 1274884 h 2252654"/>
              <a:gd name="connsiteX68" fmla="*/ 45 w 1603761"/>
              <a:gd name="connsiteY68" fmla="*/ 1241971 h 2252654"/>
              <a:gd name="connsiteX69" fmla="*/ 32519 w 1603761"/>
              <a:gd name="connsiteY69" fmla="*/ 1212715 h 2252654"/>
              <a:gd name="connsiteX70" fmla="*/ 873575 w 1603761"/>
              <a:gd name="connsiteY70" fmla="*/ 1195856 h 2252654"/>
              <a:gd name="connsiteX71" fmla="*/ 1569961 w 1603761"/>
              <a:gd name="connsiteY71" fmla="*/ 1229684 h 2252654"/>
              <a:gd name="connsiteX72" fmla="*/ 1599729 w 1603761"/>
              <a:gd name="connsiteY72" fmla="*/ 1262597 h 2252654"/>
              <a:gd name="connsiteX73" fmla="*/ 1567255 w 1603761"/>
              <a:gd name="connsiteY73" fmla="*/ 1291853 h 2252654"/>
              <a:gd name="connsiteX74" fmla="*/ 870869 w 1603761"/>
              <a:gd name="connsiteY74" fmla="*/ 1258940 h 2252654"/>
              <a:gd name="connsiteX75" fmla="*/ 840199 w 1603761"/>
              <a:gd name="connsiteY75" fmla="*/ 1226027 h 2252654"/>
              <a:gd name="connsiteX76" fmla="*/ 873575 w 1603761"/>
              <a:gd name="connsiteY76" fmla="*/ 1195856 h 2252654"/>
              <a:gd name="connsiteX77" fmla="*/ 36639 w 1603761"/>
              <a:gd name="connsiteY77" fmla="*/ 1107248 h 2252654"/>
              <a:gd name="connsiteX78" fmla="*/ 736751 w 1603761"/>
              <a:gd name="connsiteY78" fmla="*/ 1140022 h 2252654"/>
              <a:gd name="connsiteX79" fmla="*/ 766639 w 1603761"/>
              <a:gd name="connsiteY79" fmla="*/ 1172796 h 2252654"/>
              <a:gd name="connsiteX80" fmla="*/ 734033 w 1603761"/>
              <a:gd name="connsiteY80" fmla="*/ 1202027 h 2252654"/>
              <a:gd name="connsiteX81" fmla="*/ 33923 w 1603761"/>
              <a:gd name="connsiteY81" fmla="*/ 1169253 h 2252654"/>
              <a:gd name="connsiteX82" fmla="*/ 4033 w 1603761"/>
              <a:gd name="connsiteY82" fmla="*/ 1136479 h 2252654"/>
              <a:gd name="connsiteX83" fmla="*/ 36639 w 1603761"/>
              <a:gd name="connsiteY83" fmla="*/ 1107248 h 2252654"/>
              <a:gd name="connsiteX84" fmla="*/ 877563 w 1603761"/>
              <a:gd name="connsiteY84" fmla="*/ 1088236 h 2252654"/>
              <a:gd name="connsiteX85" fmla="*/ 1573951 w 1603761"/>
              <a:gd name="connsiteY85" fmla="*/ 1122063 h 2252654"/>
              <a:gd name="connsiteX86" fmla="*/ 1603719 w 1603761"/>
              <a:gd name="connsiteY86" fmla="*/ 1155889 h 2252654"/>
              <a:gd name="connsiteX87" fmla="*/ 1570343 w 1603761"/>
              <a:gd name="connsiteY87" fmla="*/ 1185144 h 2252654"/>
              <a:gd name="connsiteX88" fmla="*/ 873953 w 1603761"/>
              <a:gd name="connsiteY88" fmla="*/ 1151318 h 2252654"/>
              <a:gd name="connsiteX89" fmla="*/ 844185 w 1603761"/>
              <a:gd name="connsiteY89" fmla="*/ 1118406 h 2252654"/>
              <a:gd name="connsiteX90" fmla="*/ 877563 w 1603761"/>
              <a:gd name="connsiteY90" fmla="*/ 1088236 h 2252654"/>
              <a:gd name="connsiteX91" fmla="*/ 40625 w 1603761"/>
              <a:gd name="connsiteY91" fmla="*/ 1000543 h 2252654"/>
              <a:gd name="connsiteX92" fmla="*/ 740735 w 1603761"/>
              <a:gd name="connsiteY92" fmla="*/ 1034370 h 2252654"/>
              <a:gd name="connsiteX93" fmla="*/ 770623 w 1603761"/>
              <a:gd name="connsiteY93" fmla="*/ 1067282 h 2252654"/>
              <a:gd name="connsiteX94" fmla="*/ 738019 w 1603761"/>
              <a:gd name="connsiteY94" fmla="*/ 1097451 h 2252654"/>
              <a:gd name="connsiteX95" fmla="*/ 37907 w 1603761"/>
              <a:gd name="connsiteY95" fmla="*/ 1063625 h 2252654"/>
              <a:gd name="connsiteX96" fmla="*/ 8019 w 1603761"/>
              <a:gd name="connsiteY96" fmla="*/ 1029799 h 2252654"/>
              <a:gd name="connsiteX97" fmla="*/ 40625 w 1603761"/>
              <a:gd name="connsiteY97" fmla="*/ 1000543 h 2252654"/>
              <a:gd name="connsiteX98" fmla="*/ 44477 w 1603761"/>
              <a:gd name="connsiteY98" fmla="*/ 892002 h 2252654"/>
              <a:gd name="connsiteX99" fmla="*/ 740863 w 1603761"/>
              <a:gd name="connsiteY99" fmla="*/ 926744 h 2252654"/>
              <a:gd name="connsiteX100" fmla="*/ 770629 w 1603761"/>
              <a:gd name="connsiteY100" fmla="*/ 959657 h 2252654"/>
              <a:gd name="connsiteX101" fmla="*/ 738155 w 1603761"/>
              <a:gd name="connsiteY101" fmla="*/ 989827 h 2252654"/>
              <a:gd name="connsiteX102" fmla="*/ 41769 w 1603761"/>
              <a:gd name="connsiteY102" fmla="*/ 956000 h 2252654"/>
              <a:gd name="connsiteX103" fmla="*/ 12003 w 1603761"/>
              <a:gd name="connsiteY103" fmla="*/ 922172 h 2252654"/>
              <a:gd name="connsiteX104" fmla="*/ 44477 w 1603761"/>
              <a:gd name="connsiteY104" fmla="*/ 892002 h 2252654"/>
              <a:gd name="connsiteX105" fmla="*/ 53489 w 1603761"/>
              <a:gd name="connsiteY105" fmla="*/ 785296 h 2252654"/>
              <a:gd name="connsiteX106" fmla="*/ 752695 w 1603761"/>
              <a:gd name="connsiteY106" fmla="*/ 819123 h 2252654"/>
              <a:gd name="connsiteX107" fmla="*/ 782583 w 1603761"/>
              <a:gd name="connsiteY107" fmla="*/ 852035 h 2252654"/>
              <a:gd name="connsiteX108" fmla="*/ 749977 w 1603761"/>
              <a:gd name="connsiteY108" fmla="*/ 882204 h 2252654"/>
              <a:gd name="connsiteX109" fmla="*/ 50771 w 1603761"/>
              <a:gd name="connsiteY109" fmla="*/ 848378 h 2252654"/>
              <a:gd name="connsiteX110" fmla="*/ 20883 w 1603761"/>
              <a:gd name="connsiteY110" fmla="*/ 815466 h 2252654"/>
              <a:gd name="connsiteX111" fmla="*/ 53489 w 1603761"/>
              <a:gd name="connsiteY111" fmla="*/ 785296 h 2252654"/>
              <a:gd name="connsiteX112" fmla="*/ 56569 w 1603761"/>
              <a:gd name="connsiteY112" fmla="*/ 677669 h 2252654"/>
              <a:gd name="connsiteX113" fmla="*/ 756679 w 1603761"/>
              <a:gd name="connsiteY113" fmla="*/ 711497 h 2252654"/>
              <a:gd name="connsiteX114" fmla="*/ 786567 w 1603761"/>
              <a:gd name="connsiteY114" fmla="*/ 744410 h 2252654"/>
              <a:gd name="connsiteX115" fmla="*/ 753963 w 1603761"/>
              <a:gd name="connsiteY115" fmla="*/ 774580 h 2252654"/>
              <a:gd name="connsiteX116" fmla="*/ 53851 w 1603761"/>
              <a:gd name="connsiteY116" fmla="*/ 740753 h 2252654"/>
              <a:gd name="connsiteX117" fmla="*/ 23963 w 1603761"/>
              <a:gd name="connsiteY117" fmla="*/ 707840 h 2252654"/>
              <a:gd name="connsiteX118" fmla="*/ 56569 w 1603761"/>
              <a:gd name="connsiteY118" fmla="*/ 677669 h 2252654"/>
              <a:gd name="connsiteX119" fmla="*/ 60555 w 1603761"/>
              <a:gd name="connsiteY119" fmla="*/ 570049 h 2252654"/>
              <a:gd name="connsiteX120" fmla="*/ 759761 w 1603761"/>
              <a:gd name="connsiteY120" fmla="*/ 603876 h 2252654"/>
              <a:gd name="connsiteX121" fmla="*/ 789649 w 1603761"/>
              <a:gd name="connsiteY121" fmla="*/ 636788 h 2252654"/>
              <a:gd name="connsiteX122" fmla="*/ 757949 w 1603761"/>
              <a:gd name="connsiteY122" fmla="*/ 666957 h 2252654"/>
              <a:gd name="connsiteX123" fmla="*/ 57839 w 1603761"/>
              <a:gd name="connsiteY123" fmla="*/ 633131 h 2252654"/>
              <a:gd name="connsiteX124" fmla="*/ 27949 w 1603761"/>
              <a:gd name="connsiteY124" fmla="*/ 600219 h 2252654"/>
              <a:gd name="connsiteX125" fmla="*/ 60555 w 1603761"/>
              <a:gd name="connsiteY125" fmla="*/ 570049 h 2252654"/>
              <a:gd name="connsiteX126" fmla="*/ 68433 w 1603761"/>
              <a:gd name="connsiteY126" fmla="*/ 466412 h 2252654"/>
              <a:gd name="connsiteX127" fmla="*/ 765645 w 1603761"/>
              <a:gd name="connsiteY127" fmla="*/ 500239 h 2252654"/>
              <a:gd name="connsiteX128" fmla="*/ 795447 w 1603761"/>
              <a:gd name="connsiteY128" fmla="*/ 533151 h 2252654"/>
              <a:gd name="connsiteX129" fmla="*/ 762033 w 1603761"/>
              <a:gd name="connsiteY129" fmla="*/ 563320 h 2252654"/>
              <a:gd name="connsiteX130" fmla="*/ 65723 w 1603761"/>
              <a:gd name="connsiteY130" fmla="*/ 529494 h 2252654"/>
              <a:gd name="connsiteX131" fmla="*/ 35921 w 1603761"/>
              <a:gd name="connsiteY131" fmla="*/ 495668 h 2252654"/>
              <a:gd name="connsiteX132" fmla="*/ 68433 w 1603761"/>
              <a:gd name="connsiteY132" fmla="*/ 466412 h 2252654"/>
              <a:gd name="connsiteX133" fmla="*/ 72381 w 1603761"/>
              <a:gd name="connsiteY133" fmla="*/ 358785 h 2252654"/>
              <a:gd name="connsiteX134" fmla="*/ 769671 w 1603761"/>
              <a:gd name="connsiteY134" fmla="*/ 392613 h 2252654"/>
              <a:gd name="connsiteX135" fmla="*/ 799439 w 1603761"/>
              <a:gd name="connsiteY135" fmla="*/ 425526 h 2252654"/>
              <a:gd name="connsiteX136" fmla="*/ 766063 w 1603761"/>
              <a:gd name="connsiteY136" fmla="*/ 455696 h 2252654"/>
              <a:gd name="connsiteX137" fmla="*/ 68771 w 1603761"/>
              <a:gd name="connsiteY137" fmla="*/ 421869 h 2252654"/>
              <a:gd name="connsiteX138" fmla="*/ 39907 w 1603761"/>
              <a:gd name="connsiteY138" fmla="*/ 388956 h 2252654"/>
              <a:gd name="connsiteX139" fmla="*/ 72381 w 1603761"/>
              <a:gd name="connsiteY139" fmla="*/ 358785 h 2252654"/>
              <a:gd name="connsiteX140" fmla="*/ 76365 w 1603761"/>
              <a:gd name="connsiteY140" fmla="*/ 251165 h 2252654"/>
              <a:gd name="connsiteX141" fmla="*/ 773653 w 1603761"/>
              <a:gd name="connsiteY141" fmla="*/ 284992 h 2252654"/>
              <a:gd name="connsiteX142" fmla="*/ 803421 w 1603761"/>
              <a:gd name="connsiteY142" fmla="*/ 317904 h 2252654"/>
              <a:gd name="connsiteX143" fmla="*/ 770045 w 1603761"/>
              <a:gd name="connsiteY143" fmla="*/ 348073 h 2252654"/>
              <a:gd name="connsiteX144" fmla="*/ 72757 w 1603761"/>
              <a:gd name="connsiteY144" fmla="*/ 314247 h 2252654"/>
              <a:gd name="connsiteX145" fmla="*/ 43891 w 1603761"/>
              <a:gd name="connsiteY145" fmla="*/ 281335 h 2252654"/>
              <a:gd name="connsiteX146" fmla="*/ 76365 w 1603761"/>
              <a:gd name="connsiteY146" fmla="*/ 251165 h 2252654"/>
              <a:gd name="connsiteX147" fmla="*/ 460371 w 1603761"/>
              <a:gd name="connsiteY147" fmla="*/ 29 h 2252654"/>
              <a:gd name="connsiteX148" fmla="*/ 1334349 w 1603761"/>
              <a:gd name="connsiteY148" fmla="*/ 41433 h 2252654"/>
              <a:gd name="connsiteX149" fmla="*/ 1380491 w 1603761"/>
              <a:gd name="connsiteY149" fmla="*/ 91838 h 2252654"/>
              <a:gd name="connsiteX150" fmla="*/ 1329827 w 1603761"/>
              <a:gd name="connsiteY150" fmla="*/ 136842 h 2252654"/>
              <a:gd name="connsiteX151" fmla="*/ 456751 w 1603761"/>
              <a:gd name="connsiteY151" fmla="*/ 94538 h 2252654"/>
              <a:gd name="connsiteX152" fmla="*/ 411515 w 1603761"/>
              <a:gd name="connsiteY152" fmla="*/ 45034 h 2252654"/>
              <a:gd name="connsiteX153" fmla="*/ 460371 w 1603761"/>
              <a:gd name="connsiteY153" fmla="*/ 29 h 22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603761" h="2252654">
                <a:moveTo>
                  <a:pt x="825877" y="2156498"/>
                </a:moveTo>
                <a:lnTo>
                  <a:pt x="1525989" y="2189410"/>
                </a:lnTo>
                <a:cubicBezTo>
                  <a:pt x="1543197" y="2190324"/>
                  <a:pt x="1556783" y="2205866"/>
                  <a:pt x="1555877" y="2222322"/>
                </a:cubicBezTo>
                <a:cubicBezTo>
                  <a:pt x="1555877" y="2240606"/>
                  <a:pt x="1539573" y="2254320"/>
                  <a:pt x="1523271" y="2252491"/>
                </a:cubicBezTo>
                <a:lnTo>
                  <a:pt x="823161" y="2219579"/>
                </a:lnTo>
                <a:cubicBezTo>
                  <a:pt x="805951" y="2217751"/>
                  <a:pt x="792365" y="2203123"/>
                  <a:pt x="793271" y="2186667"/>
                </a:cubicBezTo>
                <a:cubicBezTo>
                  <a:pt x="795083" y="2168383"/>
                  <a:pt x="809575" y="2155584"/>
                  <a:pt x="825877" y="2156498"/>
                </a:cubicBezTo>
                <a:close/>
                <a:moveTo>
                  <a:pt x="829863" y="2048870"/>
                </a:moveTo>
                <a:lnTo>
                  <a:pt x="1529973" y="2082697"/>
                </a:lnTo>
                <a:cubicBezTo>
                  <a:pt x="1547181" y="2083612"/>
                  <a:pt x="1560767" y="2098240"/>
                  <a:pt x="1559861" y="2115610"/>
                </a:cubicBezTo>
                <a:cubicBezTo>
                  <a:pt x="1558955" y="2133895"/>
                  <a:pt x="1543559" y="2146695"/>
                  <a:pt x="1527257" y="2145781"/>
                </a:cubicBezTo>
                <a:lnTo>
                  <a:pt x="827145" y="2111953"/>
                </a:lnTo>
                <a:cubicBezTo>
                  <a:pt x="809937" y="2111039"/>
                  <a:pt x="796351" y="2096411"/>
                  <a:pt x="797257" y="2079040"/>
                </a:cubicBezTo>
                <a:cubicBezTo>
                  <a:pt x="798163" y="2061670"/>
                  <a:pt x="813559" y="2047956"/>
                  <a:pt x="829863" y="2048870"/>
                </a:cubicBezTo>
                <a:close/>
                <a:moveTo>
                  <a:pt x="837703" y="1945233"/>
                </a:moveTo>
                <a:lnTo>
                  <a:pt x="1534091" y="1979060"/>
                </a:lnTo>
                <a:cubicBezTo>
                  <a:pt x="1552133" y="1979975"/>
                  <a:pt x="1564761" y="1994603"/>
                  <a:pt x="1563859" y="2011973"/>
                </a:cubicBezTo>
                <a:cubicBezTo>
                  <a:pt x="1562957" y="2029344"/>
                  <a:pt x="1548523" y="2043058"/>
                  <a:pt x="1531385" y="2042144"/>
                </a:cubicBezTo>
                <a:lnTo>
                  <a:pt x="834995" y="2008316"/>
                </a:lnTo>
                <a:cubicBezTo>
                  <a:pt x="817857" y="2007402"/>
                  <a:pt x="804325" y="1991860"/>
                  <a:pt x="805229" y="1975403"/>
                </a:cubicBezTo>
                <a:cubicBezTo>
                  <a:pt x="806131" y="1957118"/>
                  <a:pt x="820563" y="1944319"/>
                  <a:pt x="837703" y="1945233"/>
                </a:cubicBezTo>
                <a:close/>
                <a:moveTo>
                  <a:pt x="841687" y="1837614"/>
                </a:moveTo>
                <a:lnTo>
                  <a:pt x="1538073" y="1870526"/>
                </a:lnTo>
                <a:cubicBezTo>
                  <a:pt x="1556113" y="1872355"/>
                  <a:pt x="1568741" y="1886982"/>
                  <a:pt x="1567839" y="1903438"/>
                </a:cubicBezTo>
                <a:cubicBezTo>
                  <a:pt x="1566937" y="1921722"/>
                  <a:pt x="1552505" y="1935436"/>
                  <a:pt x="1535365" y="1933607"/>
                </a:cubicBezTo>
                <a:lnTo>
                  <a:pt x="838979" y="1900695"/>
                </a:lnTo>
                <a:cubicBezTo>
                  <a:pt x="820939" y="1898867"/>
                  <a:pt x="808309" y="1884239"/>
                  <a:pt x="809213" y="1867783"/>
                </a:cubicBezTo>
                <a:cubicBezTo>
                  <a:pt x="810115" y="1849499"/>
                  <a:pt x="824547" y="1836700"/>
                  <a:pt x="841687" y="1837614"/>
                </a:cubicBezTo>
                <a:close/>
                <a:moveTo>
                  <a:pt x="845807" y="1729986"/>
                </a:moveTo>
                <a:lnTo>
                  <a:pt x="1545917" y="1763813"/>
                </a:lnTo>
                <a:cubicBezTo>
                  <a:pt x="1563125" y="1764728"/>
                  <a:pt x="1576711" y="1780270"/>
                  <a:pt x="1575805" y="1796726"/>
                </a:cubicBezTo>
                <a:cubicBezTo>
                  <a:pt x="1574899" y="1814097"/>
                  <a:pt x="1559503" y="1827811"/>
                  <a:pt x="1543201" y="1826897"/>
                </a:cubicBezTo>
                <a:lnTo>
                  <a:pt x="843089" y="1793069"/>
                </a:lnTo>
                <a:cubicBezTo>
                  <a:pt x="825881" y="1792155"/>
                  <a:pt x="812295" y="1777527"/>
                  <a:pt x="813201" y="1760156"/>
                </a:cubicBezTo>
                <a:cubicBezTo>
                  <a:pt x="814107" y="1742786"/>
                  <a:pt x="829503" y="1729072"/>
                  <a:pt x="845807" y="1729986"/>
                </a:cubicBezTo>
                <a:close/>
                <a:moveTo>
                  <a:pt x="853779" y="1622367"/>
                </a:moveTo>
                <a:lnTo>
                  <a:pt x="1552983" y="1656193"/>
                </a:lnTo>
                <a:cubicBezTo>
                  <a:pt x="1571097" y="1657108"/>
                  <a:pt x="1584683" y="1671735"/>
                  <a:pt x="1582871" y="1689105"/>
                </a:cubicBezTo>
                <a:cubicBezTo>
                  <a:pt x="1581967" y="1706475"/>
                  <a:pt x="1567475" y="1720189"/>
                  <a:pt x="1551173" y="1719275"/>
                </a:cubicBezTo>
                <a:lnTo>
                  <a:pt x="851061" y="1685448"/>
                </a:lnTo>
                <a:cubicBezTo>
                  <a:pt x="833853" y="1684534"/>
                  <a:pt x="820267" y="1668992"/>
                  <a:pt x="821173" y="1652536"/>
                </a:cubicBezTo>
                <a:cubicBezTo>
                  <a:pt x="822079" y="1634252"/>
                  <a:pt x="835665" y="1621453"/>
                  <a:pt x="853779" y="1622367"/>
                </a:cubicBezTo>
                <a:close/>
                <a:moveTo>
                  <a:pt x="857631" y="1514740"/>
                </a:moveTo>
                <a:lnTo>
                  <a:pt x="1554017" y="1547653"/>
                </a:lnTo>
                <a:cubicBezTo>
                  <a:pt x="1571157" y="1549482"/>
                  <a:pt x="1584687" y="1564110"/>
                  <a:pt x="1583785" y="1580566"/>
                </a:cubicBezTo>
                <a:cubicBezTo>
                  <a:pt x="1582883" y="1598851"/>
                  <a:pt x="1568449" y="1612565"/>
                  <a:pt x="1551311" y="1610736"/>
                </a:cubicBezTo>
                <a:lnTo>
                  <a:pt x="854023" y="1577823"/>
                </a:lnTo>
                <a:cubicBezTo>
                  <a:pt x="836883" y="1575995"/>
                  <a:pt x="824255" y="1561367"/>
                  <a:pt x="825157" y="1544910"/>
                </a:cubicBezTo>
                <a:cubicBezTo>
                  <a:pt x="826059" y="1526625"/>
                  <a:pt x="839589" y="1513826"/>
                  <a:pt x="857631" y="1514740"/>
                </a:cubicBezTo>
                <a:close/>
                <a:moveTo>
                  <a:pt x="861751" y="1407120"/>
                </a:moveTo>
                <a:lnTo>
                  <a:pt x="1561861" y="1440947"/>
                </a:lnTo>
                <a:cubicBezTo>
                  <a:pt x="1578165" y="1441861"/>
                  <a:pt x="1592655" y="1457403"/>
                  <a:pt x="1591749" y="1474773"/>
                </a:cubicBezTo>
                <a:cubicBezTo>
                  <a:pt x="1590843" y="1492143"/>
                  <a:pt x="1576353" y="1504942"/>
                  <a:pt x="1559145" y="1504028"/>
                </a:cubicBezTo>
                <a:lnTo>
                  <a:pt x="859033" y="1470202"/>
                </a:lnTo>
                <a:cubicBezTo>
                  <a:pt x="841825" y="1469287"/>
                  <a:pt x="828239" y="1454660"/>
                  <a:pt x="830051" y="1437290"/>
                </a:cubicBezTo>
                <a:cubicBezTo>
                  <a:pt x="830957" y="1419920"/>
                  <a:pt x="844541" y="1406206"/>
                  <a:pt x="861751" y="1407120"/>
                </a:cubicBezTo>
                <a:close/>
                <a:moveTo>
                  <a:pt x="865739" y="1303483"/>
                </a:moveTo>
                <a:lnTo>
                  <a:pt x="1565849" y="1337310"/>
                </a:lnTo>
                <a:cubicBezTo>
                  <a:pt x="1582153" y="1338224"/>
                  <a:pt x="1596643" y="1352851"/>
                  <a:pt x="1595737" y="1370222"/>
                </a:cubicBezTo>
                <a:cubicBezTo>
                  <a:pt x="1594831" y="1387592"/>
                  <a:pt x="1579435" y="1401305"/>
                  <a:pt x="1563133" y="1400391"/>
                </a:cubicBezTo>
                <a:lnTo>
                  <a:pt x="863021" y="1366565"/>
                </a:lnTo>
                <a:cubicBezTo>
                  <a:pt x="845813" y="1365650"/>
                  <a:pt x="832227" y="1350109"/>
                  <a:pt x="832227" y="1333653"/>
                </a:cubicBezTo>
                <a:cubicBezTo>
                  <a:pt x="834039" y="1316283"/>
                  <a:pt x="848529" y="1302569"/>
                  <a:pt x="865739" y="1303483"/>
                </a:cubicBezTo>
                <a:close/>
                <a:moveTo>
                  <a:pt x="32519" y="1212715"/>
                </a:moveTo>
                <a:lnTo>
                  <a:pt x="728907" y="1246542"/>
                </a:lnTo>
                <a:cubicBezTo>
                  <a:pt x="746949" y="1246542"/>
                  <a:pt x="759577" y="1261170"/>
                  <a:pt x="758675" y="1279455"/>
                </a:cubicBezTo>
                <a:cubicBezTo>
                  <a:pt x="757773" y="1295911"/>
                  <a:pt x="744243" y="1309625"/>
                  <a:pt x="726201" y="1309625"/>
                </a:cubicBezTo>
                <a:lnTo>
                  <a:pt x="29813" y="1274884"/>
                </a:lnTo>
                <a:cubicBezTo>
                  <a:pt x="11771" y="1274884"/>
                  <a:pt x="-857" y="1260256"/>
                  <a:pt x="45" y="1241971"/>
                </a:cubicBezTo>
                <a:cubicBezTo>
                  <a:pt x="947" y="1225514"/>
                  <a:pt x="15381" y="1210886"/>
                  <a:pt x="32519" y="1212715"/>
                </a:cubicBezTo>
                <a:close/>
                <a:moveTo>
                  <a:pt x="873575" y="1195856"/>
                </a:moveTo>
                <a:lnTo>
                  <a:pt x="1569961" y="1229684"/>
                </a:lnTo>
                <a:cubicBezTo>
                  <a:pt x="1587101" y="1230598"/>
                  <a:pt x="1600631" y="1245226"/>
                  <a:pt x="1599729" y="1262597"/>
                </a:cubicBezTo>
                <a:cubicBezTo>
                  <a:pt x="1598827" y="1279967"/>
                  <a:pt x="1584393" y="1293681"/>
                  <a:pt x="1567255" y="1291853"/>
                </a:cubicBezTo>
                <a:lnTo>
                  <a:pt x="870869" y="1258940"/>
                </a:lnTo>
                <a:cubicBezTo>
                  <a:pt x="852827" y="1257111"/>
                  <a:pt x="840199" y="1242483"/>
                  <a:pt x="840199" y="1226027"/>
                </a:cubicBezTo>
                <a:cubicBezTo>
                  <a:pt x="841101" y="1208656"/>
                  <a:pt x="856435" y="1194942"/>
                  <a:pt x="873575" y="1195856"/>
                </a:cubicBezTo>
                <a:close/>
                <a:moveTo>
                  <a:pt x="36639" y="1107248"/>
                </a:moveTo>
                <a:lnTo>
                  <a:pt x="736751" y="1140022"/>
                </a:lnTo>
                <a:cubicBezTo>
                  <a:pt x="753959" y="1140908"/>
                  <a:pt x="767545" y="1155081"/>
                  <a:pt x="766639" y="1172796"/>
                </a:cubicBezTo>
                <a:cubicBezTo>
                  <a:pt x="765733" y="1188741"/>
                  <a:pt x="750335" y="1202027"/>
                  <a:pt x="734033" y="1202027"/>
                </a:cubicBezTo>
                <a:lnTo>
                  <a:pt x="33923" y="1169253"/>
                </a:lnTo>
                <a:cubicBezTo>
                  <a:pt x="16713" y="1168368"/>
                  <a:pt x="3129" y="1153309"/>
                  <a:pt x="4033" y="1136479"/>
                </a:cubicBezTo>
                <a:cubicBezTo>
                  <a:pt x="4939" y="1119649"/>
                  <a:pt x="20337" y="1107248"/>
                  <a:pt x="36639" y="1107248"/>
                </a:cubicBezTo>
                <a:close/>
                <a:moveTo>
                  <a:pt x="877563" y="1088236"/>
                </a:moveTo>
                <a:lnTo>
                  <a:pt x="1573951" y="1122063"/>
                </a:lnTo>
                <a:cubicBezTo>
                  <a:pt x="1591091" y="1122977"/>
                  <a:pt x="1604621" y="1138519"/>
                  <a:pt x="1603719" y="1155889"/>
                </a:cubicBezTo>
                <a:cubicBezTo>
                  <a:pt x="1602817" y="1173259"/>
                  <a:pt x="1588383" y="1186058"/>
                  <a:pt x="1570343" y="1185144"/>
                </a:cubicBezTo>
                <a:lnTo>
                  <a:pt x="873953" y="1151318"/>
                </a:lnTo>
                <a:cubicBezTo>
                  <a:pt x="856815" y="1151318"/>
                  <a:pt x="844185" y="1136690"/>
                  <a:pt x="844185" y="1118406"/>
                </a:cubicBezTo>
                <a:cubicBezTo>
                  <a:pt x="845089" y="1101036"/>
                  <a:pt x="859521" y="1087322"/>
                  <a:pt x="877563" y="1088236"/>
                </a:cubicBezTo>
                <a:close/>
                <a:moveTo>
                  <a:pt x="40625" y="1000543"/>
                </a:moveTo>
                <a:lnTo>
                  <a:pt x="740735" y="1034370"/>
                </a:lnTo>
                <a:cubicBezTo>
                  <a:pt x="757943" y="1034370"/>
                  <a:pt x="771529" y="1049911"/>
                  <a:pt x="770623" y="1067282"/>
                </a:cubicBezTo>
                <a:cubicBezTo>
                  <a:pt x="768813" y="1084652"/>
                  <a:pt x="754321" y="1098365"/>
                  <a:pt x="738019" y="1097451"/>
                </a:cubicBezTo>
                <a:lnTo>
                  <a:pt x="37907" y="1063625"/>
                </a:lnTo>
                <a:cubicBezTo>
                  <a:pt x="20699" y="1062710"/>
                  <a:pt x="7113" y="1048083"/>
                  <a:pt x="8019" y="1029799"/>
                </a:cubicBezTo>
                <a:cubicBezTo>
                  <a:pt x="8925" y="1013343"/>
                  <a:pt x="23415" y="999629"/>
                  <a:pt x="40625" y="1000543"/>
                </a:cubicBezTo>
                <a:close/>
                <a:moveTo>
                  <a:pt x="44477" y="892002"/>
                </a:moveTo>
                <a:lnTo>
                  <a:pt x="740863" y="926744"/>
                </a:lnTo>
                <a:cubicBezTo>
                  <a:pt x="758001" y="927658"/>
                  <a:pt x="771531" y="942286"/>
                  <a:pt x="770629" y="959657"/>
                </a:cubicBezTo>
                <a:cubicBezTo>
                  <a:pt x="769727" y="976113"/>
                  <a:pt x="755295" y="990741"/>
                  <a:pt x="738155" y="989827"/>
                </a:cubicBezTo>
                <a:lnTo>
                  <a:pt x="41769" y="956000"/>
                </a:lnTo>
                <a:cubicBezTo>
                  <a:pt x="23729" y="955085"/>
                  <a:pt x="11101" y="940457"/>
                  <a:pt x="12003" y="922172"/>
                </a:cubicBezTo>
                <a:cubicBezTo>
                  <a:pt x="12905" y="905716"/>
                  <a:pt x="27337" y="892002"/>
                  <a:pt x="44477" y="892002"/>
                </a:cubicBezTo>
                <a:close/>
                <a:moveTo>
                  <a:pt x="53489" y="785296"/>
                </a:moveTo>
                <a:lnTo>
                  <a:pt x="752695" y="819123"/>
                </a:lnTo>
                <a:cubicBezTo>
                  <a:pt x="769903" y="819123"/>
                  <a:pt x="783489" y="834664"/>
                  <a:pt x="782583" y="852035"/>
                </a:cubicBezTo>
                <a:cubicBezTo>
                  <a:pt x="781677" y="869405"/>
                  <a:pt x="767185" y="883118"/>
                  <a:pt x="749977" y="882204"/>
                </a:cubicBezTo>
                <a:lnTo>
                  <a:pt x="50771" y="848378"/>
                </a:lnTo>
                <a:cubicBezTo>
                  <a:pt x="32657" y="847463"/>
                  <a:pt x="19073" y="831922"/>
                  <a:pt x="20883" y="815466"/>
                </a:cubicBezTo>
                <a:cubicBezTo>
                  <a:pt x="21789" y="797181"/>
                  <a:pt x="36281" y="784382"/>
                  <a:pt x="53489" y="785296"/>
                </a:cubicBezTo>
                <a:close/>
                <a:moveTo>
                  <a:pt x="56569" y="677669"/>
                </a:moveTo>
                <a:lnTo>
                  <a:pt x="756679" y="711497"/>
                </a:lnTo>
                <a:cubicBezTo>
                  <a:pt x="773887" y="712411"/>
                  <a:pt x="787473" y="727039"/>
                  <a:pt x="786567" y="744410"/>
                </a:cubicBezTo>
                <a:cubicBezTo>
                  <a:pt x="785661" y="761780"/>
                  <a:pt x="770265" y="775494"/>
                  <a:pt x="753963" y="774580"/>
                </a:cubicBezTo>
                <a:lnTo>
                  <a:pt x="53851" y="740753"/>
                </a:lnTo>
                <a:cubicBezTo>
                  <a:pt x="36643" y="739838"/>
                  <a:pt x="23057" y="725210"/>
                  <a:pt x="23963" y="707840"/>
                </a:cubicBezTo>
                <a:cubicBezTo>
                  <a:pt x="23963" y="690469"/>
                  <a:pt x="40265" y="676755"/>
                  <a:pt x="56569" y="677669"/>
                </a:cubicBezTo>
                <a:close/>
                <a:moveTo>
                  <a:pt x="60555" y="570049"/>
                </a:moveTo>
                <a:lnTo>
                  <a:pt x="759761" y="603876"/>
                </a:lnTo>
                <a:cubicBezTo>
                  <a:pt x="777875" y="604790"/>
                  <a:pt x="791461" y="619417"/>
                  <a:pt x="789649" y="636788"/>
                </a:cubicBezTo>
                <a:cubicBezTo>
                  <a:pt x="788743" y="654158"/>
                  <a:pt x="774251" y="667871"/>
                  <a:pt x="757949" y="666957"/>
                </a:cubicBezTo>
                <a:lnTo>
                  <a:pt x="57839" y="633131"/>
                </a:lnTo>
                <a:cubicBezTo>
                  <a:pt x="39723" y="632216"/>
                  <a:pt x="27045" y="617589"/>
                  <a:pt x="27949" y="600219"/>
                </a:cubicBezTo>
                <a:cubicBezTo>
                  <a:pt x="27949" y="582849"/>
                  <a:pt x="43347" y="569135"/>
                  <a:pt x="60555" y="570049"/>
                </a:cubicBezTo>
                <a:close/>
                <a:moveTo>
                  <a:pt x="68433" y="466412"/>
                </a:moveTo>
                <a:lnTo>
                  <a:pt x="765645" y="500239"/>
                </a:lnTo>
                <a:cubicBezTo>
                  <a:pt x="782805" y="501153"/>
                  <a:pt x="795447" y="514866"/>
                  <a:pt x="795447" y="533151"/>
                </a:cubicBezTo>
                <a:cubicBezTo>
                  <a:pt x="794545" y="550521"/>
                  <a:pt x="780095" y="564234"/>
                  <a:pt x="762033" y="563320"/>
                </a:cubicBezTo>
                <a:lnTo>
                  <a:pt x="65723" y="529494"/>
                </a:lnTo>
                <a:cubicBezTo>
                  <a:pt x="47661" y="528579"/>
                  <a:pt x="35017" y="513038"/>
                  <a:pt x="35921" y="495668"/>
                </a:cubicBezTo>
                <a:cubicBezTo>
                  <a:pt x="35921" y="478297"/>
                  <a:pt x="50371" y="465498"/>
                  <a:pt x="68433" y="466412"/>
                </a:cubicBezTo>
                <a:close/>
                <a:moveTo>
                  <a:pt x="72381" y="358785"/>
                </a:moveTo>
                <a:lnTo>
                  <a:pt x="769671" y="392613"/>
                </a:lnTo>
                <a:cubicBezTo>
                  <a:pt x="785909" y="393527"/>
                  <a:pt x="799439" y="409069"/>
                  <a:pt x="799439" y="425526"/>
                </a:cubicBezTo>
                <a:cubicBezTo>
                  <a:pt x="798537" y="442896"/>
                  <a:pt x="783201" y="456610"/>
                  <a:pt x="766063" y="455696"/>
                </a:cubicBezTo>
                <a:lnTo>
                  <a:pt x="68771" y="421869"/>
                </a:lnTo>
                <a:cubicBezTo>
                  <a:pt x="52535" y="420954"/>
                  <a:pt x="39005" y="406326"/>
                  <a:pt x="39907" y="388956"/>
                </a:cubicBezTo>
                <a:cubicBezTo>
                  <a:pt x="40809" y="371585"/>
                  <a:pt x="55241" y="357871"/>
                  <a:pt x="72381" y="358785"/>
                </a:cubicBezTo>
                <a:close/>
                <a:moveTo>
                  <a:pt x="76365" y="251165"/>
                </a:moveTo>
                <a:lnTo>
                  <a:pt x="773653" y="284992"/>
                </a:lnTo>
                <a:cubicBezTo>
                  <a:pt x="789891" y="285906"/>
                  <a:pt x="803421" y="300533"/>
                  <a:pt x="803421" y="317904"/>
                </a:cubicBezTo>
                <a:cubicBezTo>
                  <a:pt x="802519" y="335274"/>
                  <a:pt x="787183" y="348987"/>
                  <a:pt x="770045" y="348073"/>
                </a:cubicBezTo>
                <a:lnTo>
                  <a:pt x="72757" y="314247"/>
                </a:lnTo>
                <a:cubicBezTo>
                  <a:pt x="56519" y="313332"/>
                  <a:pt x="42989" y="298705"/>
                  <a:pt x="43891" y="281335"/>
                </a:cubicBezTo>
                <a:cubicBezTo>
                  <a:pt x="44793" y="263965"/>
                  <a:pt x="59225" y="250251"/>
                  <a:pt x="76365" y="251165"/>
                </a:cubicBezTo>
                <a:close/>
                <a:moveTo>
                  <a:pt x="460371" y="29"/>
                </a:moveTo>
                <a:lnTo>
                  <a:pt x="1334349" y="41433"/>
                </a:lnTo>
                <a:cubicBezTo>
                  <a:pt x="1361493" y="43233"/>
                  <a:pt x="1381397" y="64835"/>
                  <a:pt x="1380491" y="91838"/>
                </a:cubicBezTo>
                <a:cubicBezTo>
                  <a:pt x="1378683" y="117040"/>
                  <a:pt x="1356969" y="137742"/>
                  <a:pt x="1329827" y="136842"/>
                </a:cubicBezTo>
                <a:lnTo>
                  <a:pt x="456751" y="94538"/>
                </a:lnTo>
                <a:cubicBezTo>
                  <a:pt x="430515" y="93638"/>
                  <a:pt x="409705" y="71136"/>
                  <a:pt x="411515" y="45034"/>
                </a:cubicBezTo>
                <a:cubicBezTo>
                  <a:pt x="412419" y="19831"/>
                  <a:pt x="435037" y="-871"/>
                  <a:pt x="460371" y="29"/>
                </a:cubicBezTo>
                <a:close/>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386" name="Freeform 68">
            <a:extLst>
              <a:ext uri="{FF2B5EF4-FFF2-40B4-BE49-F238E27FC236}">
                <a16:creationId xmlns:a16="http://schemas.microsoft.com/office/drawing/2014/main" id="{6FED78BC-2376-4F3F-A91A-DE2741DEFEF7}"/>
              </a:ext>
            </a:extLst>
          </p:cNvPr>
          <p:cNvSpPr>
            <a:spLocks noChangeArrowheads="1"/>
          </p:cNvSpPr>
          <p:nvPr/>
        </p:nvSpPr>
        <p:spPr bwMode="auto">
          <a:xfrm>
            <a:off x="10827701" y="3726958"/>
            <a:ext cx="23917" cy="791231"/>
          </a:xfrm>
          <a:custGeom>
            <a:avLst/>
            <a:gdLst>
              <a:gd name="T0" fmla="*/ 53 w 54"/>
              <a:gd name="T1" fmla="*/ 1749 h 1750"/>
              <a:gd name="T2" fmla="*/ 0 w 54"/>
              <a:gd name="T3" fmla="*/ 1749 h 1750"/>
              <a:gd name="T4" fmla="*/ 0 w 54"/>
              <a:gd name="T5" fmla="*/ 0 h 1750"/>
              <a:gd name="T6" fmla="*/ 53 w 54"/>
              <a:gd name="T7" fmla="*/ 0 h 1750"/>
              <a:gd name="T8" fmla="*/ 53 w 54"/>
              <a:gd name="T9" fmla="*/ 1749 h 1750"/>
            </a:gdLst>
            <a:ahLst/>
            <a:cxnLst>
              <a:cxn ang="0">
                <a:pos x="T0" y="T1"/>
              </a:cxn>
              <a:cxn ang="0">
                <a:pos x="T2" y="T3"/>
              </a:cxn>
              <a:cxn ang="0">
                <a:pos x="T4" y="T5"/>
              </a:cxn>
              <a:cxn ang="0">
                <a:pos x="T6" y="T7"/>
              </a:cxn>
              <a:cxn ang="0">
                <a:pos x="T8" y="T9"/>
              </a:cxn>
            </a:cxnLst>
            <a:rect l="0" t="0" r="r" b="b"/>
            <a:pathLst>
              <a:path w="54" h="1750">
                <a:moveTo>
                  <a:pt x="53" y="1749"/>
                </a:moveTo>
                <a:lnTo>
                  <a:pt x="0" y="1749"/>
                </a:lnTo>
                <a:lnTo>
                  <a:pt x="0" y="0"/>
                </a:lnTo>
                <a:lnTo>
                  <a:pt x="53" y="0"/>
                </a:lnTo>
                <a:lnTo>
                  <a:pt x="53" y="1749"/>
                </a:lnTo>
              </a:path>
            </a:pathLst>
          </a:custGeom>
          <a:solidFill>
            <a:srgbClr val="F950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87" name="Freeform 69">
            <a:extLst>
              <a:ext uri="{FF2B5EF4-FFF2-40B4-BE49-F238E27FC236}">
                <a16:creationId xmlns:a16="http://schemas.microsoft.com/office/drawing/2014/main" id="{34AD3739-7713-46A1-909B-73B42F8322C0}"/>
              </a:ext>
            </a:extLst>
          </p:cNvPr>
          <p:cNvSpPr>
            <a:spLocks noChangeArrowheads="1"/>
          </p:cNvSpPr>
          <p:nvPr/>
        </p:nvSpPr>
        <p:spPr bwMode="auto">
          <a:xfrm>
            <a:off x="10807770" y="3726958"/>
            <a:ext cx="63777" cy="934729"/>
          </a:xfrm>
          <a:custGeom>
            <a:avLst/>
            <a:gdLst>
              <a:gd name="T0" fmla="*/ 141 w 142"/>
              <a:gd name="T1" fmla="*/ 2066 h 2067"/>
              <a:gd name="T2" fmla="*/ 0 w 142"/>
              <a:gd name="T3" fmla="*/ 2066 h 2067"/>
              <a:gd name="T4" fmla="*/ 0 w 142"/>
              <a:gd name="T5" fmla="*/ 0 h 2067"/>
              <a:gd name="T6" fmla="*/ 141 w 142"/>
              <a:gd name="T7" fmla="*/ 0 h 2067"/>
              <a:gd name="T8" fmla="*/ 141 w 142"/>
              <a:gd name="T9" fmla="*/ 2066 h 2067"/>
            </a:gdLst>
            <a:ahLst/>
            <a:cxnLst>
              <a:cxn ang="0">
                <a:pos x="T0" y="T1"/>
              </a:cxn>
              <a:cxn ang="0">
                <a:pos x="T2" y="T3"/>
              </a:cxn>
              <a:cxn ang="0">
                <a:pos x="T4" y="T5"/>
              </a:cxn>
              <a:cxn ang="0">
                <a:pos x="T6" y="T7"/>
              </a:cxn>
              <a:cxn ang="0">
                <a:pos x="T8" y="T9"/>
              </a:cxn>
            </a:cxnLst>
            <a:rect l="0" t="0" r="r" b="b"/>
            <a:pathLst>
              <a:path w="142" h="2067">
                <a:moveTo>
                  <a:pt x="141" y="2066"/>
                </a:moveTo>
                <a:lnTo>
                  <a:pt x="0" y="2066"/>
                </a:lnTo>
                <a:lnTo>
                  <a:pt x="0" y="0"/>
                </a:lnTo>
                <a:lnTo>
                  <a:pt x="141" y="0"/>
                </a:lnTo>
                <a:lnTo>
                  <a:pt x="141" y="2066"/>
                </a:lnTo>
              </a:path>
            </a:pathLst>
          </a:custGeom>
          <a:solidFill>
            <a:srgbClr val="DCDFE1">
              <a:alpha val="65000"/>
            </a:srgbClr>
          </a:solidFill>
          <a:ln>
            <a:noFill/>
          </a:ln>
          <a:effectLst/>
        </p:spPr>
        <p:txBody>
          <a:bodyPr wrap="none" anchor="ctr"/>
          <a:lstStyle/>
          <a:p>
            <a:endParaRPr lang="en-US" sz="1000" dirty="0">
              <a:latin typeface="Lora" panose="02000503000000020004" pitchFamily="2" charset="0"/>
            </a:endParaRPr>
          </a:p>
        </p:txBody>
      </p:sp>
      <p:sp>
        <p:nvSpPr>
          <p:cNvPr id="388" name="Freeform: Shape 387">
            <a:extLst>
              <a:ext uri="{FF2B5EF4-FFF2-40B4-BE49-F238E27FC236}">
                <a16:creationId xmlns:a16="http://schemas.microsoft.com/office/drawing/2014/main" id="{0EFCA8CD-2770-4D14-80BE-C93DD344F378}"/>
              </a:ext>
            </a:extLst>
          </p:cNvPr>
          <p:cNvSpPr>
            <a:spLocks noChangeArrowheads="1"/>
          </p:cNvSpPr>
          <p:nvPr/>
        </p:nvSpPr>
        <p:spPr bwMode="auto">
          <a:xfrm>
            <a:off x="10799798" y="3428005"/>
            <a:ext cx="84962" cy="1245213"/>
          </a:xfrm>
          <a:custGeom>
            <a:avLst/>
            <a:gdLst>
              <a:gd name="connsiteX0" fmla="*/ 15944 w 169923"/>
              <a:gd name="connsiteY0" fmla="*/ 2467364 h 2490426"/>
              <a:gd name="connsiteX1" fmla="*/ 142600 w 169923"/>
              <a:gd name="connsiteY1" fmla="*/ 2467364 h 2490426"/>
              <a:gd name="connsiteX2" fmla="*/ 142600 w 169923"/>
              <a:gd name="connsiteY2" fmla="*/ 2475051 h 2490426"/>
              <a:gd name="connsiteX3" fmla="*/ 125534 w 169923"/>
              <a:gd name="connsiteY3" fmla="*/ 2490426 h 2490426"/>
              <a:gd name="connsiteX4" fmla="*/ 28520 w 169923"/>
              <a:gd name="connsiteY4" fmla="*/ 2490426 h 2490426"/>
              <a:gd name="connsiteX5" fmla="*/ 15944 w 169923"/>
              <a:gd name="connsiteY5" fmla="*/ 2478468 h 2490426"/>
              <a:gd name="connsiteX6" fmla="*/ 143500 w 169923"/>
              <a:gd name="connsiteY6" fmla="*/ 597907 h 2490426"/>
              <a:gd name="connsiteX7" fmla="*/ 165482 w 169923"/>
              <a:gd name="connsiteY7" fmla="*/ 597907 h 2490426"/>
              <a:gd name="connsiteX8" fmla="*/ 143500 w 169923"/>
              <a:gd name="connsiteY8" fmla="*/ 1015703 h 2490426"/>
              <a:gd name="connsiteX9" fmla="*/ 92022 w 169923"/>
              <a:gd name="connsiteY9" fmla="*/ 0 h 2490426"/>
              <a:gd name="connsiteX10" fmla="*/ 167642 w 169923"/>
              <a:gd name="connsiteY10" fmla="*/ 597006 h 2490426"/>
              <a:gd name="connsiteX11" fmla="*/ 0 w 169923"/>
              <a:gd name="connsiteY11" fmla="*/ 597006 h 2490426"/>
              <a:gd name="connsiteX12" fmla="*/ 92022 w 169923"/>
              <a:gd name="connsiteY12" fmla="*/ 0 h 249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923" h="2490426">
                <a:moveTo>
                  <a:pt x="15944" y="2467364"/>
                </a:moveTo>
                <a:lnTo>
                  <a:pt x="142600" y="2467364"/>
                </a:lnTo>
                <a:lnTo>
                  <a:pt x="142600" y="2475051"/>
                </a:lnTo>
                <a:cubicBezTo>
                  <a:pt x="142600" y="2483593"/>
                  <a:pt x="134516" y="2490426"/>
                  <a:pt x="125534" y="2490426"/>
                </a:cubicBezTo>
                <a:lnTo>
                  <a:pt x="28520" y="2490426"/>
                </a:lnTo>
                <a:cubicBezTo>
                  <a:pt x="22232" y="2490426"/>
                  <a:pt x="15944" y="2485301"/>
                  <a:pt x="15944" y="2478468"/>
                </a:cubicBezTo>
                <a:close/>
                <a:moveTo>
                  <a:pt x="143500" y="597907"/>
                </a:moveTo>
                <a:lnTo>
                  <a:pt x="165482" y="597907"/>
                </a:lnTo>
                <a:cubicBezTo>
                  <a:pt x="170554" y="1047423"/>
                  <a:pt x="143500" y="1015703"/>
                  <a:pt x="143500" y="1015703"/>
                </a:cubicBezTo>
                <a:close/>
                <a:moveTo>
                  <a:pt x="92022" y="0"/>
                </a:moveTo>
                <a:cubicBezTo>
                  <a:pt x="190420" y="6313"/>
                  <a:pt x="167642" y="597006"/>
                  <a:pt x="167642" y="597006"/>
                </a:cubicBezTo>
                <a:lnTo>
                  <a:pt x="0" y="597006"/>
                </a:lnTo>
                <a:cubicBezTo>
                  <a:pt x="0" y="597006"/>
                  <a:pt x="12756" y="14429"/>
                  <a:pt x="92022" y="0"/>
                </a:cubicBezTo>
                <a:close/>
              </a:path>
            </a:pathLst>
          </a:custGeom>
          <a:solidFill>
            <a:srgbClr val="F950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389" name="Freeform 73">
            <a:extLst>
              <a:ext uri="{FF2B5EF4-FFF2-40B4-BE49-F238E27FC236}">
                <a16:creationId xmlns:a16="http://schemas.microsoft.com/office/drawing/2014/main" id="{43B62EBA-3333-4489-9D28-5FCD72589B5E}"/>
              </a:ext>
            </a:extLst>
          </p:cNvPr>
          <p:cNvSpPr>
            <a:spLocks noChangeArrowheads="1"/>
          </p:cNvSpPr>
          <p:nvPr/>
        </p:nvSpPr>
        <p:spPr bwMode="auto">
          <a:xfrm>
            <a:off x="10973191" y="3726958"/>
            <a:ext cx="23917" cy="791231"/>
          </a:xfrm>
          <a:custGeom>
            <a:avLst/>
            <a:gdLst>
              <a:gd name="T0" fmla="*/ 52 w 53"/>
              <a:gd name="T1" fmla="*/ 1749 h 1750"/>
              <a:gd name="T2" fmla="*/ 0 w 53"/>
              <a:gd name="T3" fmla="*/ 1749 h 1750"/>
              <a:gd name="T4" fmla="*/ 0 w 53"/>
              <a:gd name="T5" fmla="*/ 0 h 1750"/>
              <a:gd name="T6" fmla="*/ 52 w 53"/>
              <a:gd name="T7" fmla="*/ 0 h 1750"/>
              <a:gd name="T8" fmla="*/ 52 w 53"/>
              <a:gd name="T9" fmla="*/ 1749 h 1750"/>
            </a:gdLst>
            <a:ahLst/>
            <a:cxnLst>
              <a:cxn ang="0">
                <a:pos x="T0" y="T1"/>
              </a:cxn>
              <a:cxn ang="0">
                <a:pos x="T2" y="T3"/>
              </a:cxn>
              <a:cxn ang="0">
                <a:pos x="T4" y="T5"/>
              </a:cxn>
              <a:cxn ang="0">
                <a:pos x="T6" y="T7"/>
              </a:cxn>
              <a:cxn ang="0">
                <a:pos x="T8" y="T9"/>
              </a:cxn>
            </a:cxnLst>
            <a:rect l="0" t="0" r="r" b="b"/>
            <a:pathLst>
              <a:path w="53" h="1750">
                <a:moveTo>
                  <a:pt x="52" y="1749"/>
                </a:moveTo>
                <a:lnTo>
                  <a:pt x="0" y="1749"/>
                </a:lnTo>
                <a:lnTo>
                  <a:pt x="0" y="0"/>
                </a:lnTo>
                <a:lnTo>
                  <a:pt x="52" y="0"/>
                </a:lnTo>
                <a:lnTo>
                  <a:pt x="52" y="1749"/>
                </a:lnTo>
              </a:path>
            </a:pathLst>
          </a:custGeom>
          <a:solidFill>
            <a:srgbClr val="0E16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90" name="Freeform 74">
            <a:extLst>
              <a:ext uri="{FF2B5EF4-FFF2-40B4-BE49-F238E27FC236}">
                <a16:creationId xmlns:a16="http://schemas.microsoft.com/office/drawing/2014/main" id="{C65EF47B-1813-42C1-A11E-5442BDA753E6}"/>
              </a:ext>
            </a:extLst>
          </p:cNvPr>
          <p:cNvSpPr>
            <a:spLocks noChangeArrowheads="1"/>
          </p:cNvSpPr>
          <p:nvPr/>
        </p:nvSpPr>
        <p:spPr bwMode="auto">
          <a:xfrm>
            <a:off x="10953261" y="3726958"/>
            <a:ext cx="63777" cy="934729"/>
          </a:xfrm>
          <a:custGeom>
            <a:avLst/>
            <a:gdLst>
              <a:gd name="T0" fmla="*/ 141 w 142"/>
              <a:gd name="T1" fmla="*/ 2066 h 2067"/>
              <a:gd name="T2" fmla="*/ 0 w 142"/>
              <a:gd name="T3" fmla="*/ 2066 h 2067"/>
              <a:gd name="T4" fmla="*/ 0 w 142"/>
              <a:gd name="T5" fmla="*/ 0 h 2067"/>
              <a:gd name="T6" fmla="*/ 141 w 142"/>
              <a:gd name="T7" fmla="*/ 0 h 2067"/>
              <a:gd name="T8" fmla="*/ 141 w 142"/>
              <a:gd name="T9" fmla="*/ 2066 h 2067"/>
            </a:gdLst>
            <a:ahLst/>
            <a:cxnLst>
              <a:cxn ang="0">
                <a:pos x="T0" y="T1"/>
              </a:cxn>
              <a:cxn ang="0">
                <a:pos x="T2" y="T3"/>
              </a:cxn>
              <a:cxn ang="0">
                <a:pos x="T4" y="T5"/>
              </a:cxn>
              <a:cxn ang="0">
                <a:pos x="T6" y="T7"/>
              </a:cxn>
              <a:cxn ang="0">
                <a:pos x="T8" y="T9"/>
              </a:cxn>
            </a:cxnLst>
            <a:rect l="0" t="0" r="r" b="b"/>
            <a:pathLst>
              <a:path w="142" h="2067">
                <a:moveTo>
                  <a:pt x="141" y="2066"/>
                </a:moveTo>
                <a:lnTo>
                  <a:pt x="0" y="2066"/>
                </a:lnTo>
                <a:lnTo>
                  <a:pt x="0" y="0"/>
                </a:lnTo>
                <a:lnTo>
                  <a:pt x="141" y="0"/>
                </a:lnTo>
                <a:lnTo>
                  <a:pt x="141" y="2066"/>
                </a:lnTo>
              </a:path>
            </a:pathLst>
          </a:custGeom>
          <a:solidFill>
            <a:srgbClr val="DCDFE1">
              <a:alpha val="65000"/>
            </a:srgbClr>
          </a:solidFill>
          <a:ln>
            <a:noFill/>
          </a:ln>
          <a:effectLst/>
        </p:spPr>
        <p:txBody>
          <a:bodyPr wrap="none" anchor="ctr"/>
          <a:lstStyle/>
          <a:p>
            <a:endParaRPr lang="en-US" sz="1000" dirty="0">
              <a:latin typeface="Lora" panose="02000503000000020004" pitchFamily="2" charset="0"/>
            </a:endParaRPr>
          </a:p>
        </p:txBody>
      </p:sp>
      <p:sp>
        <p:nvSpPr>
          <p:cNvPr id="391" name="Freeform: Shape 390">
            <a:extLst>
              <a:ext uri="{FF2B5EF4-FFF2-40B4-BE49-F238E27FC236}">
                <a16:creationId xmlns:a16="http://schemas.microsoft.com/office/drawing/2014/main" id="{E5702232-14FF-4210-A180-D6519B784F6D}"/>
              </a:ext>
            </a:extLst>
          </p:cNvPr>
          <p:cNvSpPr>
            <a:spLocks noChangeArrowheads="1"/>
          </p:cNvSpPr>
          <p:nvPr/>
        </p:nvSpPr>
        <p:spPr bwMode="auto">
          <a:xfrm>
            <a:off x="10945289" y="3428005"/>
            <a:ext cx="84616" cy="1245213"/>
          </a:xfrm>
          <a:custGeom>
            <a:avLst/>
            <a:gdLst>
              <a:gd name="connsiteX0" fmla="*/ 15944 w 169231"/>
              <a:gd name="connsiteY0" fmla="*/ 2467364 h 2490426"/>
              <a:gd name="connsiteX1" fmla="*/ 142600 w 169231"/>
              <a:gd name="connsiteY1" fmla="*/ 2467364 h 2490426"/>
              <a:gd name="connsiteX2" fmla="*/ 142600 w 169231"/>
              <a:gd name="connsiteY2" fmla="*/ 2475051 h 2490426"/>
              <a:gd name="connsiteX3" fmla="*/ 126430 w 169231"/>
              <a:gd name="connsiteY3" fmla="*/ 2490426 h 2490426"/>
              <a:gd name="connsiteX4" fmla="*/ 29418 w 169231"/>
              <a:gd name="connsiteY4" fmla="*/ 2490426 h 2490426"/>
              <a:gd name="connsiteX5" fmla="*/ 15944 w 169231"/>
              <a:gd name="connsiteY5" fmla="*/ 2478468 h 2490426"/>
              <a:gd name="connsiteX6" fmla="*/ 143500 w 169231"/>
              <a:gd name="connsiteY6" fmla="*/ 597907 h 2490426"/>
              <a:gd name="connsiteX7" fmla="*/ 165484 w 169231"/>
              <a:gd name="connsiteY7" fmla="*/ 597907 h 2490426"/>
              <a:gd name="connsiteX8" fmla="*/ 143500 w 169231"/>
              <a:gd name="connsiteY8" fmla="*/ 1015703 h 2490426"/>
              <a:gd name="connsiteX9" fmla="*/ 92020 w 169231"/>
              <a:gd name="connsiteY9" fmla="*/ 0 h 2490426"/>
              <a:gd name="connsiteX10" fmla="*/ 166730 w 169231"/>
              <a:gd name="connsiteY10" fmla="*/ 597006 h 2490426"/>
              <a:gd name="connsiteX11" fmla="*/ 0 w 169231"/>
              <a:gd name="connsiteY11" fmla="*/ 597006 h 2490426"/>
              <a:gd name="connsiteX12" fmla="*/ 92020 w 169231"/>
              <a:gd name="connsiteY12" fmla="*/ 0 h 249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231" h="2490426">
                <a:moveTo>
                  <a:pt x="15944" y="2467364"/>
                </a:moveTo>
                <a:lnTo>
                  <a:pt x="142600" y="2467364"/>
                </a:lnTo>
                <a:lnTo>
                  <a:pt x="142600" y="2475051"/>
                </a:lnTo>
                <a:cubicBezTo>
                  <a:pt x="142600" y="2483593"/>
                  <a:pt x="135414" y="2490426"/>
                  <a:pt x="126430" y="2490426"/>
                </a:cubicBezTo>
                <a:lnTo>
                  <a:pt x="29418" y="2490426"/>
                </a:lnTo>
                <a:cubicBezTo>
                  <a:pt x="21334" y="2490426"/>
                  <a:pt x="15944" y="2485301"/>
                  <a:pt x="15944" y="2478468"/>
                </a:cubicBezTo>
                <a:close/>
                <a:moveTo>
                  <a:pt x="143500" y="597907"/>
                </a:moveTo>
                <a:lnTo>
                  <a:pt x="165484" y="597907"/>
                </a:lnTo>
                <a:cubicBezTo>
                  <a:pt x="170558" y="1047423"/>
                  <a:pt x="143500" y="1015703"/>
                  <a:pt x="143500" y="1015703"/>
                </a:cubicBezTo>
                <a:close/>
                <a:moveTo>
                  <a:pt x="92020" y="0"/>
                </a:moveTo>
                <a:cubicBezTo>
                  <a:pt x="190418" y="6313"/>
                  <a:pt x="166730" y="597006"/>
                  <a:pt x="166730" y="597006"/>
                </a:cubicBezTo>
                <a:lnTo>
                  <a:pt x="0" y="597006"/>
                </a:lnTo>
                <a:cubicBezTo>
                  <a:pt x="0" y="597006"/>
                  <a:pt x="12756" y="14429"/>
                  <a:pt x="92020" y="0"/>
                </a:cubicBezTo>
                <a:close/>
              </a:path>
            </a:pathLst>
          </a:custGeom>
          <a:solidFill>
            <a:srgbClr val="0E16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392" name="Freeform 78">
            <a:extLst>
              <a:ext uri="{FF2B5EF4-FFF2-40B4-BE49-F238E27FC236}">
                <a16:creationId xmlns:a16="http://schemas.microsoft.com/office/drawing/2014/main" id="{4DC66EDE-58F0-43DC-AE52-81902D33B4EF}"/>
              </a:ext>
            </a:extLst>
          </p:cNvPr>
          <p:cNvSpPr>
            <a:spLocks noChangeArrowheads="1"/>
          </p:cNvSpPr>
          <p:nvPr/>
        </p:nvSpPr>
        <p:spPr bwMode="auto">
          <a:xfrm>
            <a:off x="11130641" y="3728950"/>
            <a:ext cx="23917" cy="791232"/>
          </a:xfrm>
          <a:custGeom>
            <a:avLst/>
            <a:gdLst>
              <a:gd name="T0" fmla="*/ 53 w 54"/>
              <a:gd name="T1" fmla="*/ 1749 h 1750"/>
              <a:gd name="T2" fmla="*/ 0 w 54"/>
              <a:gd name="T3" fmla="*/ 1749 h 1750"/>
              <a:gd name="T4" fmla="*/ 0 w 54"/>
              <a:gd name="T5" fmla="*/ 0 h 1750"/>
              <a:gd name="T6" fmla="*/ 53 w 54"/>
              <a:gd name="T7" fmla="*/ 0 h 1750"/>
              <a:gd name="T8" fmla="*/ 53 w 54"/>
              <a:gd name="T9" fmla="*/ 1749 h 1750"/>
            </a:gdLst>
            <a:ahLst/>
            <a:cxnLst>
              <a:cxn ang="0">
                <a:pos x="T0" y="T1"/>
              </a:cxn>
              <a:cxn ang="0">
                <a:pos x="T2" y="T3"/>
              </a:cxn>
              <a:cxn ang="0">
                <a:pos x="T4" y="T5"/>
              </a:cxn>
              <a:cxn ang="0">
                <a:pos x="T6" y="T7"/>
              </a:cxn>
              <a:cxn ang="0">
                <a:pos x="T8" y="T9"/>
              </a:cxn>
            </a:cxnLst>
            <a:rect l="0" t="0" r="r" b="b"/>
            <a:pathLst>
              <a:path w="54" h="1750">
                <a:moveTo>
                  <a:pt x="53" y="1749"/>
                </a:moveTo>
                <a:lnTo>
                  <a:pt x="0" y="1749"/>
                </a:lnTo>
                <a:lnTo>
                  <a:pt x="0" y="0"/>
                </a:lnTo>
                <a:lnTo>
                  <a:pt x="53" y="0"/>
                </a:lnTo>
                <a:lnTo>
                  <a:pt x="53" y="1749"/>
                </a:lnTo>
              </a:path>
            </a:pathLst>
          </a:custGeom>
          <a:solidFill>
            <a:srgbClr val="00D8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93" name="Freeform 79">
            <a:extLst>
              <a:ext uri="{FF2B5EF4-FFF2-40B4-BE49-F238E27FC236}">
                <a16:creationId xmlns:a16="http://schemas.microsoft.com/office/drawing/2014/main" id="{B1EF3148-B84D-47A4-B483-17BF14040141}"/>
              </a:ext>
            </a:extLst>
          </p:cNvPr>
          <p:cNvSpPr>
            <a:spLocks noChangeArrowheads="1"/>
          </p:cNvSpPr>
          <p:nvPr/>
        </p:nvSpPr>
        <p:spPr bwMode="auto">
          <a:xfrm>
            <a:off x="11112703" y="3728950"/>
            <a:ext cx="63777" cy="934730"/>
          </a:xfrm>
          <a:custGeom>
            <a:avLst/>
            <a:gdLst>
              <a:gd name="T0" fmla="*/ 141 w 142"/>
              <a:gd name="T1" fmla="*/ 2066 h 2067"/>
              <a:gd name="T2" fmla="*/ 0 w 142"/>
              <a:gd name="T3" fmla="*/ 2066 h 2067"/>
              <a:gd name="T4" fmla="*/ 0 w 142"/>
              <a:gd name="T5" fmla="*/ 0 h 2067"/>
              <a:gd name="T6" fmla="*/ 141 w 142"/>
              <a:gd name="T7" fmla="*/ 0 h 2067"/>
              <a:gd name="T8" fmla="*/ 141 w 142"/>
              <a:gd name="T9" fmla="*/ 2066 h 2067"/>
            </a:gdLst>
            <a:ahLst/>
            <a:cxnLst>
              <a:cxn ang="0">
                <a:pos x="T0" y="T1"/>
              </a:cxn>
              <a:cxn ang="0">
                <a:pos x="T2" y="T3"/>
              </a:cxn>
              <a:cxn ang="0">
                <a:pos x="T4" y="T5"/>
              </a:cxn>
              <a:cxn ang="0">
                <a:pos x="T6" y="T7"/>
              </a:cxn>
              <a:cxn ang="0">
                <a:pos x="T8" y="T9"/>
              </a:cxn>
            </a:cxnLst>
            <a:rect l="0" t="0" r="r" b="b"/>
            <a:pathLst>
              <a:path w="142" h="2067">
                <a:moveTo>
                  <a:pt x="141" y="2066"/>
                </a:moveTo>
                <a:lnTo>
                  <a:pt x="0" y="2066"/>
                </a:lnTo>
                <a:lnTo>
                  <a:pt x="0" y="0"/>
                </a:lnTo>
                <a:lnTo>
                  <a:pt x="141" y="0"/>
                </a:lnTo>
                <a:lnTo>
                  <a:pt x="141" y="2066"/>
                </a:lnTo>
              </a:path>
            </a:pathLst>
          </a:custGeom>
          <a:solidFill>
            <a:srgbClr val="DCDFE1">
              <a:alpha val="65000"/>
            </a:srgbClr>
          </a:solidFill>
          <a:ln>
            <a:noFill/>
          </a:ln>
          <a:effectLst/>
        </p:spPr>
        <p:txBody>
          <a:bodyPr wrap="none" anchor="ctr"/>
          <a:lstStyle/>
          <a:p>
            <a:endParaRPr lang="en-US" sz="1000" dirty="0">
              <a:latin typeface="Lora" panose="02000503000000020004" pitchFamily="2" charset="0"/>
            </a:endParaRPr>
          </a:p>
        </p:txBody>
      </p:sp>
      <p:sp>
        <p:nvSpPr>
          <p:cNvPr id="394" name="Freeform: Shape 393">
            <a:extLst>
              <a:ext uri="{FF2B5EF4-FFF2-40B4-BE49-F238E27FC236}">
                <a16:creationId xmlns:a16="http://schemas.microsoft.com/office/drawing/2014/main" id="{B0344A7B-77B1-4C15-BD19-B6728EC77BC2}"/>
              </a:ext>
            </a:extLst>
          </p:cNvPr>
          <p:cNvSpPr>
            <a:spLocks noChangeArrowheads="1"/>
          </p:cNvSpPr>
          <p:nvPr/>
        </p:nvSpPr>
        <p:spPr bwMode="auto">
          <a:xfrm>
            <a:off x="11104731" y="3429997"/>
            <a:ext cx="84961" cy="1245215"/>
          </a:xfrm>
          <a:custGeom>
            <a:avLst/>
            <a:gdLst>
              <a:gd name="connsiteX0" fmla="*/ 15944 w 169922"/>
              <a:gd name="connsiteY0" fmla="*/ 2467367 h 2490429"/>
              <a:gd name="connsiteX1" fmla="*/ 142600 w 169922"/>
              <a:gd name="connsiteY1" fmla="*/ 2467367 h 2490429"/>
              <a:gd name="connsiteX2" fmla="*/ 142600 w 169922"/>
              <a:gd name="connsiteY2" fmla="*/ 2475054 h 2490429"/>
              <a:gd name="connsiteX3" fmla="*/ 126430 w 169922"/>
              <a:gd name="connsiteY3" fmla="*/ 2490429 h 2490429"/>
              <a:gd name="connsiteX4" fmla="*/ 29418 w 169922"/>
              <a:gd name="connsiteY4" fmla="*/ 2490429 h 2490429"/>
              <a:gd name="connsiteX5" fmla="*/ 15944 w 169922"/>
              <a:gd name="connsiteY5" fmla="*/ 2478471 h 2490429"/>
              <a:gd name="connsiteX6" fmla="*/ 92020 w 169922"/>
              <a:gd name="connsiteY6" fmla="*/ 0 h 2490429"/>
              <a:gd name="connsiteX7" fmla="*/ 167642 w 169922"/>
              <a:gd name="connsiteY7" fmla="*/ 600989 h 2490429"/>
              <a:gd name="connsiteX8" fmla="*/ 165494 w 169922"/>
              <a:gd name="connsiteY8" fmla="*/ 600989 h 2490429"/>
              <a:gd name="connsiteX9" fmla="*/ 165996 w 169922"/>
              <a:gd name="connsiteY9" fmla="*/ 744920 h 2490429"/>
              <a:gd name="connsiteX10" fmla="*/ 143500 w 169922"/>
              <a:gd name="connsiteY10" fmla="*/ 1015705 h 2490429"/>
              <a:gd name="connsiteX11" fmla="*/ 143500 w 169922"/>
              <a:gd name="connsiteY11" fmla="*/ 600989 h 2490429"/>
              <a:gd name="connsiteX12" fmla="*/ 0 w 169922"/>
              <a:gd name="connsiteY12" fmla="*/ 600989 h 2490429"/>
              <a:gd name="connsiteX13" fmla="*/ 92020 w 169922"/>
              <a:gd name="connsiteY13" fmla="*/ 0 h 249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922" h="2490429">
                <a:moveTo>
                  <a:pt x="15944" y="2467367"/>
                </a:moveTo>
                <a:lnTo>
                  <a:pt x="142600" y="2467367"/>
                </a:lnTo>
                <a:lnTo>
                  <a:pt x="142600" y="2475054"/>
                </a:lnTo>
                <a:cubicBezTo>
                  <a:pt x="142600" y="2483596"/>
                  <a:pt x="135414" y="2490429"/>
                  <a:pt x="126430" y="2490429"/>
                </a:cubicBezTo>
                <a:lnTo>
                  <a:pt x="29418" y="2490429"/>
                </a:lnTo>
                <a:cubicBezTo>
                  <a:pt x="21334" y="2490429"/>
                  <a:pt x="15944" y="2484450"/>
                  <a:pt x="15944" y="2478471"/>
                </a:cubicBezTo>
                <a:close/>
                <a:moveTo>
                  <a:pt x="92020" y="0"/>
                </a:moveTo>
                <a:cubicBezTo>
                  <a:pt x="190418" y="7252"/>
                  <a:pt x="167642" y="600989"/>
                  <a:pt x="167642" y="600989"/>
                </a:cubicBezTo>
                <a:lnTo>
                  <a:pt x="165494" y="600989"/>
                </a:lnTo>
                <a:lnTo>
                  <a:pt x="165996" y="744920"/>
                </a:lnTo>
                <a:cubicBezTo>
                  <a:pt x="164216" y="1039990"/>
                  <a:pt x="143500" y="1015705"/>
                  <a:pt x="143500" y="1015705"/>
                </a:cubicBezTo>
                <a:lnTo>
                  <a:pt x="143500" y="600989"/>
                </a:lnTo>
                <a:lnTo>
                  <a:pt x="0" y="600989"/>
                </a:lnTo>
                <a:cubicBezTo>
                  <a:pt x="0" y="600989"/>
                  <a:pt x="13666" y="14504"/>
                  <a:pt x="92020" y="0"/>
                </a:cubicBezTo>
                <a:close/>
              </a:path>
            </a:pathLst>
          </a:custGeom>
          <a:solidFill>
            <a:srgbClr val="00D8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395" name="Freeform 83">
            <a:extLst>
              <a:ext uri="{FF2B5EF4-FFF2-40B4-BE49-F238E27FC236}">
                <a16:creationId xmlns:a16="http://schemas.microsoft.com/office/drawing/2014/main" id="{4804BC5B-50B2-4F3F-976B-70DC9479AFD4}"/>
              </a:ext>
            </a:extLst>
          </p:cNvPr>
          <p:cNvSpPr>
            <a:spLocks noChangeArrowheads="1"/>
          </p:cNvSpPr>
          <p:nvPr/>
        </p:nvSpPr>
        <p:spPr bwMode="auto">
          <a:xfrm>
            <a:off x="10287591" y="5207776"/>
            <a:ext cx="171400" cy="294968"/>
          </a:xfrm>
          <a:custGeom>
            <a:avLst/>
            <a:gdLst>
              <a:gd name="T0" fmla="*/ 378 w 379"/>
              <a:gd name="T1" fmla="*/ 650 h 651"/>
              <a:gd name="T2" fmla="*/ 74 w 379"/>
              <a:gd name="T3" fmla="*/ 650 h 651"/>
              <a:gd name="T4" fmla="*/ 74 w 379"/>
              <a:gd name="T5" fmla="*/ 650 h 651"/>
              <a:gd name="T6" fmla="*/ 0 w 379"/>
              <a:gd name="T7" fmla="*/ 576 h 651"/>
              <a:gd name="T8" fmla="*/ 0 w 379"/>
              <a:gd name="T9" fmla="*/ 73 h 651"/>
              <a:gd name="T10" fmla="*/ 0 w 379"/>
              <a:gd name="T11" fmla="*/ 73 h 651"/>
              <a:gd name="T12" fmla="*/ 74 w 379"/>
              <a:gd name="T13" fmla="*/ 0 h 651"/>
              <a:gd name="T14" fmla="*/ 378 w 379"/>
              <a:gd name="T15" fmla="*/ 0 h 651"/>
              <a:gd name="T16" fmla="*/ 378 w 379"/>
              <a:gd name="T17" fmla="*/ 65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651">
                <a:moveTo>
                  <a:pt x="378" y="650"/>
                </a:moveTo>
                <a:lnTo>
                  <a:pt x="74" y="650"/>
                </a:lnTo>
                <a:lnTo>
                  <a:pt x="74" y="650"/>
                </a:lnTo>
                <a:cubicBezTo>
                  <a:pt x="33" y="650"/>
                  <a:pt x="0" y="617"/>
                  <a:pt x="0" y="576"/>
                </a:cubicBezTo>
                <a:lnTo>
                  <a:pt x="0" y="73"/>
                </a:lnTo>
                <a:lnTo>
                  <a:pt x="0" y="73"/>
                </a:lnTo>
                <a:cubicBezTo>
                  <a:pt x="0" y="33"/>
                  <a:pt x="33" y="0"/>
                  <a:pt x="74" y="0"/>
                </a:cubicBezTo>
                <a:lnTo>
                  <a:pt x="378" y="0"/>
                </a:lnTo>
                <a:lnTo>
                  <a:pt x="378" y="650"/>
                </a:lnTo>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96" name="Freeform 84">
            <a:extLst>
              <a:ext uri="{FF2B5EF4-FFF2-40B4-BE49-F238E27FC236}">
                <a16:creationId xmlns:a16="http://schemas.microsoft.com/office/drawing/2014/main" id="{01AD243E-6348-4140-B821-B5A3ADC32AA8}"/>
              </a:ext>
            </a:extLst>
          </p:cNvPr>
          <p:cNvSpPr>
            <a:spLocks noChangeArrowheads="1"/>
          </p:cNvSpPr>
          <p:nvPr/>
        </p:nvSpPr>
        <p:spPr bwMode="auto">
          <a:xfrm>
            <a:off x="10458992" y="5201797"/>
            <a:ext cx="362731" cy="306926"/>
          </a:xfrm>
          <a:custGeom>
            <a:avLst/>
            <a:gdLst>
              <a:gd name="T0" fmla="*/ 802 w 803"/>
              <a:gd name="T1" fmla="*/ 678 h 679"/>
              <a:gd name="T2" fmla="*/ 0 w 803"/>
              <a:gd name="T3" fmla="*/ 678 h 679"/>
              <a:gd name="T4" fmla="*/ 0 w 803"/>
              <a:gd name="T5" fmla="*/ 0 h 679"/>
              <a:gd name="T6" fmla="*/ 802 w 803"/>
              <a:gd name="T7" fmla="*/ 0 h 679"/>
              <a:gd name="T8" fmla="*/ 802 w 803"/>
              <a:gd name="T9" fmla="*/ 678 h 679"/>
            </a:gdLst>
            <a:ahLst/>
            <a:cxnLst>
              <a:cxn ang="0">
                <a:pos x="T0" y="T1"/>
              </a:cxn>
              <a:cxn ang="0">
                <a:pos x="T2" y="T3"/>
              </a:cxn>
              <a:cxn ang="0">
                <a:pos x="T4" y="T5"/>
              </a:cxn>
              <a:cxn ang="0">
                <a:pos x="T6" y="T7"/>
              </a:cxn>
              <a:cxn ang="0">
                <a:pos x="T8" y="T9"/>
              </a:cxn>
            </a:cxnLst>
            <a:rect l="0" t="0" r="r" b="b"/>
            <a:pathLst>
              <a:path w="803" h="679">
                <a:moveTo>
                  <a:pt x="802" y="678"/>
                </a:moveTo>
                <a:lnTo>
                  <a:pt x="0" y="678"/>
                </a:lnTo>
                <a:lnTo>
                  <a:pt x="0" y="0"/>
                </a:lnTo>
                <a:lnTo>
                  <a:pt x="802" y="0"/>
                </a:lnTo>
                <a:lnTo>
                  <a:pt x="802" y="678"/>
                </a:lnTo>
              </a:path>
            </a:pathLst>
          </a:custGeom>
          <a:solidFill>
            <a:srgbClr val="FF267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97" name="Freeform 85">
            <a:extLst>
              <a:ext uri="{FF2B5EF4-FFF2-40B4-BE49-F238E27FC236}">
                <a16:creationId xmlns:a16="http://schemas.microsoft.com/office/drawing/2014/main" id="{8CD2E791-521C-45D2-99FE-1C655D649597}"/>
              </a:ext>
            </a:extLst>
          </p:cNvPr>
          <p:cNvSpPr>
            <a:spLocks noChangeArrowheads="1"/>
          </p:cNvSpPr>
          <p:nvPr/>
        </p:nvSpPr>
        <p:spPr bwMode="auto">
          <a:xfrm>
            <a:off x="10508818" y="5335330"/>
            <a:ext cx="267066" cy="39861"/>
          </a:xfrm>
          <a:custGeom>
            <a:avLst/>
            <a:gdLst>
              <a:gd name="T0" fmla="*/ 592 w 593"/>
              <a:gd name="T1" fmla="*/ 86 h 87"/>
              <a:gd name="T2" fmla="*/ 0 w 593"/>
              <a:gd name="T3" fmla="*/ 86 h 87"/>
              <a:gd name="T4" fmla="*/ 0 w 593"/>
              <a:gd name="T5" fmla="*/ 0 h 87"/>
              <a:gd name="T6" fmla="*/ 592 w 593"/>
              <a:gd name="T7" fmla="*/ 0 h 87"/>
              <a:gd name="T8" fmla="*/ 592 w 593"/>
              <a:gd name="T9" fmla="*/ 86 h 87"/>
            </a:gdLst>
            <a:ahLst/>
            <a:cxnLst>
              <a:cxn ang="0">
                <a:pos x="T0" y="T1"/>
              </a:cxn>
              <a:cxn ang="0">
                <a:pos x="T2" y="T3"/>
              </a:cxn>
              <a:cxn ang="0">
                <a:pos x="T4" y="T5"/>
              </a:cxn>
              <a:cxn ang="0">
                <a:pos x="T6" y="T7"/>
              </a:cxn>
              <a:cxn ang="0">
                <a:pos x="T8" y="T9"/>
              </a:cxn>
            </a:cxnLst>
            <a:rect l="0" t="0" r="r" b="b"/>
            <a:pathLst>
              <a:path w="593" h="87">
                <a:moveTo>
                  <a:pt x="592" y="86"/>
                </a:moveTo>
                <a:lnTo>
                  <a:pt x="0" y="86"/>
                </a:lnTo>
                <a:lnTo>
                  <a:pt x="0" y="0"/>
                </a:lnTo>
                <a:lnTo>
                  <a:pt x="592" y="0"/>
                </a:lnTo>
                <a:lnTo>
                  <a:pt x="592" y="8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98" name="Freeform: Shape 397">
            <a:extLst>
              <a:ext uri="{FF2B5EF4-FFF2-40B4-BE49-F238E27FC236}">
                <a16:creationId xmlns:a16="http://schemas.microsoft.com/office/drawing/2014/main" id="{9B4644A2-8628-4D5F-A0D6-081F3672D49A}"/>
              </a:ext>
            </a:extLst>
          </p:cNvPr>
          <p:cNvSpPr>
            <a:spLocks noChangeArrowheads="1"/>
          </p:cNvSpPr>
          <p:nvPr/>
        </p:nvSpPr>
        <p:spPr bwMode="auto">
          <a:xfrm>
            <a:off x="8169005" y="5578477"/>
            <a:ext cx="1400645" cy="129096"/>
          </a:xfrm>
          <a:custGeom>
            <a:avLst/>
            <a:gdLst>
              <a:gd name="connsiteX0" fmla="*/ 2212258 w 2801290"/>
              <a:gd name="connsiteY0" fmla="*/ 0 h 258192"/>
              <a:gd name="connsiteX1" fmla="*/ 2465216 w 2801290"/>
              <a:gd name="connsiteY1" fmla="*/ 0 h 258192"/>
              <a:gd name="connsiteX2" fmla="*/ 2548330 w 2801290"/>
              <a:gd name="connsiteY2" fmla="*/ 0 h 258192"/>
              <a:gd name="connsiteX3" fmla="*/ 2801290 w 2801290"/>
              <a:gd name="connsiteY3" fmla="*/ 0 h 258192"/>
              <a:gd name="connsiteX4" fmla="*/ 2801290 w 2801290"/>
              <a:gd name="connsiteY4" fmla="*/ 99305 h 258192"/>
              <a:gd name="connsiteX5" fmla="*/ 2548330 w 2801290"/>
              <a:gd name="connsiteY5" fmla="*/ 215762 h 258192"/>
              <a:gd name="connsiteX6" fmla="*/ 2548330 w 2801290"/>
              <a:gd name="connsiteY6" fmla="*/ 221179 h 258192"/>
              <a:gd name="connsiteX7" fmla="*/ 2465216 w 2801290"/>
              <a:gd name="connsiteY7" fmla="*/ 258192 h 258192"/>
              <a:gd name="connsiteX8" fmla="*/ 2465216 w 2801290"/>
              <a:gd name="connsiteY8" fmla="*/ 215762 h 258192"/>
              <a:gd name="connsiteX9" fmla="*/ 2212258 w 2801290"/>
              <a:gd name="connsiteY9" fmla="*/ 99305 h 258192"/>
              <a:gd name="connsiteX10" fmla="*/ 1474838 w 2801290"/>
              <a:gd name="connsiteY10" fmla="*/ 0 h 258192"/>
              <a:gd name="connsiteX11" fmla="*/ 1727280 w 2801290"/>
              <a:gd name="connsiteY11" fmla="*/ 0 h 258192"/>
              <a:gd name="connsiteX12" fmla="*/ 1810524 w 2801290"/>
              <a:gd name="connsiteY12" fmla="*/ 0 h 258192"/>
              <a:gd name="connsiteX13" fmla="*/ 2063870 w 2801290"/>
              <a:gd name="connsiteY13" fmla="*/ 0 h 258192"/>
              <a:gd name="connsiteX14" fmla="*/ 2063870 w 2801290"/>
              <a:gd name="connsiteY14" fmla="*/ 99305 h 258192"/>
              <a:gd name="connsiteX15" fmla="*/ 1810524 w 2801290"/>
              <a:gd name="connsiteY15" fmla="*/ 215762 h 258192"/>
              <a:gd name="connsiteX16" fmla="*/ 1810524 w 2801290"/>
              <a:gd name="connsiteY16" fmla="*/ 221179 h 258192"/>
              <a:gd name="connsiteX17" fmla="*/ 1727280 w 2801290"/>
              <a:gd name="connsiteY17" fmla="*/ 258192 h 258192"/>
              <a:gd name="connsiteX18" fmla="*/ 1727280 w 2801290"/>
              <a:gd name="connsiteY18" fmla="*/ 215762 h 258192"/>
              <a:gd name="connsiteX19" fmla="*/ 1474838 w 2801290"/>
              <a:gd name="connsiteY19" fmla="*/ 99305 h 258192"/>
              <a:gd name="connsiteX20" fmla="*/ 737418 w 2801290"/>
              <a:gd name="connsiteY20" fmla="*/ 0 h 258192"/>
              <a:gd name="connsiteX21" fmla="*/ 990764 w 2801290"/>
              <a:gd name="connsiteY21" fmla="*/ 0 h 258192"/>
              <a:gd name="connsiteX22" fmla="*/ 1073102 w 2801290"/>
              <a:gd name="connsiteY22" fmla="*/ 0 h 258192"/>
              <a:gd name="connsiteX23" fmla="*/ 1326450 w 2801290"/>
              <a:gd name="connsiteY23" fmla="*/ 0 h 258192"/>
              <a:gd name="connsiteX24" fmla="*/ 1326450 w 2801290"/>
              <a:gd name="connsiteY24" fmla="*/ 99305 h 258192"/>
              <a:gd name="connsiteX25" fmla="*/ 1073102 w 2801290"/>
              <a:gd name="connsiteY25" fmla="*/ 215762 h 258192"/>
              <a:gd name="connsiteX26" fmla="*/ 1073102 w 2801290"/>
              <a:gd name="connsiteY26" fmla="*/ 221179 h 258192"/>
              <a:gd name="connsiteX27" fmla="*/ 990764 w 2801290"/>
              <a:gd name="connsiteY27" fmla="*/ 258192 h 258192"/>
              <a:gd name="connsiteX28" fmla="*/ 990764 w 2801290"/>
              <a:gd name="connsiteY28" fmla="*/ 215762 h 258192"/>
              <a:gd name="connsiteX29" fmla="*/ 737418 w 2801290"/>
              <a:gd name="connsiteY29" fmla="*/ 99305 h 258192"/>
              <a:gd name="connsiteX30" fmla="*/ 0 w 2801290"/>
              <a:gd name="connsiteY30" fmla="*/ 0 h 258192"/>
              <a:gd name="connsiteX31" fmla="*/ 252959 w 2801290"/>
              <a:gd name="connsiteY31" fmla="*/ 0 h 258192"/>
              <a:gd name="connsiteX32" fmla="*/ 336074 w 2801290"/>
              <a:gd name="connsiteY32" fmla="*/ 0 h 258192"/>
              <a:gd name="connsiteX33" fmla="*/ 589032 w 2801290"/>
              <a:gd name="connsiteY33" fmla="*/ 0 h 258192"/>
              <a:gd name="connsiteX34" fmla="*/ 589032 w 2801290"/>
              <a:gd name="connsiteY34" fmla="*/ 99305 h 258192"/>
              <a:gd name="connsiteX35" fmla="*/ 336074 w 2801290"/>
              <a:gd name="connsiteY35" fmla="*/ 215762 h 258192"/>
              <a:gd name="connsiteX36" fmla="*/ 336074 w 2801290"/>
              <a:gd name="connsiteY36" fmla="*/ 221179 h 258192"/>
              <a:gd name="connsiteX37" fmla="*/ 252959 w 2801290"/>
              <a:gd name="connsiteY37" fmla="*/ 258192 h 258192"/>
              <a:gd name="connsiteX38" fmla="*/ 252959 w 2801290"/>
              <a:gd name="connsiteY38" fmla="*/ 215762 h 258192"/>
              <a:gd name="connsiteX39" fmla="*/ 0 w 2801290"/>
              <a:gd name="connsiteY39" fmla="*/ 99305 h 25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01290" h="258192">
                <a:moveTo>
                  <a:pt x="2212258" y="0"/>
                </a:moveTo>
                <a:lnTo>
                  <a:pt x="2465216" y="0"/>
                </a:lnTo>
                <a:lnTo>
                  <a:pt x="2548330" y="0"/>
                </a:lnTo>
                <a:lnTo>
                  <a:pt x="2801290" y="0"/>
                </a:lnTo>
                <a:lnTo>
                  <a:pt x="2801290" y="99305"/>
                </a:lnTo>
                <a:cubicBezTo>
                  <a:pt x="2722692" y="95694"/>
                  <a:pt x="2557366" y="102013"/>
                  <a:pt x="2548330" y="215762"/>
                </a:cubicBezTo>
                <a:lnTo>
                  <a:pt x="2548330" y="221179"/>
                </a:lnTo>
                <a:lnTo>
                  <a:pt x="2465216" y="258192"/>
                </a:lnTo>
                <a:lnTo>
                  <a:pt x="2465216" y="215762"/>
                </a:lnTo>
                <a:cubicBezTo>
                  <a:pt x="2456182" y="102013"/>
                  <a:pt x="2291758" y="95694"/>
                  <a:pt x="2212258" y="99305"/>
                </a:cubicBezTo>
                <a:close/>
                <a:moveTo>
                  <a:pt x="1474838" y="0"/>
                </a:moveTo>
                <a:lnTo>
                  <a:pt x="1727280" y="0"/>
                </a:lnTo>
                <a:lnTo>
                  <a:pt x="1810524" y="0"/>
                </a:lnTo>
                <a:lnTo>
                  <a:pt x="2063870" y="0"/>
                </a:lnTo>
                <a:lnTo>
                  <a:pt x="2063870" y="99305"/>
                </a:lnTo>
                <a:cubicBezTo>
                  <a:pt x="1986056" y="95694"/>
                  <a:pt x="1820476" y="102013"/>
                  <a:pt x="1810524" y="215762"/>
                </a:cubicBezTo>
                <a:lnTo>
                  <a:pt x="1810524" y="221179"/>
                </a:lnTo>
                <a:lnTo>
                  <a:pt x="1727280" y="258192"/>
                </a:lnTo>
                <a:lnTo>
                  <a:pt x="1727280" y="215762"/>
                </a:lnTo>
                <a:cubicBezTo>
                  <a:pt x="1719138" y="102013"/>
                  <a:pt x="1553558" y="95694"/>
                  <a:pt x="1474838" y="99305"/>
                </a:cubicBezTo>
                <a:close/>
                <a:moveTo>
                  <a:pt x="737418" y="0"/>
                </a:moveTo>
                <a:lnTo>
                  <a:pt x="990764" y="0"/>
                </a:lnTo>
                <a:lnTo>
                  <a:pt x="1073102" y="0"/>
                </a:lnTo>
                <a:lnTo>
                  <a:pt x="1326450" y="0"/>
                </a:lnTo>
                <a:lnTo>
                  <a:pt x="1326450" y="99305"/>
                </a:lnTo>
                <a:cubicBezTo>
                  <a:pt x="1247730" y="95694"/>
                  <a:pt x="1083056" y="102013"/>
                  <a:pt x="1073102" y="215762"/>
                </a:cubicBezTo>
                <a:lnTo>
                  <a:pt x="1073102" y="221179"/>
                </a:lnTo>
                <a:lnTo>
                  <a:pt x="990764" y="258192"/>
                </a:lnTo>
                <a:lnTo>
                  <a:pt x="990764" y="215762"/>
                </a:lnTo>
                <a:cubicBezTo>
                  <a:pt x="981716" y="102013"/>
                  <a:pt x="816136" y="95694"/>
                  <a:pt x="737418" y="99305"/>
                </a:cubicBezTo>
                <a:close/>
                <a:moveTo>
                  <a:pt x="0" y="0"/>
                </a:moveTo>
                <a:lnTo>
                  <a:pt x="252959" y="0"/>
                </a:lnTo>
                <a:lnTo>
                  <a:pt x="336074" y="0"/>
                </a:lnTo>
                <a:lnTo>
                  <a:pt x="589032" y="0"/>
                </a:lnTo>
                <a:lnTo>
                  <a:pt x="589032" y="99305"/>
                </a:lnTo>
                <a:cubicBezTo>
                  <a:pt x="510434" y="95694"/>
                  <a:pt x="345108" y="102013"/>
                  <a:pt x="336074" y="215762"/>
                </a:cubicBezTo>
                <a:lnTo>
                  <a:pt x="336074" y="221179"/>
                </a:lnTo>
                <a:lnTo>
                  <a:pt x="252959" y="258192"/>
                </a:lnTo>
                <a:lnTo>
                  <a:pt x="252959" y="215762"/>
                </a:lnTo>
                <a:cubicBezTo>
                  <a:pt x="244828" y="102013"/>
                  <a:pt x="79501" y="95694"/>
                  <a:pt x="0" y="99305"/>
                </a:cubicBezTo>
                <a:close/>
              </a:path>
            </a:pathLst>
          </a:custGeom>
          <a:solidFill>
            <a:srgbClr val="0E16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399" name="Freeform: Shape 398">
            <a:extLst>
              <a:ext uri="{FF2B5EF4-FFF2-40B4-BE49-F238E27FC236}">
                <a16:creationId xmlns:a16="http://schemas.microsoft.com/office/drawing/2014/main" id="{4A6EFFE2-200E-49DF-A7B0-506AE6B217D9}"/>
              </a:ext>
            </a:extLst>
          </p:cNvPr>
          <p:cNvSpPr>
            <a:spLocks noChangeArrowheads="1"/>
          </p:cNvSpPr>
          <p:nvPr/>
        </p:nvSpPr>
        <p:spPr bwMode="auto">
          <a:xfrm>
            <a:off x="8170001" y="5179872"/>
            <a:ext cx="294517" cy="563584"/>
          </a:xfrm>
          <a:custGeom>
            <a:avLst/>
            <a:gdLst>
              <a:gd name="connsiteX0" fmla="*/ 333931 w 589033"/>
              <a:gd name="connsiteY0" fmla="*/ 1020431 h 1127167"/>
              <a:gd name="connsiteX1" fmla="*/ 333931 w 589033"/>
              <a:gd name="connsiteY1" fmla="*/ 1086251 h 1127167"/>
              <a:gd name="connsiteX2" fmla="*/ 293428 w 589033"/>
              <a:gd name="connsiteY2" fmla="*/ 1105819 h 1127167"/>
              <a:gd name="connsiteX3" fmla="*/ 251125 w 589033"/>
              <a:gd name="connsiteY3" fmla="*/ 1127167 h 1127167"/>
              <a:gd name="connsiteX4" fmla="*/ 251125 w 589033"/>
              <a:gd name="connsiteY4" fmla="*/ 1086251 h 1127167"/>
              <a:gd name="connsiteX5" fmla="*/ 251125 w 589033"/>
              <a:gd name="connsiteY5" fmla="*/ 1056899 h 1127167"/>
              <a:gd name="connsiteX6" fmla="*/ 272834 w 589033"/>
              <a:gd name="connsiteY6" fmla="*/ 0 h 1127167"/>
              <a:gd name="connsiteX7" fmla="*/ 316198 w 589033"/>
              <a:gd name="connsiteY7" fmla="*/ 0 h 1127167"/>
              <a:gd name="connsiteX8" fmla="*/ 589033 w 589033"/>
              <a:gd name="connsiteY8" fmla="*/ 272584 h 1127167"/>
              <a:gd name="connsiteX9" fmla="*/ 589033 w 589033"/>
              <a:gd name="connsiteY9" fmla="*/ 736518 h 1127167"/>
              <a:gd name="connsiteX10" fmla="*/ 0 w 589033"/>
              <a:gd name="connsiteY10" fmla="*/ 736518 h 1127167"/>
              <a:gd name="connsiteX11" fmla="*/ 0 w 589033"/>
              <a:gd name="connsiteY11" fmla="*/ 272584 h 1127167"/>
              <a:gd name="connsiteX12" fmla="*/ 272834 w 589033"/>
              <a:gd name="connsiteY12" fmla="*/ 0 h 11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33" h="1127167">
                <a:moveTo>
                  <a:pt x="333931" y="1020431"/>
                </a:moveTo>
                <a:lnTo>
                  <a:pt x="333931" y="1086251"/>
                </a:lnTo>
                <a:lnTo>
                  <a:pt x="293428" y="1105819"/>
                </a:lnTo>
                <a:lnTo>
                  <a:pt x="251125" y="1127167"/>
                </a:lnTo>
                <a:lnTo>
                  <a:pt x="251125" y="1086251"/>
                </a:lnTo>
                <a:lnTo>
                  <a:pt x="251125" y="1056899"/>
                </a:lnTo>
                <a:close/>
                <a:moveTo>
                  <a:pt x="272834" y="0"/>
                </a:moveTo>
                <a:lnTo>
                  <a:pt x="316198" y="0"/>
                </a:lnTo>
                <a:cubicBezTo>
                  <a:pt x="466167" y="0"/>
                  <a:pt x="589033" y="122753"/>
                  <a:pt x="589033" y="272584"/>
                </a:cubicBezTo>
                <a:lnTo>
                  <a:pt x="589033" y="736518"/>
                </a:lnTo>
                <a:lnTo>
                  <a:pt x="0" y="736518"/>
                </a:lnTo>
                <a:lnTo>
                  <a:pt x="0" y="272584"/>
                </a:lnTo>
                <a:cubicBezTo>
                  <a:pt x="0" y="122753"/>
                  <a:pt x="122866" y="0"/>
                  <a:pt x="272834" y="0"/>
                </a:cubicBezTo>
                <a:close/>
              </a:path>
            </a:pathLst>
          </a:custGeom>
          <a:solidFill>
            <a:srgbClr val="00D8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00" name="Freeform: Shape 399">
            <a:extLst>
              <a:ext uri="{FF2B5EF4-FFF2-40B4-BE49-F238E27FC236}">
                <a16:creationId xmlns:a16="http://schemas.microsoft.com/office/drawing/2014/main" id="{E7797C53-1513-47C5-A1F9-E3156EE9FD78}"/>
              </a:ext>
            </a:extLst>
          </p:cNvPr>
          <p:cNvSpPr>
            <a:spLocks noChangeArrowheads="1"/>
          </p:cNvSpPr>
          <p:nvPr/>
        </p:nvSpPr>
        <p:spPr bwMode="auto">
          <a:xfrm>
            <a:off x="8538711" y="5179872"/>
            <a:ext cx="294516" cy="563584"/>
          </a:xfrm>
          <a:custGeom>
            <a:avLst/>
            <a:gdLst>
              <a:gd name="connsiteX0" fmla="*/ 333918 w 589032"/>
              <a:gd name="connsiteY0" fmla="*/ 1020431 h 1127167"/>
              <a:gd name="connsiteX1" fmla="*/ 333918 w 589032"/>
              <a:gd name="connsiteY1" fmla="*/ 1086251 h 1127167"/>
              <a:gd name="connsiteX2" fmla="*/ 292972 w 589032"/>
              <a:gd name="connsiteY2" fmla="*/ 1105819 h 1127167"/>
              <a:gd name="connsiteX3" fmla="*/ 251120 w 589032"/>
              <a:gd name="connsiteY3" fmla="*/ 1127167 h 1127167"/>
              <a:gd name="connsiteX4" fmla="*/ 251120 w 589032"/>
              <a:gd name="connsiteY4" fmla="*/ 1086251 h 1127167"/>
              <a:gd name="connsiteX5" fmla="*/ 251120 w 589032"/>
              <a:gd name="connsiteY5" fmla="*/ 1056899 h 1127167"/>
              <a:gd name="connsiteX6" fmla="*/ 272834 w 589032"/>
              <a:gd name="connsiteY6" fmla="*/ 0 h 1127167"/>
              <a:gd name="connsiteX7" fmla="*/ 316198 w 589032"/>
              <a:gd name="connsiteY7" fmla="*/ 0 h 1127167"/>
              <a:gd name="connsiteX8" fmla="*/ 589032 w 589032"/>
              <a:gd name="connsiteY8" fmla="*/ 272584 h 1127167"/>
              <a:gd name="connsiteX9" fmla="*/ 589032 w 589032"/>
              <a:gd name="connsiteY9" fmla="*/ 736518 h 1127167"/>
              <a:gd name="connsiteX10" fmla="*/ 0 w 589032"/>
              <a:gd name="connsiteY10" fmla="*/ 736518 h 1127167"/>
              <a:gd name="connsiteX11" fmla="*/ 0 w 589032"/>
              <a:gd name="connsiteY11" fmla="*/ 272584 h 1127167"/>
              <a:gd name="connsiteX12" fmla="*/ 272834 w 589032"/>
              <a:gd name="connsiteY12" fmla="*/ 0 h 11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32" h="1127167">
                <a:moveTo>
                  <a:pt x="333918" y="1020431"/>
                </a:moveTo>
                <a:lnTo>
                  <a:pt x="333918" y="1086251"/>
                </a:lnTo>
                <a:lnTo>
                  <a:pt x="292972" y="1105819"/>
                </a:lnTo>
                <a:lnTo>
                  <a:pt x="251120" y="1127167"/>
                </a:lnTo>
                <a:lnTo>
                  <a:pt x="251120" y="1086251"/>
                </a:lnTo>
                <a:lnTo>
                  <a:pt x="251120" y="1056899"/>
                </a:lnTo>
                <a:close/>
                <a:moveTo>
                  <a:pt x="272834" y="0"/>
                </a:moveTo>
                <a:lnTo>
                  <a:pt x="316198" y="0"/>
                </a:lnTo>
                <a:cubicBezTo>
                  <a:pt x="466166" y="0"/>
                  <a:pt x="589032" y="122753"/>
                  <a:pt x="589032" y="272584"/>
                </a:cubicBezTo>
                <a:lnTo>
                  <a:pt x="589032" y="736518"/>
                </a:lnTo>
                <a:lnTo>
                  <a:pt x="0" y="736518"/>
                </a:lnTo>
                <a:lnTo>
                  <a:pt x="0" y="272584"/>
                </a:lnTo>
                <a:cubicBezTo>
                  <a:pt x="0" y="122753"/>
                  <a:pt x="122864" y="0"/>
                  <a:pt x="272834" y="0"/>
                </a:cubicBezTo>
                <a:close/>
              </a:path>
            </a:pathLst>
          </a:custGeom>
          <a:solidFill>
            <a:srgbClr val="FF267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01" name="Freeform: Shape 400">
            <a:extLst>
              <a:ext uri="{FF2B5EF4-FFF2-40B4-BE49-F238E27FC236}">
                <a16:creationId xmlns:a16="http://schemas.microsoft.com/office/drawing/2014/main" id="{4293A272-52CB-4B28-8BE4-4A32960A565D}"/>
              </a:ext>
            </a:extLst>
          </p:cNvPr>
          <p:cNvSpPr>
            <a:spLocks noChangeArrowheads="1"/>
          </p:cNvSpPr>
          <p:nvPr/>
        </p:nvSpPr>
        <p:spPr bwMode="auto">
          <a:xfrm>
            <a:off x="8907420" y="5179872"/>
            <a:ext cx="294516" cy="563584"/>
          </a:xfrm>
          <a:custGeom>
            <a:avLst/>
            <a:gdLst>
              <a:gd name="connsiteX0" fmla="*/ 333930 w 589032"/>
              <a:gd name="connsiteY0" fmla="*/ 1020431 h 1127167"/>
              <a:gd name="connsiteX1" fmla="*/ 333930 w 589032"/>
              <a:gd name="connsiteY1" fmla="*/ 1086251 h 1127167"/>
              <a:gd name="connsiteX2" fmla="*/ 293428 w 589032"/>
              <a:gd name="connsiteY2" fmla="*/ 1105819 h 1127167"/>
              <a:gd name="connsiteX3" fmla="*/ 251126 w 589032"/>
              <a:gd name="connsiteY3" fmla="*/ 1127167 h 1127167"/>
              <a:gd name="connsiteX4" fmla="*/ 251126 w 589032"/>
              <a:gd name="connsiteY4" fmla="*/ 1086251 h 1127167"/>
              <a:gd name="connsiteX5" fmla="*/ 251126 w 589032"/>
              <a:gd name="connsiteY5" fmla="*/ 1056899 h 1127167"/>
              <a:gd name="connsiteX6" fmla="*/ 272834 w 589032"/>
              <a:gd name="connsiteY6" fmla="*/ 0 h 1127167"/>
              <a:gd name="connsiteX7" fmla="*/ 316198 w 589032"/>
              <a:gd name="connsiteY7" fmla="*/ 0 h 1127167"/>
              <a:gd name="connsiteX8" fmla="*/ 589032 w 589032"/>
              <a:gd name="connsiteY8" fmla="*/ 272584 h 1127167"/>
              <a:gd name="connsiteX9" fmla="*/ 589032 w 589032"/>
              <a:gd name="connsiteY9" fmla="*/ 736518 h 1127167"/>
              <a:gd name="connsiteX10" fmla="*/ 0 w 589032"/>
              <a:gd name="connsiteY10" fmla="*/ 736518 h 1127167"/>
              <a:gd name="connsiteX11" fmla="*/ 0 w 589032"/>
              <a:gd name="connsiteY11" fmla="*/ 272584 h 1127167"/>
              <a:gd name="connsiteX12" fmla="*/ 272834 w 589032"/>
              <a:gd name="connsiteY12" fmla="*/ 0 h 11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32" h="1127167">
                <a:moveTo>
                  <a:pt x="333930" y="1020431"/>
                </a:moveTo>
                <a:lnTo>
                  <a:pt x="333930" y="1086251"/>
                </a:lnTo>
                <a:lnTo>
                  <a:pt x="293428" y="1105819"/>
                </a:lnTo>
                <a:lnTo>
                  <a:pt x="251126" y="1127167"/>
                </a:lnTo>
                <a:lnTo>
                  <a:pt x="251126" y="1086251"/>
                </a:lnTo>
                <a:lnTo>
                  <a:pt x="251126" y="1056899"/>
                </a:lnTo>
                <a:close/>
                <a:moveTo>
                  <a:pt x="272834" y="0"/>
                </a:moveTo>
                <a:lnTo>
                  <a:pt x="316198" y="0"/>
                </a:lnTo>
                <a:cubicBezTo>
                  <a:pt x="466166" y="0"/>
                  <a:pt x="589032" y="122753"/>
                  <a:pt x="589032" y="272584"/>
                </a:cubicBezTo>
                <a:lnTo>
                  <a:pt x="589032" y="736518"/>
                </a:lnTo>
                <a:lnTo>
                  <a:pt x="0" y="736518"/>
                </a:lnTo>
                <a:lnTo>
                  <a:pt x="0" y="272584"/>
                </a:lnTo>
                <a:cubicBezTo>
                  <a:pt x="0" y="122753"/>
                  <a:pt x="122866" y="0"/>
                  <a:pt x="272834" y="0"/>
                </a:cubicBezTo>
                <a:close/>
              </a:path>
            </a:pathLst>
          </a:custGeom>
          <a:solidFill>
            <a:srgbClr val="FFE3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02" name="Freeform: Shape 401">
            <a:extLst>
              <a:ext uri="{FF2B5EF4-FFF2-40B4-BE49-F238E27FC236}">
                <a16:creationId xmlns:a16="http://schemas.microsoft.com/office/drawing/2014/main" id="{843F0DCF-EC64-479C-91E2-D70542AFEDA1}"/>
              </a:ext>
            </a:extLst>
          </p:cNvPr>
          <p:cNvSpPr>
            <a:spLocks noChangeArrowheads="1"/>
          </p:cNvSpPr>
          <p:nvPr/>
        </p:nvSpPr>
        <p:spPr bwMode="auto">
          <a:xfrm>
            <a:off x="8169775" y="5548582"/>
            <a:ext cx="1400645" cy="29449"/>
          </a:xfrm>
          <a:custGeom>
            <a:avLst/>
            <a:gdLst>
              <a:gd name="connsiteX0" fmla="*/ 2212257 w 2801289"/>
              <a:gd name="connsiteY0" fmla="*/ 0 h 58898"/>
              <a:gd name="connsiteX1" fmla="*/ 2801289 w 2801289"/>
              <a:gd name="connsiteY1" fmla="*/ 0 h 58898"/>
              <a:gd name="connsiteX2" fmla="*/ 2801289 w 2801289"/>
              <a:gd name="connsiteY2" fmla="*/ 48189 h 58898"/>
              <a:gd name="connsiteX3" fmla="*/ 2801289 w 2801289"/>
              <a:gd name="connsiteY3" fmla="*/ 58898 h 58898"/>
              <a:gd name="connsiteX4" fmla="*/ 2548331 w 2801289"/>
              <a:gd name="connsiteY4" fmla="*/ 58898 h 58898"/>
              <a:gd name="connsiteX5" fmla="*/ 2465215 w 2801289"/>
              <a:gd name="connsiteY5" fmla="*/ 58898 h 58898"/>
              <a:gd name="connsiteX6" fmla="*/ 2212257 w 2801289"/>
              <a:gd name="connsiteY6" fmla="*/ 58898 h 58898"/>
              <a:gd name="connsiteX7" fmla="*/ 2212257 w 2801289"/>
              <a:gd name="connsiteY7" fmla="*/ 48189 h 58898"/>
              <a:gd name="connsiteX8" fmla="*/ 1474837 w 2801289"/>
              <a:gd name="connsiteY8" fmla="*/ 0 h 58898"/>
              <a:gd name="connsiteX9" fmla="*/ 2063869 w 2801289"/>
              <a:gd name="connsiteY9" fmla="*/ 0 h 58898"/>
              <a:gd name="connsiteX10" fmla="*/ 2063869 w 2801289"/>
              <a:gd name="connsiteY10" fmla="*/ 48189 h 58898"/>
              <a:gd name="connsiteX11" fmla="*/ 2063869 w 2801289"/>
              <a:gd name="connsiteY11" fmla="*/ 58898 h 58898"/>
              <a:gd name="connsiteX12" fmla="*/ 1810523 w 2801289"/>
              <a:gd name="connsiteY12" fmla="*/ 58898 h 58898"/>
              <a:gd name="connsiteX13" fmla="*/ 1727279 w 2801289"/>
              <a:gd name="connsiteY13" fmla="*/ 58898 h 58898"/>
              <a:gd name="connsiteX14" fmla="*/ 1474837 w 2801289"/>
              <a:gd name="connsiteY14" fmla="*/ 58898 h 58898"/>
              <a:gd name="connsiteX15" fmla="*/ 1474837 w 2801289"/>
              <a:gd name="connsiteY15" fmla="*/ 48189 h 58898"/>
              <a:gd name="connsiteX16" fmla="*/ 737419 w 2801289"/>
              <a:gd name="connsiteY16" fmla="*/ 0 h 58898"/>
              <a:gd name="connsiteX17" fmla="*/ 1326451 w 2801289"/>
              <a:gd name="connsiteY17" fmla="*/ 0 h 58898"/>
              <a:gd name="connsiteX18" fmla="*/ 1326451 w 2801289"/>
              <a:gd name="connsiteY18" fmla="*/ 48189 h 58898"/>
              <a:gd name="connsiteX19" fmla="*/ 1326451 w 2801289"/>
              <a:gd name="connsiteY19" fmla="*/ 58898 h 58898"/>
              <a:gd name="connsiteX20" fmla="*/ 1073103 w 2801289"/>
              <a:gd name="connsiteY20" fmla="*/ 58898 h 58898"/>
              <a:gd name="connsiteX21" fmla="*/ 990765 w 2801289"/>
              <a:gd name="connsiteY21" fmla="*/ 58898 h 58898"/>
              <a:gd name="connsiteX22" fmla="*/ 737419 w 2801289"/>
              <a:gd name="connsiteY22" fmla="*/ 58898 h 58898"/>
              <a:gd name="connsiteX23" fmla="*/ 737419 w 2801289"/>
              <a:gd name="connsiteY23" fmla="*/ 48189 h 58898"/>
              <a:gd name="connsiteX24" fmla="*/ 0 w 2801289"/>
              <a:gd name="connsiteY24" fmla="*/ 0 h 58898"/>
              <a:gd name="connsiteX25" fmla="*/ 589033 w 2801289"/>
              <a:gd name="connsiteY25" fmla="*/ 0 h 58898"/>
              <a:gd name="connsiteX26" fmla="*/ 589033 w 2801289"/>
              <a:gd name="connsiteY26" fmla="*/ 48189 h 58898"/>
              <a:gd name="connsiteX27" fmla="*/ 589033 w 2801289"/>
              <a:gd name="connsiteY27" fmla="*/ 58898 h 58898"/>
              <a:gd name="connsiteX28" fmla="*/ 336074 w 2801289"/>
              <a:gd name="connsiteY28" fmla="*/ 58898 h 58898"/>
              <a:gd name="connsiteX29" fmla="*/ 252959 w 2801289"/>
              <a:gd name="connsiteY29" fmla="*/ 58898 h 58898"/>
              <a:gd name="connsiteX30" fmla="*/ 0 w 2801289"/>
              <a:gd name="connsiteY30" fmla="*/ 58898 h 58898"/>
              <a:gd name="connsiteX31" fmla="*/ 0 w 2801289"/>
              <a:gd name="connsiteY31" fmla="*/ 48189 h 5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01289" h="58898">
                <a:moveTo>
                  <a:pt x="2212257" y="0"/>
                </a:moveTo>
                <a:lnTo>
                  <a:pt x="2801289" y="0"/>
                </a:lnTo>
                <a:lnTo>
                  <a:pt x="2801289" y="48189"/>
                </a:lnTo>
                <a:lnTo>
                  <a:pt x="2801289" y="58898"/>
                </a:lnTo>
                <a:lnTo>
                  <a:pt x="2548331" y="58898"/>
                </a:lnTo>
                <a:lnTo>
                  <a:pt x="2465215" y="58898"/>
                </a:lnTo>
                <a:lnTo>
                  <a:pt x="2212257" y="58898"/>
                </a:lnTo>
                <a:lnTo>
                  <a:pt x="2212257" y="48189"/>
                </a:lnTo>
                <a:close/>
                <a:moveTo>
                  <a:pt x="1474837" y="0"/>
                </a:moveTo>
                <a:lnTo>
                  <a:pt x="2063869" y="0"/>
                </a:lnTo>
                <a:lnTo>
                  <a:pt x="2063869" y="48189"/>
                </a:lnTo>
                <a:lnTo>
                  <a:pt x="2063869" y="58898"/>
                </a:lnTo>
                <a:lnTo>
                  <a:pt x="1810523" y="58898"/>
                </a:lnTo>
                <a:lnTo>
                  <a:pt x="1727279" y="58898"/>
                </a:lnTo>
                <a:lnTo>
                  <a:pt x="1474837" y="58898"/>
                </a:lnTo>
                <a:lnTo>
                  <a:pt x="1474837" y="48189"/>
                </a:lnTo>
                <a:close/>
                <a:moveTo>
                  <a:pt x="737419" y="0"/>
                </a:moveTo>
                <a:lnTo>
                  <a:pt x="1326451" y="0"/>
                </a:lnTo>
                <a:lnTo>
                  <a:pt x="1326451" y="48189"/>
                </a:lnTo>
                <a:lnTo>
                  <a:pt x="1326451" y="58898"/>
                </a:lnTo>
                <a:lnTo>
                  <a:pt x="1073103" y="58898"/>
                </a:lnTo>
                <a:lnTo>
                  <a:pt x="990765" y="58898"/>
                </a:lnTo>
                <a:lnTo>
                  <a:pt x="737419" y="58898"/>
                </a:lnTo>
                <a:lnTo>
                  <a:pt x="737419" y="48189"/>
                </a:lnTo>
                <a:close/>
                <a:moveTo>
                  <a:pt x="0" y="0"/>
                </a:moveTo>
                <a:lnTo>
                  <a:pt x="589033" y="0"/>
                </a:lnTo>
                <a:lnTo>
                  <a:pt x="589033" y="48189"/>
                </a:lnTo>
                <a:lnTo>
                  <a:pt x="589033" y="58898"/>
                </a:lnTo>
                <a:lnTo>
                  <a:pt x="336074" y="58898"/>
                </a:lnTo>
                <a:lnTo>
                  <a:pt x="252959" y="58898"/>
                </a:lnTo>
                <a:lnTo>
                  <a:pt x="0" y="58898"/>
                </a:lnTo>
                <a:lnTo>
                  <a:pt x="0" y="48189"/>
                </a:lnTo>
                <a:close/>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03" name="Freeform: Shape 402">
            <a:extLst>
              <a:ext uri="{FF2B5EF4-FFF2-40B4-BE49-F238E27FC236}">
                <a16:creationId xmlns:a16="http://schemas.microsoft.com/office/drawing/2014/main" id="{6EF3C86F-B397-47B5-B9DA-BF8137C74AFE}"/>
              </a:ext>
            </a:extLst>
          </p:cNvPr>
          <p:cNvSpPr>
            <a:spLocks noChangeArrowheads="1"/>
          </p:cNvSpPr>
          <p:nvPr/>
        </p:nvSpPr>
        <p:spPr bwMode="auto">
          <a:xfrm>
            <a:off x="9276130" y="5179872"/>
            <a:ext cx="294516" cy="563584"/>
          </a:xfrm>
          <a:custGeom>
            <a:avLst/>
            <a:gdLst>
              <a:gd name="connsiteX0" fmla="*/ 333928 w 589032"/>
              <a:gd name="connsiteY0" fmla="*/ 1020431 h 1127167"/>
              <a:gd name="connsiteX1" fmla="*/ 333928 w 589032"/>
              <a:gd name="connsiteY1" fmla="*/ 1086251 h 1127167"/>
              <a:gd name="connsiteX2" fmla="*/ 292524 w 589032"/>
              <a:gd name="connsiteY2" fmla="*/ 1105819 h 1127167"/>
              <a:gd name="connsiteX3" fmla="*/ 251120 w 589032"/>
              <a:gd name="connsiteY3" fmla="*/ 1127167 h 1127167"/>
              <a:gd name="connsiteX4" fmla="*/ 251120 w 589032"/>
              <a:gd name="connsiteY4" fmla="*/ 1086251 h 1127167"/>
              <a:gd name="connsiteX5" fmla="*/ 251120 w 589032"/>
              <a:gd name="connsiteY5" fmla="*/ 1056899 h 1127167"/>
              <a:gd name="connsiteX6" fmla="*/ 272834 w 589032"/>
              <a:gd name="connsiteY6" fmla="*/ 0 h 1127167"/>
              <a:gd name="connsiteX7" fmla="*/ 316198 w 589032"/>
              <a:gd name="connsiteY7" fmla="*/ 0 h 1127167"/>
              <a:gd name="connsiteX8" fmla="*/ 589032 w 589032"/>
              <a:gd name="connsiteY8" fmla="*/ 272584 h 1127167"/>
              <a:gd name="connsiteX9" fmla="*/ 589032 w 589032"/>
              <a:gd name="connsiteY9" fmla="*/ 736518 h 1127167"/>
              <a:gd name="connsiteX10" fmla="*/ 0 w 589032"/>
              <a:gd name="connsiteY10" fmla="*/ 736518 h 1127167"/>
              <a:gd name="connsiteX11" fmla="*/ 0 w 589032"/>
              <a:gd name="connsiteY11" fmla="*/ 272584 h 1127167"/>
              <a:gd name="connsiteX12" fmla="*/ 272834 w 589032"/>
              <a:gd name="connsiteY12" fmla="*/ 0 h 11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32" h="1127167">
                <a:moveTo>
                  <a:pt x="333928" y="1020431"/>
                </a:moveTo>
                <a:lnTo>
                  <a:pt x="333928" y="1086251"/>
                </a:lnTo>
                <a:lnTo>
                  <a:pt x="292524" y="1105819"/>
                </a:lnTo>
                <a:lnTo>
                  <a:pt x="251120" y="1127167"/>
                </a:lnTo>
                <a:lnTo>
                  <a:pt x="251120" y="1086251"/>
                </a:lnTo>
                <a:lnTo>
                  <a:pt x="251120" y="1056899"/>
                </a:lnTo>
                <a:close/>
                <a:moveTo>
                  <a:pt x="272834" y="0"/>
                </a:moveTo>
                <a:lnTo>
                  <a:pt x="316198" y="0"/>
                </a:lnTo>
                <a:cubicBezTo>
                  <a:pt x="466166" y="0"/>
                  <a:pt x="589032" y="122753"/>
                  <a:pt x="589032" y="272584"/>
                </a:cubicBezTo>
                <a:lnTo>
                  <a:pt x="589032" y="736518"/>
                </a:lnTo>
                <a:lnTo>
                  <a:pt x="0" y="736518"/>
                </a:lnTo>
                <a:lnTo>
                  <a:pt x="0" y="272584"/>
                </a:lnTo>
                <a:cubicBezTo>
                  <a:pt x="0" y="122753"/>
                  <a:pt x="122866" y="0"/>
                  <a:pt x="272834" y="0"/>
                </a:cubicBezTo>
                <a:close/>
              </a:path>
            </a:pathLst>
          </a:custGeom>
          <a:solidFill>
            <a:srgbClr val="F950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04" name="Freeform: Shape 403">
            <a:extLst>
              <a:ext uri="{FF2B5EF4-FFF2-40B4-BE49-F238E27FC236}">
                <a16:creationId xmlns:a16="http://schemas.microsoft.com/office/drawing/2014/main" id="{9172170E-4051-4054-86AC-B8F01F156959}"/>
              </a:ext>
            </a:extLst>
          </p:cNvPr>
          <p:cNvSpPr>
            <a:spLocks noChangeArrowheads="1"/>
          </p:cNvSpPr>
          <p:nvPr/>
        </p:nvSpPr>
        <p:spPr bwMode="auto">
          <a:xfrm>
            <a:off x="7109584" y="1111991"/>
            <a:ext cx="2757376" cy="2005311"/>
          </a:xfrm>
          <a:custGeom>
            <a:avLst/>
            <a:gdLst>
              <a:gd name="connsiteX0" fmla="*/ 4877939 w 5514751"/>
              <a:gd name="connsiteY0" fmla="*/ 196252 h 4010622"/>
              <a:gd name="connsiteX1" fmla="*/ 5031597 w 5514751"/>
              <a:gd name="connsiteY1" fmla="*/ 302954 h 4010622"/>
              <a:gd name="connsiteX2" fmla="*/ 5512455 w 5514751"/>
              <a:gd name="connsiteY2" fmla="*/ 3032902 h 4010622"/>
              <a:gd name="connsiteX3" fmla="*/ 5406701 w 5514751"/>
              <a:gd name="connsiteY3" fmla="*/ 3185721 h 4010622"/>
              <a:gd name="connsiteX4" fmla="*/ 3456863 w 5514751"/>
              <a:gd name="connsiteY4" fmla="*/ 3530270 h 4010622"/>
              <a:gd name="connsiteX5" fmla="*/ 3461235 w 5514751"/>
              <a:gd name="connsiteY5" fmla="*/ 3525148 h 4010622"/>
              <a:gd name="connsiteX6" fmla="*/ 3459425 w 5514751"/>
              <a:gd name="connsiteY6" fmla="*/ 3516063 h 4010622"/>
              <a:gd name="connsiteX7" fmla="*/ 3402433 w 5514751"/>
              <a:gd name="connsiteY7" fmla="*/ 3475183 h 4010622"/>
              <a:gd name="connsiteX8" fmla="*/ 2741145 w 5514751"/>
              <a:gd name="connsiteY8" fmla="*/ 3592372 h 4010622"/>
              <a:gd name="connsiteX9" fmla="*/ 2701341 w 5514751"/>
              <a:gd name="connsiteY9" fmla="*/ 3649604 h 4010622"/>
              <a:gd name="connsiteX10" fmla="*/ 2703149 w 5514751"/>
              <a:gd name="connsiteY10" fmla="*/ 3659597 h 4010622"/>
              <a:gd name="connsiteX11" fmla="*/ 2707465 w 5514751"/>
              <a:gd name="connsiteY11" fmla="*/ 3662693 h 4010622"/>
              <a:gd name="connsiteX12" fmla="*/ 749975 w 5514751"/>
              <a:gd name="connsiteY12" fmla="*/ 4008594 h 4010622"/>
              <a:gd name="connsiteX13" fmla="*/ 597221 w 5514751"/>
              <a:gd name="connsiteY13" fmla="*/ 3901892 h 4010622"/>
              <a:gd name="connsiteX14" fmla="*/ 115460 w 5514751"/>
              <a:gd name="connsiteY14" fmla="*/ 1171944 h 4010622"/>
              <a:gd name="connsiteX15" fmla="*/ 221213 w 5514751"/>
              <a:gd name="connsiteY15" fmla="*/ 1019125 h 4010622"/>
              <a:gd name="connsiteX16" fmla="*/ 4981237 w 5514751"/>
              <a:gd name="connsiteY16" fmla="*/ 1064 h 4010622"/>
              <a:gd name="connsiteX17" fmla="*/ 5099871 w 5514751"/>
              <a:gd name="connsiteY17" fmla="*/ 81535 h 4010622"/>
              <a:gd name="connsiteX18" fmla="*/ 5103487 w 5514751"/>
              <a:gd name="connsiteY18" fmla="*/ 105076 h 4010622"/>
              <a:gd name="connsiteX19" fmla="*/ 3853 w 5514751"/>
              <a:gd name="connsiteY19" fmla="*/ 1007799 h 4010622"/>
              <a:gd name="connsiteX20" fmla="*/ 1140 w 5514751"/>
              <a:gd name="connsiteY20" fmla="*/ 987879 h 4010622"/>
              <a:gd name="connsiteX21" fmla="*/ 152140 w 5514751"/>
              <a:gd name="connsiteY21" fmla="*/ 846631 h 4010622"/>
              <a:gd name="connsiteX22" fmla="*/ 4915415 w 5514751"/>
              <a:gd name="connsiteY22" fmla="*/ 3667 h 4010622"/>
              <a:gd name="connsiteX23" fmla="*/ 4981237 w 5514751"/>
              <a:gd name="connsiteY23" fmla="*/ 1064 h 401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14751" h="4010622">
                <a:moveTo>
                  <a:pt x="4877939" y="196252"/>
                </a:moveTo>
                <a:cubicBezTo>
                  <a:pt x="4950249" y="183592"/>
                  <a:pt x="5018039" y="231518"/>
                  <a:pt x="5031597" y="302954"/>
                </a:cubicBezTo>
                <a:lnTo>
                  <a:pt x="5512455" y="3032902"/>
                </a:lnTo>
                <a:cubicBezTo>
                  <a:pt x="5526011" y="3104338"/>
                  <a:pt x="5478107" y="3173062"/>
                  <a:pt x="5406701" y="3185721"/>
                </a:cubicBezTo>
                <a:lnTo>
                  <a:pt x="3456863" y="3530270"/>
                </a:lnTo>
                <a:lnTo>
                  <a:pt x="3461235" y="3525148"/>
                </a:lnTo>
                <a:lnTo>
                  <a:pt x="3459425" y="3516063"/>
                </a:lnTo>
                <a:cubicBezTo>
                  <a:pt x="3453997" y="3488810"/>
                  <a:pt x="3428667" y="3470641"/>
                  <a:pt x="3402433" y="3475183"/>
                </a:cubicBezTo>
                <a:lnTo>
                  <a:pt x="2741145" y="3592372"/>
                </a:lnTo>
                <a:cubicBezTo>
                  <a:pt x="2714909" y="3597823"/>
                  <a:pt x="2696817" y="3623259"/>
                  <a:pt x="2701341" y="3649604"/>
                </a:cubicBezTo>
                <a:lnTo>
                  <a:pt x="2703149" y="3659597"/>
                </a:lnTo>
                <a:lnTo>
                  <a:pt x="2707465" y="3662693"/>
                </a:lnTo>
                <a:lnTo>
                  <a:pt x="749975" y="4008594"/>
                </a:lnTo>
                <a:cubicBezTo>
                  <a:pt x="678570" y="4021254"/>
                  <a:pt x="609876" y="3973328"/>
                  <a:pt x="597221" y="3901892"/>
                </a:cubicBezTo>
                <a:lnTo>
                  <a:pt x="115460" y="1171944"/>
                </a:lnTo>
                <a:cubicBezTo>
                  <a:pt x="101902" y="1100508"/>
                  <a:pt x="150711" y="1031784"/>
                  <a:pt x="221213" y="1019125"/>
                </a:cubicBezTo>
                <a:close/>
                <a:moveTo>
                  <a:pt x="4981237" y="1064"/>
                </a:moveTo>
                <a:cubicBezTo>
                  <a:pt x="5043415" y="7006"/>
                  <a:pt x="5091733" y="37395"/>
                  <a:pt x="5099871" y="81535"/>
                </a:cubicBezTo>
                <a:lnTo>
                  <a:pt x="5103487" y="105076"/>
                </a:lnTo>
                <a:lnTo>
                  <a:pt x="3853" y="1007799"/>
                </a:lnTo>
                <a:lnTo>
                  <a:pt x="1140" y="987879"/>
                </a:lnTo>
                <a:cubicBezTo>
                  <a:pt x="-9710" y="926309"/>
                  <a:pt x="58104" y="862929"/>
                  <a:pt x="152140" y="846631"/>
                </a:cubicBezTo>
                <a:lnTo>
                  <a:pt x="4915415" y="3667"/>
                </a:lnTo>
                <a:cubicBezTo>
                  <a:pt x="4938245" y="-181"/>
                  <a:pt x="4960511" y="-916"/>
                  <a:pt x="4981237" y="1064"/>
                </a:cubicBezTo>
                <a:close/>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05" name="Freeform: Shape 404">
            <a:extLst>
              <a:ext uri="{FF2B5EF4-FFF2-40B4-BE49-F238E27FC236}">
                <a16:creationId xmlns:a16="http://schemas.microsoft.com/office/drawing/2014/main" id="{1B807144-26D3-48E6-ADA2-EB1162B635C5}"/>
              </a:ext>
            </a:extLst>
          </p:cNvPr>
          <p:cNvSpPr>
            <a:spLocks noChangeArrowheads="1"/>
          </p:cNvSpPr>
          <p:nvPr/>
        </p:nvSpPr>
        <p:spPr bwMode="auto">
          <a:xfrm>
            <a:off x="7110708" y="1163926"/>
            <a:ext cx="2552614" cy="1706125"/>
          </a:xfrm>
          <a:custGeom>
            <a:avLst/>
            <a:gdLst>
              <a:gd name="connsiteX0" fmla="*/ 3554186 w 5105228"/>
              <a:gd name="connsiteY0" fmla="*/ 2572063 h 3412249"/>
              <a:gd name="connsiteX1" fmla="*/ 3657322 w 5105228"/>
              <a:gd name="connsiteY1" fmla="*/ 2644307 h 3412249"/>
              <a:gd name="connsiteX2" fmla="*/ 3737840 w 5105228"/>
              <a:gd name="connsiteY2" fmla="*/ 3094933 h 3412249"/>
              <a:gd name="connsiteX3" fmla="*/ 3665464 w 5105228"/>
              <a:gd name="connsiteY3" fmla="*/ 3196979 h 3412249"/>
              <a:gd name="connsiteX4" fmla="*/ 2455874 w 5105228"/>
              <a:gd name="connsiteY4" fmla="*/ 3411004 h 3412249"/>
              <a:gd name="connsiteX5" fmla="*/ 2351833 w 5105228"/>
              <a:gd name="connsiteY5" fmla="*/ 3338759 h 3412249"/>
              <a:gd name="connsiteX6" fmla="*/ 2273124 w 5105228"/>
              <a:gd name="connsiteY6" fmla="*/ 2888133 h 3412249"/>
              <a:gd name="connsiteX7" fmla="*/ 2344596 w 5105228"/>
              <a:gd name="connsiteY7" fmla="*/ 2785184 h 3412249"/>
              <a:gd name="connsiteX8" fmla="*/ 4625490 w 5105228"/>
              <a:gd name="connsiteY8" fmla="*/ 440441 h 3412249"/>
              <a:gd name="connsiteX9" fmla="*/ 4745696 w 5105228"/>
              <a:gd name="connsiteY9" fmla="*/ 523628 h 3412249"/>
              <a:gd name="connsiteX10" fmla="*/ 5019550 w 5105228"/>
              <a:gd name="connsiteY10" fmla="*/ 2078880 h 3412249"/>
              <a:gd name="connsiteX11" fmla="*/ 4935496 w 5105228"/>
              <a:gd name="connsiteY11" fmla="*/ 2198236 h 3412249"/>
              <a:gd name="connsiteX12" fmla="*/ 858413 w 5105228"/>
              <a:gd name="connsiteY12" fmla="*/ 2918897 h 3412249"/>
              <a:gd name="connsiteX13" fmla="*/ 739110 w 5105228"/>
              <a:gd name="connsiteY13" fmla="*/ 2834804 h 3412249"/>
              <a:gd name="connsiteX14" fmla="*/ 464352 w 5105228"/>
              <a:gd name="connsiteY14" fmla="*/ 1279553 h 3412249"/>
              <a:gd name="connsiteX15" fmla="*/ 548406 w 5105228"/>
              <a:gd name="connsiteY15" fmla="*/ 1161101 h 3412249"/>
              <a:gd name="connsiteX16" fmla="*/ 5096192 w 5105228"/>
              <a:gd name="connsiteY16" fmla="*/ 0 h 3412249"/>
              <a:gd name="connsiteX17" fmla="*/ 5105228 w 5105228"/>
              <a:gd name="connsiteY17" fmla="*/ 52374 h 3412249"/>
              <a:gd name="connsiteX18" fmla="*/ 9036 w 5105228"/>
              <a:gd name="connsiteY18" fmla="*/ 951762 h 3412249"/>
              <a:gd name="connsiteX19" fmla="*/ 0 w 5105228"/>
              <a:gd name="connsiteY19" fmla="*/ 900291 h 341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05228" h="3412249">
                <a:moveTo>
                  <a:pt x="3554186" y="2572063"/>
                </a:moveTo>
                <a:cubicBezTo>
                  <a:pt x="3602136" y="2563032"/>
                  <a:pt x="3649180" y="2595542"/>
                  <a:pt x="3657322" y="2644307"/>
                </a:cubicBezTo>
                <a:lnTo>
                  <a:pt x="3737840" y="3094933"/>
                </a:lnTo>
                <a:cubicBezTo>
                  <a:pt x="3745984" y="3141892"/>
                  <a:pt x="3713414" y="3188851"/>
                  <a:pt x="3665464" y="3196979"/>
                </a:cubicBezTo>
                <a:lnTo>
                  <a:pt x="2455874" y="3411004"/>
                </a:lnTo>
                <a:cubicBezTo>
                  <a:pt x="2407020" y="3419131"/>
                  <a:pt x="2359976" y="3386621"/>
                  <a:pt x="2351833" y="3338759"/>
                </a:cubicBezTo>
                <a:lnTo>
                  <a:pt x="2273124" y="2888133"/>
                </a:lnTo>
                <a:cubicBezTo>
                  <a:pt x="2264077" y="2840271"/>
                  <a:pt x="2296646" y="2794215"/>
                  <a:pt x="2344596" y="2785184"/>
                </a:cubicBezTo>
                <a:close/>
                <a:moveTo>
                  <a:pt x="4625490" y="440441"/>
                </a:moveTo>
                <a:cubicBezTo>
                  <a:pt x="4682430" y="430494"/>
                  <a:pt x="4735754" y="467567"/>
                  <a:pt x="4745696" y="523628"/>
                </a:cubicBezTo>
                <a:lnTo>
                  <a:pt x="5019550" y="2078880"/>
                </a:lnTo>
                <a:cubicBezTo>
                  <a:pt x="5029492" y="2134037"/>
                  <a:pt x="4992436" y="2188290"/>
                  <a:pt x="4935496" y="2198236"/>
                </a:cubicBezTo>
                <a:lnTo>
                  <a:pt x="858413" y="2918897"/>
                </a:lnTo>
                <a:cubicBezTo>
                  <a:pt x="803280" y="2928843"/>
                  <a:pt x="749956" y="2890866"/>
                  <a:pt x="739110" y="2834804"/>
                </a:cubicBezTo>
                <a:lnTo>
                  <a:pt x="464352" y="1279553"/>
                </a:lnTo>
                <a:cubicBezTo>
                  <a:pt x="454410" y="1224396"/>
                  <a:pt x="491466" y="1171047"/>
                  <a:pt x="548406" y="1161101"/>
                </a:cubicBezTo>
                <a:close/>
                <a:moveTo>
                  <a:pt x="5096192" y="0"/>
                </a:moveTo>
                <a:lnTo>
                  <a:pt x="5105228" y="52374"/>
                </a:lnTo>
                <a:lnTo>
                  <a:pt x="9036" y="951762"/>
                </a:lnTo>
                <a:lnTo>
                  <a:pt x="0" y="900291"/>
                </a:lnTo>
                <a:close/>
              </a:path>
            </a:pathLst>
          </a:custGeom>
          <a:solidFill>
            <a:srgbClr val="A5A7A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06" name="Freeform: Shape 405">
            <a:extLst>
              <a:ext uri="{FF2B5EF4-FFF2-40B4-BE49-F238E27FC236}">
                <a16:creationId xmlns:a16="http://schemas.microsoft.com/office/drawing/2014/main" id="{CCF386E1-4CE7-4C6D-B549-E611F4B30DDC}"/>
              </a:ext>
            </a:extLst>
          </p:cNvPr>
          <p:cNvSpPr>
            <a:spLocks noChangeArrowheads="1"/>
          </p:cNvSpPr>
          <p:nvPr/>
        </p:nvSpPr>
        <p:spPr bwMode="auto">
          <a:xfrm>
            <a:off x="7426356" y="1461666"/>
            <a:ext cx="2150512" cy="1028436"/>
          </a:xfrm>
          <a:custGeom>
            <a:avLst/>
            <a:gdLst>
              <a:gd name="connsiteX0" fmla="*/ 505457 w 4301023"/>
              <a:gd name="connsiteY0" fmla="*/ 1837811 h 2056872"/>
              <a:gd name="connsiteX1" fmla="*/ 526293 w 4301023"/>
              <a:gd name="connsiteY1" fmla="*/ 1851313 h 2056872"/>
              <a:gd name="connsiteX2" fmla="*/ 536258 w 4301023"/>
              <a:gd name="connsiteY2" fmla="*/ 1907117 h 2056872"/>
              <a:gd name="connsiteX3" fmla="*/ 539882 w 4301023"/>
              <a:gd name="connsiteY3" fmla="*/ 1930519 h 2056872"/>
              <a:gd name="connsiteX4" fmla="*/ 549847 w 4301023"/>
              <a:gd name="connsiteY4" fmla="*/ 1985424 h 2056872"/>
              <a:gd name="connsiteX5" fmla="*/ 534447 w 4301023"/>
              <a:gd name="connsiteY5" fmla="*/ 2005226 h 2056872"/>
              <a:gd name="connsiteX6" fmla="*/ 240928 w 4301023"/>
              <a:gd name="connsiteY6" fmla="*/ 2056530 h 2056872"/>
              <a:gd name="connsiteX7" fmla="*/ 220092 w 4301023"/>
              <a:gd name="connsiteY7" fmla="*/ 2043029 h 2056872"/>
              <a:gd name="connsiteX8" fmla="*/ 210127 w 4301023"/>
              <a:gd name="connsiteY8" fmla="*/ 1988124 h 2056872"/>
              <a:gd name="connsiteX9" fmla="*/ 206503 w 4301023"/>
              <a:gd name="connsiteY9" fmla="*/ 1964722 h 2056872"/>
              <a:gd name="connsiteX10" fmla="*/ 196538 w 4301023"/>
              <a:gd name="connsiteY10" fmla="*/ 1908917 h 2056872"/>
              <a:gd name="connsiteX11" fmla="*/ 211033 w 4301023"/>
              <a:gd name="connsiteY11" fmla="*/ 1889116 h 2056872"/>
              <a:gd name="connsiteX12" fmla="*/ 871268 w 4301023"/>
              <a:gd name="connsiteY12" fmla="*/ 1774924 h 2056872"/>
              <a:gd name="connsiteX13" fmla="*/ 892104 w 4301023"/>
              <a:gd name="connsiteY13" fmla="*/ 1787474 h 2056872"/>
              <a:gd name="connsiteX14" fmla="*/ 902070 w 4301023"/>
              <a:gd name="connsiteY14" fmla="*/ 1843951 h 2056872"/>
              <a:gd name="connsiteX15" fmla="*/ 906599 w 4301023"/>
              <a:gd name="connsiteY15" fmla="*/ 1866363 h 2056872"/>
              <a:gd name="connsiteX16" fmla="*/ 916564 w 4301023"/>
              <a:gd name="connsiteY16" fmla="*/ 1921943 h 2056872"/>
              <a:gd name="connsiteX17" fmla="*/ 901164 w 4301023"/>
              <a:gd name="connsiteY17" fmla="*/ 1941666 h 2056872"/>
              <a:gd name="connsiteX18" fmla="*/ 606739 w 4301023"/>
              <a:gd name="connsiteY18" fmla="*/ 1992764 h 2056872"/>
              <a:gd name="connsiteX19" fmla="*/ 586809 w 4301023"/>
              <a:gd name="connsiteY19" fmla="*/ 1979317 h 2056872"/>
              <a:gd name="connsiteX20" fmla="*/ 576844 w 4301023"/>
              <a:gd name="connsiteY20" fmla="*/ 1923736 h 2056872"/>
              <a:gd name="connsiteX21" fmla="*/ 572314 w 4301023"/>
              <a:gd name="connsiteY21" fmla="*/ 1901325 h 2056872"/>
              <a:gd name="connsiteX22" fmla="*/ 562349 w 4301023"/>
              <a:gd name="connsiteY22" fmla="*/ 1845744 h 2056872"/>
              <a:gd name="connsiteX23" fmla="*/ 577750 w 4301023"/>
              <a:gd name="connsiteY23" fmla="*/ 1826022 h 2056872"/>
              <a:gd name="connsiteX24" fmla="*/ 1234784 w 4301023"/>
              <a:gd name="connsiteY24" fmla="*/ 1709358 h 2056872"/>
              <a:gd name="connsiteX25" fmla="*/ 1255673 w 4301023"/>
              <a:gd name="connsiteY25" fmla="*/ 1723760 h 2056872"/>
              <a:gd name="connsiteX26" fmla="*/ 1265663 w 4301023"/>
              <a:gd name="connsiteY26" fmla="*/ 1779564 h 2056872"/>
              <a:gd name="connsiteX27" fmla="*/ 1270204 w 4301023"/>
              <a:gd name="connsiteY27" fmla="*/ 1801166 h 2056872"/>
              <a:gd name="connsiteX28" fmla="*/ 1280195 w 4301023"/>
              <a:gd name="connsiteY28" fmla="*/ 1857871 h 2056872"/>
              <a:gd name="connsiteX29" fmla="*/ 1264755 w 4301023"/>
              <a:gd name="connsiteY29" fmla="*/ 1877673 h 2056872"/>
              <a:gd name="connsiteX30" fmla="*/ 969585 w 4301023"/>
              <a:gd name="connsiteY30" fmla="*/ 1928977 h 2056872"/>
              <a:gd name="connsiteX31" fmla="*/ 949604 w 4301023"/>
              <a:gd name="connsiteY31" fmla="*/ 1915476 h 2056872"/>
              <a:gd name="connsiteX32" fmla="*/ 938706 w 4301023"/>
              <a:gd name="connsiteY32" fmla="*/ 1859671 h 2056872"/>
              <a:gd name="connsiteX33" fmla="*/ 935073 w 4301023"/>
              <a:gd name="connsiteY33" fmla="*/ 1837169 h 2056872"/>
              <a:gd name="connsiteX34" fmla="*/ 924174 w 4301023"/>
              <a:gd name="connsiteY34" fmla="*/ 1781364 h 2056872"/>
              <a:gd name="connsiteX35" fmla="*/ 939614 w 4301023"/>
              <a:gd name="connsiteY35" fmla="*/ 1761563 h 2056872"/>
              <a:gd name="connsiteX36" fmla="*/ 1601501 w 4301023"/>
              <a:gd name="connsiteY36" fmla="*/ 1647371 h 2056872"/>
              <a:gd name="connsiteX37" fmla="*/ 1621482 w 4301023"/>
              <a:gd name="connsiteY37" fmla="*/ 1659921 h 2056872"/>
              <a:gd name="connsiteX38" fmla="*/ 1631472 w 4301023"/>
              <a:gd name="connsiteY38" fmla="*/ 1715502 h 2056872"/>
              <a:gd name="connsiteX39" fmla="*/ 1635105 w 4301023"/>
              <a:gd name="connsiteY39" fmla="*/ 1737913 h 2056872"/>
              <a:gd name="connsiteX40" fmla="*/ 1646003 w 4301023"/>
              <a:gd name="connsiteY40" fmla="*/ 1793494 h 2056872"/>
              <a:gd name="connsiteX41" fmla="*/ 1631472 w 4301023"/>
              <a:gd name="connsiteY41" fmla="*/ 1813216 h 2056872"/>
              <a:gd name="connsiteX42" fmla="*/ 1336302 w 4301023"/>
              <a:gd name="connsiteY42" fmla="*/ 1864314 h 2056872"/>
              <a:gd name="connsiteX43" fmla="*/ 1315413 w 4301023"/>
              <a:gd name="connsiteY43" fmla="*/ 1851764 h 2056872"/>
              <a:gd name="connsiteX44" fmla="*/ 1305423 w 4301023"/>
              <a:gd name="connsiteY44" fmla="*/ 1796183 h 2056872"/>
              <a:gd name="connsiteX45" fmla="*/ 1300882 w 4301023"/>
              <a:gd name="connsiteY45" fmla="*/ 1772875 h 2056872"/>
              <a:gd name="connsiteX46" fmla="*/ 1290891 w 4301023"/>
              <a:gd name="connsiteY46" fmla="*/ 1718191 h 2056872"/>
              <a:gd name="connsiteX47" fmla="*/ 1306331 w 4301023"/>
              <a:gd name="connsiteY47" fmla="*/ 1698469 h 2056872"/>
              <a:gd name="connsiteX48" fmla="*/ 468554 w 4301023"/>
              <a:gd name="connsiteY48" fmla="*/ 1606620 h 2056872"/>
              <a:gd name="connsiteX49" fmla="*/ 490351 w 4301023"/>
              <a:gd name="connsiteY49" fmla="*/ 1620122 h 2056872"/>
              <a:gd name="connsiteX50" fmla="*/ 500341 w 4301023"/>
              <a:gd name="connsiteY50" fmla="*/ 1675026 h 2056872"/>
              <a:gd name="connsiteX51" fmla="*/ 503974 w 4301023"/>
              <a:gd name="connsiteY51" fmla="*/ 1698428 h 2056872"/>
              <a:gd name="connsiteX52" fmla="*/ 513964 w 4301023"/>
              <a:gd name="connsiteY52" fmla="*/ 1754233 h 2056872"/>
              <a:gd name="connsiteX53" fmla="*/ 498525 w 4301023"/>
              <a:gd name="connsiteY53" fmla="*/ 1774035 h 2056872"/>
              <a:gd name="connsiteX54" fmla="*/ 204263 w 4301023"/>
              <a:gd name="connsiteY54" fmla="*/ 1826239 h 2056872"/>
              <a:gd name="connsiteX55" fmla="*/ 183374 w 4301023"/>
              <a:gd name="connsiteY55" fmla="*/ 1811838 h 2056872"/>
              <a:gd name="connsiteX56" fmla="*/ 173384 w 4301023"/>
              <a:gd name="connsiteY56" fmla="*/ 1756933 h 2056872"/>
              <a:gd name="connsiteX57" fmla="*/ 169751 w 4301023"/>
              <a:gd name="connsiteY57" fmla="*/ 1733531 h 2056872"/>
              <a:gd name="connsiteX58" fmla="*/ 159760 w 4301023"/>
              <a:gd name="connsiteY58" fmla="*/ 1677726 h 2056872"/>
              <a:gd name="connsiteX59" fmla="*/ 174292 w 4301023"/>
              <a:gd name="connsiteY59" fmla="*/ 1657925 h 2056872"/>
              <a:gd name="connsiteX60" fmla="*/ 832194 w 4301023"/>
              <a:gd name="connsiteY60" fmla="*/ 1542844 h 2056872"/>
              <a:gd name="connsiteX61" fmla="*/ 853083 w 4301023"/>
              <a:gd name="connsiteY61" fmla="*/ 1555445 h 2056872"/>
              <a:gd name="connsiteX62" fmla="*/ 863073 w 4301023"/>
              <a:gd name="connsiteY62" fmla="*/ 1612150 h 2056872"/>
              <a:gd name="connsiteX63" fmla="*/ 867614 w 4301023"/>
              <a:gd name="connsiteY63" fmla="*/ 1634652 h 2056872"/>
              <a:gd name="connsiteX64" fmla="*/ 877605 w 4301023"/>
              <a:gd name="connsiteY64" fmla="*/ 1690457 h 2056872"/>
              <a:gd name="connsiteX65" fmla="*/ 862165 w 4301023"/>
              <a:gd name="connsiteY65" fmla="*/ 1710259 h 2056872"/>
              <a:gd name="connsiteX66" fmla="*/ 566995 w 4301023"/>
              <a:gd name="connsiteY66" fmla="*/ 1761563 h 2056872"/>
              <a:gd name="connsiteX67" fmla="*/ 547014 w 4301023"/>
              <a:gd name="connsiteY67" fmla="*/ 1748962 h 2056872"/>
              <a:gd name="connsiteX68" fmla="*/ 537024 w 4301023"/>
              <a:gd name="connsiteY68" fmla="*/ 1692257 h 2056872"/>
              <a:gd name="connsiteX69" fmla="*/ 532483 w 4301023"/>
              <a:gd name="connsiteY69" fmla="*/ 1669755 h 2056872"/>
              <a:gd name="connsiteX70" fmla="*/ 523401 w 4301023"/>
              <a:gd name="connsiteY70" fmla="*/ 1613950 h 2056872"/>
              <a:gd name="connsiteX71" fmla="*/ 537932 w 4301023"/>
              <a:gd name="connsiteY71" fmla="*/ 1594149 h 2056872"/>
              <a:gd name="connsiteX72" fmla="*/ 1198911 w 4301023"/>
              <a:gd name="connsiteY72" fmla="*/ 1478167 h 2056872"/>
              <a:gd name="connsiteX73" fmla="*/ 1219800 w 4301023"/>
              <a:gd name="connsiteY73" fmla="*/ 1492569 h 2056872"/>
              <a:gd name="connsiteX74" fmla="*/ 1228882 w 4301023"/>
              <a:gd name="connsiteY74" fmla="*/ 1547473 h 2056872"/>
              <a:gd name="connsiteX75" fmla="*/ 1234331 w 4301023"/>
              <a:gd name="connsiteY75" fmla="*/ 1569975 h 2056872"/>
              <a:gd name="connsiteX76" fmla="*/ 1243413 w 4301023"/>
              <a:gd name="connsiteY76" fmla="*/ 1626680 h 2056872"/>
              <a:gd name="connsiteX77" fmla="*/ 1228882 w 4301023"/>
              <a:gd name="connsiteY77" fmla="*/ 1646482 h 2056872"/>
              <a:gd name="connsiteX78" fmla="*/ 933712 w 4301023"/>
              <a:gd name="connsiteY78" fmla="*/ 1697786 h 2056872"/>
              <a:gd name="connsiteX79" fmla="*/ 912823 w 4301023"/>
              <a:gd name="connsiteY79" fmla="*/ 1684285 h 2056872"/>
              <a:gd name="connsiteX80" fmla="*/ 903741 w 4301023"/>
              <a:gd name="connsiteY80" fmla="*/ 1627580 h 2056872"/>
              <a:gd name="connsiteX81" fmla="*/ 898292 w 4301023"/>
              <a:gd name="connsiteY81" fmla="*/ 1605978 h 2056872"/>
              <a:gd name="connsiteX82" fmla="*/ 888301 w 4301023"/>
              <a:gd name="connsiteY82" fmla="*/ 1550173 h 2056872"/>
              <a:gd name="connsiteX83" fmla="*/ 903741 w 4301023"/>
              <a:gd name="connsiteY83" fmla="*/ 1530372 h 2056872"/>
              <a:gd name="connsiteX84" fmla="*/ 1560853 w 4301023"/>
              <a:gd name="connsiteY84" fmla="*/ 1411296 h 2056872"/>
              <a:gd name="connsiteX85" fmla="*/ 1581689 w 4301023"/>
              <a:gd name="connsiteY85" fmla="*/ 1424743 h 2056872"/>
              <a:gd name="connsiteX86" fmla="*/ 1591654 w 4301023"/>
              <a:gd name="connsiteY86" fmla="*/ 1480324 h 2056872"/>
              <a:gd name="connsiteX87" fmla="*/ 1596184 w 4301023"/>
              <a:gd name="connsiteY87" fmla="*/ 1502735 h 2056872"/>
              <a:gd name="connsiteX88" fmla="*/ 1606149 w 4301023"/>
              <a:gd name="connsiteY88" fmla="*/ 1558316 h 2056872"/>
              <a:gd name="connsiteX89" fmla="*/ 1590749 w 4301023"/>
              <a:gd name="connsiteY89" fmla="*/ 1578038 h 2056872"/>
              <a:gd name="connsiteX90" fmla="*/ 1297230 w 4301023"/>
              <a:gd name="connsiteY90" fmla="*/ 1629136 h 2056872"/>
              <a:gd name="connsiteX91" fmla="*/ 1276394 w 4301023"/>
              <a:gd name="connsiteY91" fmla="*/ 1616586 h 2056872"/>
              <a:gd name="connsiteX92" fmla="*/ 1266429 w 4301023"/>
              <a:gd name="connsiteY92" fmla="*/ 1561005 h 2056872"/>
              <a:gd name="connsiteX93" fmla="*/ 1261899 w 4301023"/>
              <a:gd name="connsiteY93" fmla="*/ 1537697 h 2056872"/>
              <a:gd name="connsiteX94" fmla="*/ 1251934 w 4301023"/>
              <a:gd name="connsiteY94" fmla="*/ 1482117 h 2056872"/>
              <a:gd name="connsiteX95" fmla="*/ 1267335 w 4301023"/>
              <a:gd name="connsiteY95" fmla="*/ 1462394 h 2056872"/>
              <a:gd name="connsiteX96" fmla="*/ 3052132 w 4301023"/>
              <a:gd name="connsiteY96" fmla="*/ 1388296 h 2056872"/>
              <a:gd name="connsiteX97" fmla="*/ 3077432 w 4301023"/>
              <a:gd name="connsiteY97" fmla="*/ 1400929 h 2056872"/>
              <a:gd name="connsiteX98" fmla="*/ 3087372 w 4301023"/>
              <a:gd name="connsiteY98" fmla="*/ 1456874 h 2056872"/>
              <a:gd name="connsiteX99" fmla="*/ 3091890 w 4301023"/>
              <a:gd name="connsiteY99" fmla="*/ 1479433 h 2056872"/>
              <a:gd name="connsiteX100" fmla="*/ 3100926 w 4301023"/>
              <a:gd name="connsiteY100" fmla="*/ 1535378 h 2056872"/>
              <a:gd name="connsiteX101" fmla="*/ 3081046 w 4301023"/>
              <a:gd name="connsiteY101" fmla="*/ 1556132 h 2056872"/>
              <a:gd name="connsiteX102" fmla="*/ 1734672 w 4301023"/>
              <a:gd name="connsiteY102" fmla="*/ 1794350 h 2056872"/>
              <a:gd name="connsiteX103" fmla="*/ 1713889 w 4301023"/>
              <a:gd name="connsiteY103" fmla="*/ 1780814 h 2056872"/>
              <a:gd name="connsiteX104" fmla="*/ 1703949 w 4301023"/>
              <a:gd name="connsiteY104" fmla="*/ 1723967 h 2056872"/>
              <a:gd name="connsiteX105" fmla="*/ 1700335 w 4301023"/>
              <a:gd name="connsiteY105" fmla="*/ 1701408 h 2056872"/>
              <a:gd name="connsiteX106" fmla="*/ 1689492 w 4301023"/>
              <a:gd name="connsiteY106" fmla="*/ 1645463 h 2056872"/>
              <a:gd name="connsiteX107" fmla="*/ 1705757 w 4301023"/>
              <a:gd name="connsiteY107" fmla="*/ 1625612 h 2056872"/>
              <a:gd name="connsiteX108" fmla="*/ 426920 w 4301023"/>
              <a:gd name="connsiteY108" fmla="*/ 1371442 h 2056872"/>
              <a:gd name="connsiteX109" fmla="*/ 447630 w 4301023"/>
              <a:gd name="connsiteY109" fmla="*/ 1384944 h 2056872"/>
              <a:gd name="connsiteX110" fmla="*/ 457534 w 4301023"/>
              <a:gd name="connsiteY110" fmla="*/ 1440748 h 2056872"/>
              <a:gd name="connsiteX111" fmla="*/ 461136 w 4301023"/>
              <a:gd name="connsiteY111" fmla="*/ 1463250 h 2056872"/>
              <a:gd name="connsiteX112" fmla="*/ 471040 w 4301023"/>
              <a:gd name="connsiteY112" fmla="*/ 1519055 h 2056872"/>
              <a:gd name="connsiteX113" fmla="*/ 456634 w 4301023"/>
              <a:gd name="connsiteY113" fmla="*/ 1538857 h 2056872"/>
              <a:gd name="connsiteX114" fmla="*/ 164002 w 4301023"/>
              <a:gd name="connsiteY114" fmla="*/ 1591061 h 2056872"/>
              <a:gd name="connsiteX115" fmla="*/ 143292 w 4301023"/>
              <a:gd name="connsiteY115" fmla="*/ 1576660 h 2056872"/>
              <a:gd name="connsiteX116" fmla="*/ 133388 w 4301023"/>
              <a:gd name="connsiteY116" fmla="*/ 1520855 h 2056872"/>
              <a:gd name="connsiteX117" fmla="*/ 128886 w 4301023"/>
              <a:gd name="connsiteY117" fmla="*/ 1499253 h 2056872"/>
              <a:gd name="connsiteX118" fmla="*/ 119882 w 4301023"/>
              <a:gd name="connsiteY118" fmla="*/ 1442548 h 2056872"/>
              <a:gd name="connsiteX119" fmla="*/ 134288 w 4301023"/>
              <a:gd name="connsiteY119" fmla="*/ 1422747 h 2056872"/>
              <a:gd name="connsiteX120" fmla="*/ 1928356 w 4301023"/>
              <a:gd name="connsiteY120" fmla="*/ 1348416 h 2056872"/>
              <a:gd name="connsiteX121" fmla="*/ 1949246 w 4301023"/>
              <a:gd name="connsiteY121" fmla="*/ 1360966 h 2056872"/>
              <a:gd name="connsiteX122" fmla="*/ 1959236 w 4301023"/>
              <a:gd name="connsiteY122" fmla="*/ 1417443 h 2056872"/>
              <a:gd name="connsiteX123" fmla="*/ 1962868 w 4301023"/>
              <a:gd name="connsiteY123" fmla="*/ 1439855 h 2056872"/>
              <a:gd name="connsiteX124" fmla="*/ 1972860 w 4301023"/>
              <a:gd name="connsiteY124" fmla="*/ 1495435 h 2056872"/>
              <a:gd name="connsiteX125" fmla="*/ 1958328 w 4301023"/>
              <a:gd name="connsiteY125" fmla="*/ 1515158 h 2056872"/>
              <a:gd name="connsiteX126" fmla="*/ 1664066 w 4301023"/>
              <a:gd name="connsiteY126" fmla="*/ 1567152 h 2056872"/>
              <a:gd name="connsiteX127" fmla="*/ 1643177 w 4301023"/>
              <a:gd name="connsiteY127" fmla="*/ 1552809 h 2056872"/>
              <a:gd name="connsiteX128" fmla="*/ 1633187 w 4301023"/>
              <a:gd name="connsiteY128" fmla="*/ 1497228 h 2056872"/>
              <a:gd name="connsiteX129" fmla="*/ 1628646 w 4301023"/>
              <a:gd name="connsiteY129" fmla="*/ 1474817 h 2056872"/>
              <a:gd name="connsiteX130" fmla="*/ 1618655 w 4301023"/>
              <a:gd name="connsiteY130" fmla="*/ 1419236 h 2056872"/>
              <a:gd name="connsiteX131" fmla="*/ 1634095 w 4301023"/>
              <a:gd name="connsiteY131" fmla="*/ 1399514 h 2056872"/>
              <a:gd name="connsiteX132" fmla="*/ 792737 w 4301023"/>
              <a:gd name="connsiteY132" fmla="*/ 1306765 h 2056872"/>
              <a:gd name="connsiteX133" fmla="*/ 813446 w 4301023"/>
              <a:gd name="connsiteY133" fmla="*/ 1320266 h 2056872"/>
              <a:gd name="connsiteX134" fmla="*/ 824251 w 4301023"/>
              <a:gd name="connsiteY134" fmla="*/ 1376971 h 2056872"/>
              <a:gd name="connsiteX135" fmla="*/ 827853 w 4301023"/>
              <a:gd name="connsiteY135" fmla="*/ 1399473 h 2056872"/>
              <a:gd name="connsiteX136" fmla="*/ 837757 w 4301023"/>
              <a:gd name="connsiteY136" fmla="*/ 1455278 h 2056872"/>
              <a:gd name="connsiteX137" fmla="*/ 822450 w 4301023"/>
              <a:gd name="connsiteY137" fmla="*/ 1475080 h 2056872"/>
              <a:gd name="connsiteX138" fmla="*/ 529818 w 4301023"/>
              <a:gd name="connsiteY138" fmla="*/ 1526384 h 2056872"/>
              <a:gd name="connsiteX139" fmla="*/ 509109 w 4301023"/>
              <a:gd name="connsiteY139" fmla="*/ 1512883 h 2056872"/>
              <a:gd name="connsiteX140" fmla="*/ 500105 w 4301023"/>
              <a:gd name="connsiteY140" fmla="*/ 1457078 h 2056872"/>
              <a:gd name="connsiteX141" fmla="*/ 495603 w 4301023"/>
              <a:gd name="connsiteY141" fmla="*/ 1434576 h 2056872"/>
              <a:gd name="connsiteX142" fmla="*/ 485698 w 4301023"/>
              <a:gd name="connsiteY142" fmla="*/ 1377871 h 2056872"/>
              <a:gd name="connsiteX143" fmla="*/ 500105 w 4301023"/>
              <a:gd name="connsiteY143" fmla="*/ 1358970 h 2056872"/>
              <a:gd name="connsiteX144" fmla="*/ 3526764 w 4301023"/>
              <a:gd name="connsiteY144" fmla="*/ 1292611 h 2056872"/>
              <a:gd name="connsiteX145" fmla="*/ 3547654 w 4301023"/>
              <a:gd name="connsiteY145" fmla="*/ 1305161 h 2056872"/>
              <a:gd name="connsiteX146" fmla="*/ 3556736 w 4301023"/>
              <a:gd name="connsiteY146" fmla="*/ 1360742 h 2056872"/>
              <a:gd name="connsiteX147" fmla="*/ 3561276 w 4301023"/>
              <a:gd name="connsiteY147" fmla="*/ 1384050 h 2056872"/>
              <a:gd name="connsiteX148" fmla="*/ 3571268 w 4301023"/>
              <a:gd name="connsiteY148" fmla="*/ 1438734 h 2056872"/>
              <a:gd name="connsiteX149" fmla="*/ 3556736 w 4301023"/>
              <a:gd name="connsiteY149" fmla="*/ 1458456 h 2056872"/>
              <a:gd name="connsiteX150" fmla="*/ 3261566 w 4301023"/>
              <a:gd name="connsiteY150" fmla="*/ 1509554 h 2056872"/>
              <a:gd name="connsiteX151" fmla="*/ 3240678 w 4301023"/>
              <a:gd name="connsiteY151" fmla="*/ 1497004 h 2056872"/>
              <a:gd name="connsiteX152" fmla="*/ 3231594 w 4301023"/>
              <a:gd name="connsiteY152" fmla="*/ 1441423 h 2056872"/>
              <a:gd name="connsiteX153" fmla="*/ 3226146 w 4301023"/>
              <a:gd name="connsiteY153" fmla="*/ 1418115 h 2056872"/>
              <a:gd name="connsiteX154" fmla="*/ 3217064 w 4301023"/>
              <a:gd name="connsiteY154" fmla="*/ 1363431 h 2056872"/>
              <a:gd name="connsiteX155" fmla="*/ 3231594 w 4301023"/>
              <a:gd name="connsiteY155" fmla="*/ 1343709 h 2056872"/>
              <a:gd name="connsiteX156" fmla="*/ 2291088 w 4301023"/>
              <a:gd name="connsiteY156" fmla="*/ 1282853 h 2056872"/>
              <a:gd name="connsiteX157" fmla="*/ 2311978 w 4301023"/>
              <a:gd name="connsiteY157" fmla="*/ 1297313 h 2056872"/>
              <a:gd name="connsiteX158" fmla="*/ 2321968 w 4301023"/>
              <a:gd name="connsiteY158" fmla="*/ 1353343 h 2056872"/>
              <a:gd name="connsiteX159" fmla="*/ 2325600 w 4301023"/>
              <a:gd name="connsiteY159" fmla="*/ 1375032 h 2056872"/>
              <a:gd name="connsiteX160" fmla="*/ 2335592 w 4301023"/>
              <a:gd name="connsiteY160" fmla="*/ 1431967 h 2056872"/>
              <a:gd name="connsiteX161" fmla="*/ 2321060 w 4301023"/>
              <a:gd name="connsiteY161" fmla="*/ 1451849 h 2056872"/>
              <a:gd name="connsiteX162" fmla="*/ 2025890 w 4301023"/>
              <a:gd name="connsiteY162" fmla="*/ 1503361 h 2056872"/>
              <a:gd name="connsiteX163" fmla="*/ 2005002 w 4301023"/>
              <a:gd name="connsiteY163" fmla="*/ 1489805 h 2056872"/>
              <a:gd name="connsiteX164" fmla="*/ 1995010 w 4301023"/>
              <a:gd name="connsiteY164" fmla="*/ 1433774 h 2056872"/>
              <a:gd name="connsiteX165" fmla="*/ 1990470 w 4301023"/>
              <a:gd name="connsiteY165" fmla="*/ 1411181 h 2056872"/>
              <a:gd name="connsiteX166" fmla="*/ 1981388 w 4301023"/>
              <a:gd name="connsiteY166" fmla="*/ 1354247 h 2056872"/>
              <a:gd name="connsiteX167" fmla="*/ 1995918 w 4301023"/>
              <a:gd name="connsiteY167" fmla="*/ 1334365 h 2056872"/>
              <a:gd name="connsiteX168" fmla="*/ 1159169 w 4301023"/>
              <a:gd name="connsiteY168" fmla="*/ 1243881 h 2056872"/>
              <a:gd name="connsiteX169" fmla="*/ 1179099 w 4301023"/>
              <a:gd name="connsiteY169" fmla="*/ 1257328 h 2056872"/>
              <a:gd name="connsiteX170" fmla="*/ 1189064 w 4301023"/>
              <a:gd name="connsiteY170" fmla="*/ 1312909 h 2056872"/>
              <a:gd name="connsiteX171" fmla="*/ 1193594 w 4301023"/>
              <a:gd name="connsiteY171" fmla="*/ 1335320 h 2056872"/>
              <a:gd name="connsiteX172" fmla="*/ 1203559 w 4301023"/>
              <a:gd name="connsiteY172" fmla="*/ 1391797 h 2056872"/>
              <a:gd name="connsiteX173" fmla="*/ 1188159 w 4301023"/>
              <a:gd name="connsiteY173" fmla="*/ 1411520 h 2056872"/>
              <a:gd name="connsiteX174" fmla="*/ 894640 w 4301023"/>
              <a:gd name="connsiteY174" fmla="*/ 1462618 h 2056872"/>
              <a:gd name="connsiteX175" fmla="*/ 873804 w 4301023"/>
              <a:gd name="connsiteY175" fmla="*/ 1449171 h 2056872"/>
              <a:gd name="connsiteX176" fmla="*/ 863839 w 4301023"/>
              <a:gd name="connsiteY176" fmla="*/ 1392694 h 2056872"/>
              <a:gd name="connsiteX177" fmla="*/ 860215 w 4301023"/>
              <a:gd name="connsiteY177" fmla="*/ 1370282 h 2056872"/>
              <a:gd name="connsiteX178" fmla="*/ 850250 w 4301023"/>
              <a:gd name="connsiteY178" fmla="*/ 1315598 h 2056872"/>
              <a:gd name="connsiteX179" fmla="*/ 864745 w 4301023"/>
              <a:gd name="connsiteY179" fmla="*/ 1295876 h 2056872"/>
              <a:gd name="connsiteX180" fmla="*/ 3890402 w 4301023"/>
              <a:gd name="connsiteY180" fmla="*/ 1227937 h 2056872"/>
              <a:gd name="connsiteX181" fmla="*/ 3910382 w 4301023"/>
              <a:gd name="connsiteY181" fmla="*/ 1241384 h 2056872"/>
              <a:gd name="connsiteX182" fmla="*/ 3920374 w 4301023"/>
              <a:gd name="connsiteY182" fmla="*/ 1296965 h 2056872"/>
              <a:gd name="connsiteX183" fmla="*/ 3924914 w 4301023"/>
              <a:gd name="connsiteY183" fmla="*/ 1319376 h 2056872"/>
              <a:gd name="connsiteX184" fmla="*/ 3933996 w 4301023"/>
              <a:gd name="connsiteY184" fmla="*/ 1374957 h 2056872"/>
              <a:gd name="connsiteX185" fmla="*/ 3919464 w 4301023"/>
              <a:gd name="connsiteY185" fmla="*/ 1394679 h 2056872"/>
              <a:gd name="connsiteX186" fmla="*/ 3625204 w 4301023"/>
              <a:gd name="connsiteY186" fmla="*/ 1446674 h 2056872"/>
              <a:gd name="connsiteX187" fmla="*/ 3603406 w 4301023"/>
              <a:gd name="connsiteY187" fmla="*/ 1432330 h 2056872"/>
              <a:gd name="connsiteX188" fmla="*/ 3594324 w 4301023"/>
              <a:gd name="connsiteY188" fmla="*/ 1376750 h 2056872"/>
              <a:gd name="connsiteX189" fmla="*/ 3589782 w 4301023"/>
              <a:gd name="connsiteY189" fmla="*/ 1355235 h 2056872"/>
              <a:gd name="connsiteX190" fmla="*/ 3579792 w 4301023"/>
              <a:gd name="connsiteY190" fmla="*/ 1298758 h 2056872"/>
              <a:gd name="connsiteX191" fmla="*/ 3595232 w 4301023"/>
              <a:gd name="connsiteY191" fmla="*/ 1279932 h 2056872"/>
              <a:gd name="connsiteX192" fmla="*/ 2655124 w 4301023"/>
              <a:gd name="connsiteY192" fmla="*/ 1220862 h 2056872"/>
              <a:gd name="connsiteX193" fmla="*/ 2674934 w 4301023"/>
              <a:gd name="connsiteY193" fmla="*/ 1233412 h 2056872"/>
              <a:gd name="connsiteX194" fmla="*/ 2685738 w 4301023"/>
              <a:gd name="connsiteY194" fmla="*/ 1288993 h 2056872"/>
              <a:gd name="connsiteX195" fmla="*/ 2689340 w 4301023"/>
              <a:gd name="connsiteY195" fmla="*/ 1312301 h 2056872"/>
              <a:gd name="connsiteX196" fmla="*/ 2699244 w 4301023"/>
              <a:gd name="connsiteY196" fmla="*/ 1366985 h 2056872"/>
              <a:gd name="connsiteX197" fmla="*/ 2684838 w 4301023"/>
              <a:gd name="connsiteY197" fmla="*/ 1386707 h 2056872"/>
              <a:gd name="connsiteX198" fmla="*/ 2391308 w 4301023"/>
              <a:gd name="connsiteY198" fmla="*/ 1437805 h 2056872"/>
              <a:gd name="connsiteX199" fmla="*/ 2370598 w 4301023"/>
              <a:gd name="connsiteY199" fmla="*/ 1425255 h 2056872"/>
              <a:gd name="connsiteX200" fmla="*/ 2361594 w 4301023"/>
              <a:gd name="connsiteY200" fmla="*/ 1369674 h 2056872"/>
              <a:gd name="connsiteX201" fmla="*/ 2357092 w 4301023"/>
              <a:gd name="connsiteY201" fmla="*/ 1346366 h 2056872"/>
              <a:gd name="connsiteX202" fmla="*/ 2347188 w 4301023"/>
              <a:gd name="connsiteY202" fmla="*/ 1291682 h 2056872"/>
              <a:gd name="connsiteX203" fmla="*/ 2361594 w 4301023"/>
              <a:gd name="connsiteY203" fmla="*/ 1271960 h 2056872"/>
              <a:gd name="connsiteX204" fmla="*/ 1521899 w 4301023"/>
              <a:gd name="connsiteY204" fmla="*/ 1180112 h 2056872"/>
              <a:gd name="connsiteX205" fmla="*/ 1541829 w 4301023"/>
              <a:gd name="connsiteY205" fmla="*/ 1193613 h 2056872"/>
              <a:gd name="connsiteX206" fmla="*/ 1551794 w 4301023"/>
              <a:gd name="connsiteY206" fmla="*/ 1249418 h 2056872"/>
              <a:gd name="connsiteX207" fmla="*/ 1556324 w 4301023"/>
              <a:gd name="connsiteY207" fmla="*/ 1271920 h 2056872"/>
              <a:gd name="connsiteX208" fmla="*/ 1566289 w 4301023"/>
              <a:gd name="connsiteY208" fmla="*/ 1327725 h 2056872"/>
              <a:gd name="connsiteX209" fmla="*/ 1550889 w 4301023"/>
              <a:gd name="connsiteY209" fmla="*/ 1347527 h 2056872"/>
              <a:gd name="connsiteX210" fmla="*/ 1257370 w 4301023"/>
              <a:gd name="connsiteY210" fmla="*/ 1398831 h 2056872"/>
              <a:gd name="connsiteX211" fmla="*/ 1236534 w 4301023"/>
              <a:gd name="connsiteY211" fmla="*/ 1385330 h 2056872"/>
              <a:gd name="connsiteX212" fmla="*/ 1226569 w 4301023"/>
              <a:gd name="connsiteY212" fmla="*/ 1330425 h 2056872"/>
              <a:gd name="connsiteX213" fmla="*/ 1222039 w 4301023"/>
              <a:gd name="connsiteY213" fmla="*/ 1307023 h 2056872"/>
              <a:gd name="connsiteX214" fmla="*/ 1212074 w 4301023"/>
              <a:gd name="connsiteY214" fmla="*/ 1251218 h 2056872"/>
              <a:gd name="connsiteX215" fmla="*/ 1227475 w 4301023"/>
              <a:gd name="connsiteY215" fmla="*/ 1231417 h 2056872"/>
              <a:gd name="connsiteX216" fmla="*/ 4256210 w 4301023"/>
              <a:gd name="connsiteY216" fmla="*/ 1164160 h 2056872"/>
              <a:gd name="connsiteX217" fmla="*/ 4277100 w 4301023"/>
              <a:gd name="connsiteY217" fmla="*/ 1177607 h 2056872"/>
              <a:gd name="connsiteX218" fmla="*/ 4287090 w 4301023"/>
              <a:gd name="connsiteY218" fmla="*/ 1233188 h 2056872"/>
              <a:gd name="connsiteX219" fmla="*/ 4290724 w 4301023"/>
              <a:gd name="connsiteY219" fmla="*/ 1255599 h 2056872"/>
              <a:gd name="connsiteX220" fmla="*/ 4300714 w 4301023"/>
              <a:gd name="connsiteY220" fmla="*/ 1311180 h 2056872"/>
              <a:gd name="connsiteX221" fmla="*/ 4286182 w 4301023"/>
              <a:gd name="connsiteY221" fmla="*/ 1330902 h 2056872"/>
              <a:gd name="connsiteX222" fmla="*/ 3991012 w 4301023"/>
              <a:gd name="connsiteY222" fmla="*/ 1382000 h 2056872"/>
              <a:gd name="connsiteX223" fmla="*/ 3970124 w 4301023"/>
              <a:gd name="connsiteY223" fmla="*/ 1368553 h 2056872"/>
              <a:gd name="connsiteX224" fmla="*/ 3960132 w 4301023"/>
              <a:gd name="connsiteY224" fmla="*/ 1312973 h 2056872"/>
              <a:gd name="connsiteX225" fmla="*/ 3956500 w 4301023"/>
              <a:gd name="connsiteY225" fmla="*/ 1290561 h 2056872"/>
              <a:gd name="connsiteX226" fmla="*/ 3946510 w 4301023"/>
              <a:gd name="connsiteY226" fmla="*/ 1234981 h 2056872"/>
              <a:gd name="connsiteX227" fmla="*/ 3961040 w 4301023"/>
              <a:gd name="connsiteY227" fmla="*/ 1215258 h 2056872"/>
              <a:gd name="connsiteX228" fmla="*/ 3021444 w 4301023"/>
              <a:gd name="connsiteY228" fmla="*/ 1156195 h 2056872"/>
              <a:gd name="connsiteX229" fmla="*/ 3041424 w 4301023"/>
              <a:gd name="connsiteY229" fmla="*/ 1169696 h 2056872"/>
              <a:gd name="connsiteX230" fmla="*/ 3051414 w 4301023"/>
              <a:gd name="connsiteY230" fmla="*/ 1224601 h 2056872"/>
              <a:gd name="connsiteX231" fmla="*/ 3055048 w 4301023"/>
              <a:gd name="connsiteY231" fmla="*/ 1248003 h 2056872"/>
              <a:gd name="connsiteX232" fmla="*/ 3065946 w 4301023"/>
              <a:gd name="connsiteY232" fmla="*/ 1303808 h 2056872"/>
              <a:gd name="connsiteX233" fmla="*/ 3050506 w 4301023"/>
              <a:gd name="connsiteY233" fmla="*/ 1323610 h 2056872"/>
              <a:gd name="connsiteX234" fmla="*/ 2755336 w 4301023"/>
              <a:gd name="connsiteY234" fmla="*/ 1374914 h 2056872"/>
              <a:gd name="connsiteX235" fmla="*/ 2734448 w 4301023"/>
              <a:gd name="connsiteY235" fmla="*/ 1361413 h 2056872"/>
              <a:gd name="connsiteX236" fmla="*/ 2724456 w 4301023"/>
              <a:gd name="connsiteY236" fmla="*/ 1306508 h 2056872"/>
              <a:gd name="connsiteX237" fmla="*/ 2720824 w 4301023"/>
              <a:gd name="connsiteY237" fmla="*/ 1283106 h 2056872"/>
              <a:gd name="connsiteX238" fmla="*/ 2710834 w 4301023"/>
              <a:gd name="connsiteY238" fmla="*/ 1227301 h 2056872"/>
              <a:gd name="connsiteX239" fmla="*/ 2725364 w 4301023"/>
              <a:gd name="connsiteY239" fmla="*/ 1207500 h 2056872"/>
              <a:gd name="connsiteX240" fmla="*/ 391048 w 4301023"/>
              <a:gd name="connsiteY240" fmla="*/ 1141141 h 2056872"/>
              <a:gd name="connsiteX241" fmla="*/ 410856 w 4301023"/>
              <a:gd name="connsiteY241" fmla="*/ 1153691 h 2056872"/>
              <a:gd name="connsiteX242" fmla="*/ 421661 w 4301023"/>
              <a:gd name="connsiteY242" fmla="*/ 1210168 h 2056872"/>
              <a:gd name="connsiteX243" fmla="*/ 425263 w 4301023"/>
              <a:gd name="connsiteY243" fmla="*/ 1232580 h 2056872"/>
              <a:gd name="connsiteX244" fmla="*/ 435167 w 4301023"/>
              <a:gd name="connsiteY244" fmla="*/ 1288160 h 2056872"/>
              <a:gd name="connsiteX245" fmla="*/ 420761 w 4301023"/>
              <a:gd name="connsiteY245" fmla="*/ 1306986 h 2056872"/>
              <a:gd name="connsiteX246" fmla="*/ 127231 w 4301023"/>
              <a:gd name="connsiteY246" fmla="*/ 1359877 h 2056872"/>
              <a:gd name="connsiteX247" fmla="*/ 107422 w 4301023"/>
              <a:gd name="connsiteY247" fmla="*/ 1345534 h 2056872"/>
              <a:gd name="connsiteX248" fmla="*/ 97518 w 4301023"/>
              <a:gd name="connsiteY248" fmla="*/ 1289953 h 2056872"/>
              <a:gd name="connsiteX249" fmla="*/ 93916 w 4301023"/>
              <a:gd name="connsiteY249" fmla="*/ 1267542 h 2056872"/>
              <a:gd name="connsiteX250" fmla="*/ 83111 w 4301023"/>
              <a:gd name="connsiteY250" fmla="*/ 1211961 h 2056872"/>
              <a:gd name="connsiteX251" fmla="*/ 97518 w 4301023"/>
              <a:gd name="connsiteY251" fmla="*/ 1192239 h 2056872"/>
              <a:gd name="connsiteX252" fmla="*/ 1887709 w 4301023"/>
              <a:gd name="connsiteY252" fmla="*/ 1117225 h 2056872"/>
              <a:gd name="connsiteX253" fmla="*/ 1908545 w 4301023"/>
              <a:gd name="connsiteY253" fmla="*/ 1130671 h 2056872"/>
              <a:gd name="connsiteX254" fmla="*/ 1918510 w 4301023"/>
              <a:gd name="connsiteY254" fmla="*/ 1186252 h 2056872"/>
              <a:gd name="connsiteX255" fmla="*/ 1923040 w 4301023"/>
              <a:gd name="connsiteY255" fmla="*/ 1208664 h 2056872"/>
              <a:gd name="connsiteX256" fmla="*/ 1933006 w 4301023"/>
              <a:gd name="connsiteY256" fmla="*/ 1263348 h 2056872"/>
              <a:gd name="connsiteX257" fmla="*/ 1917605 w 4301023"/>
              <a:gd name="connsiteY257" fmla="*/ 1283070 h 2056872"/>
              <a:gd name="connsiteX258" fmla="*/ 1623180 w 4301023"/>
              <a:gd name="connsiteY258" fmla="*/ 1335065 h 2056872"/>
              <a:gd name="connsiteX259" fmla="*/ 1603250 w 4301023"/>
              <a:gd name="connsiteY259" fmla="*/ 1321618 h 2056872"/>
              <a:gd name="connsiteX260" fmla="*/ 1593285 w 4301023"/>
              <a:gd name="connsiteY260" fmla="*/ 1266037 h 2056872"/>
              <a:gd name="connsiteX261" fmla="*/ 1588755 w 4301023"/>
              <a:gd name="connsiteY261" fmla="*/ 1243626 h 2056872"/>
              <a:gd name="connsiteX262" fmla="*/ 1578790 w 4301023"/>
              <a:gd name="connsiteY262" fmla="*/ 1188045 h 2056872"/>
              <a:gd name="connsiteX263" fmla="*/ 1594191 w 4301023"/>
              <a:gd name="connsiteY263" fmla="*/ 1169219 h 2056872"/>
              <a:gd name="connsiteX264" fmla="*/ 3255340 w 4301023"/>
              <a:gd name="connsiteY264" fmla="*/ 1114537 h 2056872"/>
              <a:gd name="connsiteX265" fmla="*/ 3268850 w 4301023"/>
              <a:gd name="connsiteY265" fmla="*/ 1129799 h 2056872"/>
              <a:gd name="connsiteX266" fmla="*/ 3278756 w 4301023"/>
              <a:gd name="connsiteY266" fmla="*/ 1185460 h 2056872"/>
              <a:gd name="connsiteX267" fmla="*/ 3282360 w 4301023"/>
              <a:gd name="connsiteY267" fmla="*/ 1207904 h 2056872"/>
              <a:gd name="connsiteX268" fmla="*/ 3292266 w 4301023"/>
              <a:gd name="connsiteY268" fmla="*/ 1263566 h 2056872"/>
              <a:gd name="connsiteX269" fmla="*/ 3285062 w 4301023"/>
              <a:gd name="connsiteY269" fmla="*/ 1282419 h 2056872"/>
              <a:gd name="connsiteX270" fmla="*/ 3117546 w 4301023"/>
              <a:gd name="connsiteY270" fmla="*/ 1312045 h 2056872"/>
              <a:gd name="connsiteX271" fmla="*/ 3104938 w 4301023"/>
              <a:gd name="connsiteY271" fmla="*/ 1296783 h 2056872"/>
              <a:gd name="connsiteX272" fmla="*/ 3095032 w 4301023"/>
              <a:gd name="connsiteY272" fmla="*/ 1241121 h 2056872"/>
              <a:gd name="connsiteX273" fmla="*/ 3091428 w 4301023"/>
              <a:gd name="connsiteY273" fmla="*/ 1218677 h 2056872"/>
              <a:gd name="connsiteX274" fmla="*/ 3080622 w 4301023"/>
              <a:gd name="connsiteY274" fmla="*/ 1163016 h 2056872"/>
              <a:gd name="connsiteX275" fmla="*/ 3087826 w 4301023"/>
              <a:gd name="connsiteY275" fmla="*/ 1144163 h 2056872"/>
              <a:gd name="connsiteX276" fmla="*/ 752876 w 4301023"/>
              <a:gd name="connsiteY276" fmla="*/ 1075578 h 2056872"/>
              <a:gd name="connsiteX277" fmla="*/ 773585 w 4301023"/>
              <a:gd name="connsiteY277" fmla="*/ 1090037 h 2056872"/>
              <a:gd name="connsiteX278" fmla="*/ 783490 w 4301023"/>
              <a:gd name="connsiteY278" fmla="*/ 1145164 h 2056872"/>
              <a:gd name="connsiteX279" fmla="*/ 787091 w 4301023"/>
              <a:gd name="connsiteY279" fmla="*/ 1168661 h 2056872"/>
              <a:gd name="connsiteX280" fmla="*/ 796996 w 4301023"/>
              <a:gd name="connsiteY280" fmla="*/ 1224692 h 2056872"/>
              <a:gd name="connsiteX281" fmla="*/ 783490 w 4301023"/>
              <a:gd name="connsiteY281" fmla="*/ 1244574 h 2056872"/>
              <a:gd name="connsiteX282" fmla="*/ 489957 w 4301023"/>
              <a:gd name="connsiteY282" fmla="*/ 1296086 h 2056872"/>
              <a:gd name="connsiteX283" fmla="*/ 469248 w 4301023"/>
              <a:gd name="connsiteY283" fmla="*/ 1282530 h 2056872"/>
              <a:gd name="connsiteX284" fmla="*/ 459343 w 4301023"/>
              <a:gd name="connsiteY284" fmla="*/ 1226499 h 2056872"/>
              <a:gd name="connsiteX285" fmla="*/ 455742 w 4301023"/>
              <a:gd name="connsiteY285" fmla="*/ 1203906 h 2056872"/>
              <a:gd name="connsiteX286" fmla="*/ 445837 w 4301023"/>
              <a:gd name="connsiteY286" fmla="*/ 1146972 h 2056872"/>
              <a:gd name="connsiteX287" fmla="*/ 460244 w 4301023"/>
              <a:gd name="connsiteY287" fmla="*/ 1127994 h 2056872"/>
              <a:gd name="connsiteX288" fmla="*/ 3483446 w 4301023"/>
              <a:gd name="connsiteY288" fmla="*/ 1071590 h 2056872"/>
              <a:gd name="connsiteX289" fmla="*/ 3496054 w 4301023"/>
              <a:gd name="connsiteY289" fmla="*/ 1086852 h 2056872"/>
              <a:gd name="connsiteX290" fmla="*/ 3505960 w 4301023"/>
              <a:gd name="connsiteY290" fmla="*/ 1142513 h 2056872"/>
              <a:gd name="connsiteX291" fmla="*/ 3509564 w 4301023"/>
              <a:gd name="connsiteY291" fmla="*/ 1164059 h 2056872"/>
              <a:gd name="connsiteX292" fmla="*/ 3519470 w 4301023"/>
              <a:gd name="connsiteY292" fmla="*/ 1220618 h 2056872"/>
              <a:gd name="connsiteX293" fmla="*/ 3513166 w 4301023"/>
              <a:gd name="connsiteY293" fmla="*/ 1238573 h 2056872"/>
              <a:gd name="connsiteX294" fmla="*/ 3345652 w 4301023"/>
              <a:gd name="connsiteY294" fmla="*/ 1268200 h 2056872"/>
              <a:gd name="connsiteX295" fmla="*/ 3332142 w 4301023"/>
              <a:gd name="connsiteY295" fmla="*/ 1253835 h 2056872"/>
              <a:gd name="connsiteX296" fmla="*/ 3322236 w 4301023"/>
              <a:gd name="connsiteY296" fmla="*/ 1198174 h 2056872"/>
              <a:gd name="connsiteX297" fmla="*/ 3318632 w 4301023"/>
              <a:gd name="connsiteY297" fmla="*/ 1174832 h 2056872"/>
              <a:gd name="connsiteX298" fmla="*/ 3308726 w 4301023"/>
              <a:gd name="connsiteY298" fmla="*/ 1120069 h 2056872"/>
              <a:gd name="connsiteX299" fmla="*/ 3315932 w 4301023"/>
              <a:gd name="connsiteY299" fmla="*/ 1101216 h 2056872"/>
              <a:gd name="connsiteX300" fmla="*/ 2255212 w 4301023"/>
              <a:gd name="connsiteY300" fmla="*/ 1051658 h 2056872"/>
              <a:gd name="connsiteX301" fmla="*/ 2275194 w 4301023"/>
              <a:gd name="connsiteY301" fmla="*/ 1066059 h 2056872"/>
              <a:gd name="connsiteX302" fmla="*/ 2286092 w 4301023"/>
              <a:gd name="connsiteY302" fmla="*/ 1120964 h 2056872"/>
              <a:gd name="connsiteX303" fmla="*/ 2289724 w 4301023"/>
              <a:gd name="connsiteY303" fmla="*/ 1143466 h 2056872"/>
              <a:gd name="connsiteX304" fmla="*/ 2299716 w 4301023"/>
              <a:gd name="connsiteY304" fmla="*/ 1200171 h 2056872"/>
              <a:gd name="connsiteX305" fmla="*/ 2285184 w 4301023"/>
              <a:gd name="connsiteY305" fmla="*/ 1219973 h 2056872"/>
              <a:gd name="connsiteX306" fmla="*/ 1990014 w 4301023"/>
              <a:gd name="connsiteY306" fmla="*/ 1271277 h 2056872"/>
              <a:gd name="connsiteX307" fmla="*/ 1969126 w 4301023"/>
              <a:gd name="connsiteY307" fmla="*/ 1257776 h 2056872"/>
              <a:gd name="connsiteX308" fmla="*/ 1959134 w 4301023"/>
              <a:gd name="connsiteY308" fmla="*/ 1201971 h 2056872"/>
              <a:gd name="connsiteX309" fmla="*/ 1955502 w 4301023"/>
              <a:gd name="connsiteY309" fmla="*/ 1179469 h 2056872"/>
              <a:gd name="connsiteX310" fmla="*/ 1944604 w 4301023"/>
              <a:gd name="connsiteY310" fmla="*/ 1123664 h 2056872"/>
              <a:gd name="connsiteX311" fmla="*/ 1960042 w 4301023"/>
              <a:gd name="connsiteY311" fmla="*/ 1103863 h 2056872"/>
              <a:gd name="connsiteX312" fmla="*/ 1118403 w 4301023"/>
              <a:gd name="connsiteY312" fmla="*/ 1012691 h 2056872"/>
              <a:gd name="connsiteX313" fmla="*/ 1140145 w 4301023"/>
              <a:gd name="connsiteY313" fmla="*/ 1026138 h 2056872"/>
              <a:gd name="connsiteX314" fmla="*/ 1150110 w 4301023"/>
              <a:gd name="connsiteY314" fmla="*/ 1081719 h 2056872"/>
              <a:gd name="connsiteX315" fmla="*/ 1153734 w 4301023"/>
              <a:gd name="connsiteY315" fmla="*/ 1105027 h 2056872"/>
              <a:gd name="connsiteX316" fmla="*/ 1163699 w 4301023"/>
              <a:gd name="connsiteY316" fmla="*/ 1159711 h 2056872"/>
              <a:gd name="connsiteX317" fmla="*/ 1148299 w 4301023"/>
              <a:gd name="connsiteY317" fmla="*/ 1179433 h 2056872"/>
              <a:gd name="connsiteX318" fmla="*/ 854780 w 4301023"/>
              <a:gd name="connsiteY318" fmla="*/ 1230531 h 2056872"/>
              <a:gd name="connsiteX319" fmla="*/ 833944 w 4301023"/>
              <a:gd name="connsiteY319" fmla="*/ 1217981 h 2056872"/>
              <a:gd name="connsiteX320" fmla="*/ 823979 w 4301023"/>
              <a:gd name="connsiteY320" fmla="*/ 1162400 h 2056872"/>
              <a:gd name="connsiteX321" fmla="*/ 820355 w 4301023"/>
              <a:gd name="connsiteY321" fmla="*/ 1139092 h 2056872"/>
              <a:gd name="connsiteX322" fmla="*/ 810390 w 4301023"/>
              <a:gd name="connsiteY322" fmla="*/ 1084408 h 2056872"/>
              <a:gd name="connsiteX323" fmla="*/ 824885 w 4301023"/>
              <a:gd name="connsiteY323" fmla="*/ 1064686 h 2056872"/>
              <a:gd name="connsiteX324" fmla="*/ 3850040 w 4301023"/>
              <a:gd name="connsiteY324" fmla="*/ 1007817 h 2056872"/>
              <a:gd name="connsiteX325" fmla="*/ 3870748 w 4301023"/>
              <a:gd name="connsiteY325" fmla="*/ 1021373 h 2056872"/>
              <a:gd name="connsiteX326" fmla="*/ 3880652 w 4301023"/>
              <a:gd name="connsiteY326" fmla="*/ 1077403 h 2056872"/>
              <a:gd name="connsiteX327" fmla="*/ 3885154 w 4301023"/>
              <a:gd name="connsiteY327" fmla="*/ 1099996 h 2056872"/>
              <a:gd name="connsiteX328" fmla="*/ 3895060 w 4301023"/>
              <a:gd name="connsiteY328" fmla="*/ 1156931 h 2056872"/>
              <a:gd name="connsiteX329" fmla="*/ 3879752 w 4301023"/>
              <a:gd name="connsiteY329" fmla="*/ 1175909 h 2056872"/>
              <a:gd name="connsiteX330" fmla="*/ 3587122 w 4301023"/>
              <a:gd name="connsiteY330" fmla="*/ 1228325 h 2056872"/>
              <a:gd name="connsiteX331" fmla="*/ 3567314 w 4301023"/>
              <a:gd name="connsiteY331" fmla="*/ 1214769 h 2056872"/>
              <a:gd name="connsiteX332" fmla="*/ 3556510 w 4301023"/>
              <a:gd name="connsiteY332" fmla="*/ 1158738 h 2056872"/>
              <a:gd name="connsiteX333" fmla="*/ 3553808 w 4301023"/>
              <a:gd name="connsiteY333" fmla="*/ 1136145 h 2056872"/>
              <a:gd name="connsiteX334" fmla="*/ 3543004 w 4301023"/>
              <a:gd name="connsiteY334" fmla="*/ 1079211 h 2056872"/>
              <a:gd name="connsiteX335" fmla="*/ 3557410 w 4301023"/>
              <a:gd name="connsiteY335" fmla="*/ 1059329 h 2056872"/>
              <a:gd name="connsiteX336" fmla="*/ 2615264 w 4301023"/>
              <a:gd name="connsiteY336" fmla="*/ 984789 h 2056872"/>
              <a:gd name="connsiteX337" fmla="*/ 2635072 w 4301023"/>
              <a:gd name="connsiteY337" fmla="*/ 998236 h 2056872"/>
              <a:gd name="connsiteX338" fmla="*/ 2644976 w 4301023"/>
              <a:gd name="connsiteY338" fmla="*/ 1053817 h 2056872"/>
              <a:gd name="connsiteX339" fmla="*/ 2648578 w 4301023"/>
              <a:gd name="connsiteY339" fmla="*/ 1077125 h 2056872"/>
              <a:gd name="connsiteX340" fmla="*/ 2659384 w 4301023"/>
              <a:gd name="connsiteY340" fmla="*/ 1131809 h 2056872"/>
              <a:gd name="connsiteX341" fmla="*/ 2644976 w 4301023"/>
              <a:gd name="connsiteY341" fmla="*/ 1151531 h 2056872"/>
              <a:gd name="connsiteX342" fmla="*/ 2352348 w 4301023"/>
              <a:gd name="connsiteY342" fmla="*/ 1203526 h 2056872"/>
              <a:gd name="connsiteX343" fmla="*/ 2331638 w 4301023"/>
              <a:gd name="connsiteY343" fmla="*/ 1190079 h 2056872"/>
              <a:gd name="connsiteX344" fmla="*/ 2320834 w 4301023"/>
              <a:gd name="connsiteY344" fmla="*/ 1134498 h 2056872"/>
              <a:gd name="connsiteX345" fmla="*/ 2317232 w 4301023"/>
              <a:gd name="connsiteY345" fmla="*/ 1111190 h 2056872"/>
              <a:gd name="connsiteX346" fmla="*/ 2307328 w 4301023"/>
              <a:gd name="connsiteY346" fmla="*/ 1055610 h 2056872"/>
              <a:gd name="connsiteX347" fmla="*/ 2321734 w 4301023"/>
              <a:gd name="connsiteY347" fmla="*/ 1035887 h 2056872"/>
              <a:gd name="connsiteX348" fmla="*/ 4101284 w 4301023"/>
              <a:gd name="connsiteY348" fmla="*/ 956918 h 2056872"/>
              <a:gd name="connsiteX349" fmla="*/ 4113894 w 4301023"/>
              <a:gd name="connsiteY349" fmla="*/ 971504 h 2056872"/>
              <a:gd name="connsiteX350" fmla="*/ 4123800 w 4301023"/>
              <a:gd name="connsiteY350" fmla="*/ 1028024 h 2056872"/>
              <a:gd name="connsiteX351" fmla="*/ 4127402 w 4301023"/>
              <a:gd name="connsiteY351" fmla="*/ 1050815 h 2056872"/>
              <a:gd name="connsiteX352" fmla="*/ 4137310 w 4301023"/>
              <a:gd name="connsiteY352" fmla="*/ 1107335 h 2056872"/>
              <a:gd name="connsiteX353" fmla="*/ 4131004 w 4301023"/>
              <a:gd name="connsiteY353" fmla="*/ 1125567 h 2056872"/>
              <a:gd name="connsiteX354" fmla="*/ 3963490 w 4301023"/>
              <a:gd name="connsiteY354" fmla="*/ 1155650 h 2056872"/>
              <a:gd name="connsiteX355" fmla="*/ 3949982 w 4301023"/>
              <a:gd name="connsiteY355" fmla="*/ 1141064 h 2056872"/>
              <a:gd name="connsiteX356" fmla="*/ 3940074 w 4301023"/>
              <a:gd name="connsiteY356" fmla="*/ 1084544 h 2056872"/>
              <a:gd name="connsiteX357" fmla="*/ 3936472 w 4301023"/>
              <a:gd name="connsiteY357" fmla="*/ 1060842 h 2056872"/>
              <a:gd name="connsiteX358" fmla="*/ 3926566 w 4301023"/>
              <a:gd name="connsiteY358" fmla="*/ 1005234 h 2056872"/>
              <a:gd name="connsiteX359" fmla="*/ 3933770 w 4301023"/>
              <a:gd name="connsiteY359" fmla="*/ 986090 h 2056872"/>
              <a:gd name="connsiteX360" fmla="*/ 1485120 w 4301023"/>
              <a:gd name="connsiteY360" fmla="*/ 944936 h 2056872"/>
              <a:gd name="connsiteX361" fmla="*/ 1505956 w 4301023"/>
              <a:gd name="connsiteY361" fmla="*/ 958437 h 2056872"/>
              <a:gd name="connsiteX362" fmla="*/ 1515922 w 4301023"/>
              <a:gd name="connsiteY362" fmla="*/ 1013342 h 2056872"/>
              <a:gd name="connsiteX363" fmla="*/ 1520451 w 4301023"/>
              <a:gd name="connsiteY363" fmla="*/ 1036744 h 2056872"/>
              <a:gd name="connsiteX364" fmla="*/ 1530416 w 4301023"/>
              <a:gd name="connsiteY364" fmla="*/ 1092549 h 2056872"/>
              <a:gd name="connsiteX365" fmla="*/ 1515016 w 4301023"/>
              <a:gd name="connsiteY365" fmla="*/ 1112351 h 2056872"/>
              <a:gd name="connsiteX366" fmla="*/ 1220591 w 4301023"/>
              <a:gd name="connsiteY366" fmla="*/ 1163655 h 2056872"/>
              <a:gd name="connsiteX367" fmla="*/ 1200661 w 4301023"/>
              <a:gd name="connsiteY367" fmla="*/ 1150154 h 2056872"/>
              <a:gd name="connsiteX368" fmla="*/ 1190696 w 4301023"/>
              <a:gd name="connsiteY368" fmla="*/ 1094349 h 2056872"/>
              <a:gd name="connsiteX369" fmla="*/ 1186166 w 4301023"/>
              <a:gd name="connsiteY369" fmla="*/ 1071847 h 2056872"/>
              <a:gd name="connsiteX370" fmla="*/ 1176201 w 4301023"/>
              <a:gd name="connsiteY370" fmla="*/ 1016042 h 2056872"/>
              <a:gd name="connsiteX371" fmla="*/ 1191602 w 4301023"/>
              <a:gd name="connsiteY371" fmla="*/ 996241 h 2056872"/>
              <a:gd name="connsiteX372" fmla="*/ 2984662 w 4301023"/>
              <a:gd name="connsiteY372" fmla="*/ 921020 h 2056872"/>
              <a:gd name="connsiteX373" fmla="*/ 3005550 w 4301023"/>
              <a:gd name="connsiteY373" fmla="*/ 934521 h 2056872"/>
              <a:gd name="connsiteX374" fmla="*/ 3015542 w 4301023"/>
              <a:gd name="connsiteY374" fmla="*/ 990326 h 2056872"/>
              <a:gd name="connsiteX375" fmla="*/ 3019174 w 4301023"/>
              <a:gd name="connsiteY375" fmla="*/ 1012828 h 2056872"/>
              <a:gd name="connsiteX376" fmla="*/ 3029164 w 4301023"/>
              <a:gd name="connsiteY376" fmla="*/ 1068633 h 2056872"/>
              <a:gd name="connsiteX377" fmla="*/ 3014632 w 4301023"/>
              <a:gd name="connsiteY377" fmla="*/ 1088435 h 2056872"/>
              <a:gd name="connsiteX378" fmla="*/ 2719462 w 4301023"/>
              <a:gd name="connsiteY378" fmla="*/ 1140639 h 2056872"/>
              <a:gd name="connsiteX379" fmla="*/ 2698574 w 4301023"/>
              <a:gd name="connsiteY379" fmla="*/ 1127138 h 2056872"/>
              <a:gd name="connsiteX380" fmla="*/ 2688584 w 4301023"/>
              <a:gd name="connsiteY380" fmla="*/ 1070433 h 2056872"/>
              <a:gd name="connsiteX381" fmla="*/ 2684950 w 4301023"/>
              <a:gd name="connsiteY381" fmla="*/ 1047931 h 2056872"/>
              <a:gd name="connsiteX382" fmla="*/ 2674960 w 4301023"/>
              <a:gd name="connsiteY382" fmla="*/ 992126 h 2056872"/>
              <a:gd name="connsiteX383" fmla="*/ 2689492 w 4301023"/>
              <a:gd name="connsiteY383" fmla="*/ 972325 h 2056872"/>
              <a:gd name="connsiteX384" fmla="*/ 349094 w 4301023"/>
              <a:gd name="connsiteY384" fmla="*/ 893116 h 2056872"/>
              <a:gd name="connsiteX385" fmla="*/ 369930 w 4301023"/>
              <a:gd name="connsiteY385" fmla="*/ 906617 h 2056872"/>
              <a:gd name="connsiteX386" fmla="*/ 379896 w 4301023"/>
              <a:gd name="connsiteY386" fmla="*/ 963322 h 2056872"/>
              <a:gd name="connsiteX387" fmla="*/ 384425 w 4301023"/>
              <a:gd name="connsiteY387" fmla="*/ 984924 h 2056872"/>
              <a:gd name="connsiteX388" fmla="*/ 394390 w 4301023"/>
              <a:gd name="connsiteY388" fmla="*/ 1041629 h 2056872"/>
              <a:gd name="connsiteX389" fmla="*/ 378990 w 4301023"/>
              <a:gd name="connsiteY389" fmla="*/ 1060531 h 2056872"/>
              <a:gd name="connsiteX390" fmla="*/ 85471 w 4301023"/>
              <a:gd name="connsiteY390" fmla="*/ 1112735 h 2056872"/>
              <a:gd name="connsiteX391" fmla="*/ 64635 w 4301023"/>
              <a:gd name="connsiteY391" fmla="*/ 1099234 h 2056872"/>
              <a:gd name="connsiteX392" fmla="*/ 54670 w 4301023"/>
              <a:gd name="connsiteY392" fmla="*/ 1043429 h 2056872"/>
              <a:gd name="connsiteX393" fmla="*/ 50140 w 4301023"/>
              <a:gd name="connsiteY393" fmla="*/ 1020927 h 2056872"/>
              <a:gd name="connsiteX394" fmla="*/ 40175 w 4301023"/>
              <a:gd name="connsiteY394" fmla="*/ 964222 h 2056872"/>
              <a:gd name="connsiteX395" fmla="*/ 55576 w 4301023"/>
              <a:gd name="connsiteY395" fmla="*/ 944421 h 2056872"/>
              <a:gd name="connsiteX396" fmla="*/ 1852623 w 4301023"/>
              <a:gd name="connsiteY396" fmla="*/ 880259 h 2056872"/>
              <a:gd name="connsiteX397" fmla="*/ 1873512 w 4301023"/>
              <a:gd name="connsiteY397" fmla="*/ 893760 h 2056872"/>
              <a:gd name="connsiteX398" fmla="*/ 1883502 w 4301023"/>
              <a:gd name="connsiteY398" fmla="*/ 950465 h 2056872"/>
              <a:gd name="connsiteX399" fmla="*/ 1888043 w 4301023"/>
              <a:gd name="connsiteY399" fmla="*/ 972967 h 2056872"/>
              <a:gd name="connsiteX400" fmla="*/ 1897125 w 4301023"/>
              <a:gd name="connsiteY400" fmla="*/ 1028772 h 2056872"/>
              <a:gd name="connsiteX401" fmla="*/ 1882594 w 4301023"/>
              <a:gd name="connsiteY401" fmla="*/ 1048574 h 2056872"/>
              <a:gd name="connsiteX402" fmla="*/ 1587424 w 4301023"/>
              <a:gd name="connsiteY402" fmla="*/ 1099878 h 2056872"/>
              <a:gd name="connsiteX403" fmla="*/ 1566535 w 4301023"/>
              <a:gd name="connsiteY403" fmla="*/ 1086377 h 2056872"/>
              <a:gd name="connsiteX404" fmla="*/ 1557453 w 4301023"/>
              <a:gd name="connsiteY404" fmla="*/ 1030572 h 2056872"/>
              <a:gd name="connsiteX405" fmla="*/ 1552912 w 4301023"/>
              <a:gd name="connsiteY405" fmla="*/ 1008070 h 2056872"/>
              <a:gd name="connsiteX406" fmla="*/ 1542013 w 4301023"/>
              <a:gd name="connsiteY406" fmla="*/ 952265 h 2056872"/>
              <a:gd name="connsiteX407" fmla="*/ 1558361 w 4301023"/>
              <a:gd name="connsiteY407" fmla="*/ 932464 h 2056872"/>
              <a:gd name="connsiteX408" fmla="*/ 3347390 w 4301023"/>
              <a:gd name="connsiteY408" fmla="*/ 856343 h 2056872"/>
              <a:gd name="connsiteX409" fmla="*/ 3368280 w 4301023"/>
              <a:gd name="connsiteY409" fmla="*/ 869844 h 2056872"/>
              <a:gd name="connsiteX410" fmla="*/ 3378270 w 4301023"/>
              <a:gd name="connsiteY410" fmla="*/ 926549 h 2056872"/>
              <a:gd name="connsiteX411" fmla="*/ 3381904 w 4301023"/>
              <a:gd name="connsiteY411" fmla="*/ 948151 h 2056872"/>
              <a:gd name="connsiteX412" fmla="*/ 3391894 w 4301023"/>
              <a:gd name="connsiteY412" fmla="*/ 1004856 h 2056872"/>
              <a:gd name="connsiteX413" fmla="*/ 3377362 w 4301023"/>
              <a:gd name="connsiteY413" fmla="*/ 1024658 h 2056872"/>
              <a:gd name="connsiteX414" fmla="*/ 3081284 w 4301023"/>
              <a:gd name="connsiteY414" fmla="*/ 1075962 h 2056872"/>
              <a:gd name="connsiteX415" fmla="*/ 3061304 w 4301023"/>
              <a:gd name="connsiteY415" fmla="*/ 1062461 h 2056872"/>
              <a:gd name="connsiteX416" fmla="*/ 3051312 w 4301023"/>
              <a:gd name="connsiteY416" fmla="*/ 1006656 h 2056872"/>
              <a:gd name="connsiteX417" fmla="*/ 3047680 w 4301023"/>
              <a:gd name="connsiteY417" fmla="*/ 984154 h 2056872"/>
              <a:gd name="connsiteX418" fmla="*/ 3037690 w 4301023"/>
              <a:gd name="connsiteY418" fmla="*/ 927449 h 2056872"/>
              <a:gd name="connsiteX419" fmla="*/ 3052220 w 4301023"/>
              <a:gd name="connsiteY419" fmla="*/ 908548 h 2056872"/>
              <a:gd name="connsiteX420" fmla="*/ 716597 w 4301023"/>
              <a:gd name="connsiteY420" fmla="*/ 826244 h 2056872"/>
              <a:gd name="connsiteX421" fmla="*/ 737486 w 4301023"/>
              <a:gd name="connsiteY421" fmla="*/ 838794 h 2056872"/>
              <a:gd name="connsiteX422" fmla="*/ 747476 w 4301023"/>
              <a:gd name="connsiteY422" fmla="*/ 894375 h 2056872"/>
              <a:gd name="connsiteX423" fmla="*/ 752017 w 4301023"/>
              <a:gd name="connsiteY423" fmla="*/ 917683 h 2056872"/>
              <a:gd name="connsiteX424" fmla="*/ 762008 w 4301023"/>
              <a:gd name="connsiteY424" fmla="*/ 972367 h 2056872"/>
              <a:gd name="connsiteX425" fmla="*/ 746568 w 4301023"/>
              <a:gd name="connsiteY425" fmla="*/ 992089 h 2056872"/>
              <a:gd name="connsiteX426" fmla="*/ 452306 w 4301023"/>
              <a:gd name="connsiteY426" fmla="*/ 1043187 h 2056872"/>
              <a:gd name="connsiteX427" fmla="*/ 430509 w 4301023"/>
              <a:gd name="connsiteY427" fmla="*/ 1030637 h 2056872"/>
              <a:gd name="connsiteX428" fmla="*/ 421427 w 4301023"/>
              <a:gd name="connsiteY428" fmla="*/ 975056 h 2056872"/>
              <a:gd name="connsiteX429" fmla="*/ 416886 w 4301023"/>
              <a:gd name="connsiteY429" fmla="*/ 951748 h 2056872"/>
              <a:gd name="connsiteX430" fmla="*/ 406895 w 4301023"/>
              <a:gd name="connsiteY430" fmla="*/ 897064 h 2056872"/>
              <a:gd name="connsiteX431" fmla="*/ 422335 w 4301023"/>
              <a:gd name="connsiteY431" fmla="*/ 877342 h 2056872"/>
              <a:gd name="connsiteX432" fmla="*/ 2215352 w 4301023"/>
              <a:gd name="connsiteY432" fmla="*/ 817375 h 2056872"/>
              <a:gd name="connsiteX433" fmla="*/ 2236242 w 4301023"/>
              <a:gd name="connsiteY433" fmla="*/ 830822 h 2056872"/>
              <a:gd name="connsiteX434" fmla="*/ 2245324 w 4301023"/>
              <a:gd name="connsiteY434" fmla="*/ 886403 h 2056872"/>
              <a:gd name="connsiteX435" fmla="*/ 2249864 w 4301023"/>
              <a:gd name="connsiteY435" fmla="*/ 908814 h 2056872"/>
              <a:gd name="connsiteX436" fmla="*/ 2258948 w 4301023"/>
              <a:gd name="connsiteY436" fmla="*/ 965291 h 2056872"/>
              <a:gd name="connsiteX437" fmla="*/ 2245324 w 4301023"/>
              <a:gd name="connsiteY437" fmla="*/ 985013 h 2056872"/>
              <a:gd name="connsiteX438" fmla="*/ 1950154 w 4301023"/>
              <a:gd name="connsiteY438" fmla="*/ 1036112 h 2056872"/>
              <a:gd name="connsiteX439" fmla="*/ 1929266 w 4301023"/>
              <a:gd name="connsiteY439" fmla="*/ 1022665 h 2056872"/>
              <a:gd name="connsiteX440" fmla="*/ 1919275 w 4301023"/>
              <a:gd name="connsiteY440" fmla="*/ 967084 h 2056872"/>
              <a:gd name="connsiteX441" fmla="*/ 1914734 w 4301023"/>
              <a:gd name="connsiteY441" fmla="*/ 943776 h 2056872"/>
              <a:gd name="connsiteX442" fmla="*/ 1904743 w 4301023"/>
              <a:gd name="connsiteY442" fmla="*/ 889092 h 2056872"/>
              <a:gd name="connsiteX443" fmla="*/ 1920183 w 4301023"/>
              <a:gd name="connsiteY443" fmla="*/ 869370 h 2056872"/>
              <a:gd name="connsiteX444" fmla="*/ 1079329 w 4301023"/>
              <a:gd name="connsiteY444" fmla="*/ 761578 h 2056872"/>
              <a:gd name="connsiteX445" fmla="*/ 1100218 w 4301023"/>
              <a:gd name="connsiteY445" fmla="*/ 775079 h 2056872"/>
              <a:gd name="connsiteX446" fmla="*/ 1109300 w 4301023"/>
              <a:gd name="connsiteY446" fmla="*/ 829984 h 2056872"/>
              <a:gd name="connsiteX447" fmla="*/ 1113841 w 4301023"/>
              <a:gd name="connsiteY447" fmla="*/ 853386 h 2056872"/>
              <a:gd name="connsiteX448" fmla="*/ 1122923 w 4301023"/>
              <a:gd name="connsiteY448" fmla="*/ 909191 h 2056872"/>
              <a:gd name="connsiteX449" fmla="*/ 1109300 w 4301023"/>
              <a:gd name="connsiteY449" fmla="*/ 928993 h 2056872"/>
              <a:gd name="connsiteX450" fmla="*/ 814130 w 4301023"/>
              <a:gd name="connsiteY450" fmla="*/ 980297 h 2056872"/>
              <a:gd name="connsiteX451" fmla="*/ 793241 w 4301023"/>
              <a:gd name="connsiteY451" fmla="*/ 966796 h 2056872"/>
              <a:gd name="connsiteX452" fmla="*/ 784159 w 4301023"/>
              <a:gd name="connsiteY452" fmla="*/ 911891 h 2056872"/>
              <a:gd name="connsiteX453" fmla="*/ 778710 w 4301023"/>
              <a:gd name="connsiteY453" fmla="*/ 888489 h 2056872"/>
              <a:gd name="connsiteX454" fmla="*/ 768719 w 4301023"/>
              <a:gd name="connsiteY454" fmla="*/ 832684 h 2056872"/>
              <a:gd name="connsiteX455" fmla="*/ 784159 w 4301023"/>
              <a:gd name="connsiteY455" fmla="*/ 812883 h 2056872"/>
              <a:gd name="connsiteX456" fmla="*/ 2582068 w 4301023"/>
              <a:gd name="connsiteY456" fmla="*/ 753605 h 2056872"/>
              <a:gd name="connsiteX457" fmla="*/ 2602958 w 4301023"/>
              <a:gd name="connsiteY457" fmla="*/ 767106 h 2056872"/>
              <a:gd name="connsiteX458" fmla="*/ 2612948 w 4301023"/>
              <a:gd name="connsiteY458" fmla="*/ 822911 h 2056872"/>
              <a:gd name="connsiteX459" fmla="*/ 2617490 w 4301023"/>
              <a:gd name="connsiteY459" fmla="*/ 845413 h 2056872"/>
              <a:gd name="connsiteX460" fmla="*/ 2626572 w 4301023"/>
              <a:gd name="connsiteY460" fmla="*/ 901218 h 2056872"/>
              <a:gd name="connsiteX461" fmla="*/ 2612040 w 4301023"/>
              <a:gd name="connsiteY461" fmla="*/ 921020 h 2056872"/>
              <a:gd name="connsiteX462" fmla="*/ 2317778 w 4301023"/>
              <a:gd name="connsiteY462" fmla="*/ 972324 h 2056872"/>
              <a:gd name="connsiteX463" fmla="*/ 2295982 w 4301023"/>
              <a:gd name="connsiteY463" fmla="*/ 958823 h 2056872"/>
              <a:gd name="connsiteX464" fmla="*/ 2285990 w 4301023"/>
              <a:gd name="connsiteY464" fmla="*/ 903918 h 2056872"/>
              <a:gd name="connsiteX465" fmla="*/ 2282358 w 4301023"/>
              <a:gd name="connsiteY465" fmla="*/ 881416 h 2056872"/>
              <a:gd name="connsiteX466" fmla="*/ 2272368 w 4301023"/>
              <a:gd name="connsiteY466" fmla="*/ 824711 h 2056872"/>
              <a:gd name="connsiteX467" fmla="*/ 2287808 w 4301023"/>
              <a:gd name="connsiteY467" fmla="*/ 804910 h 2056872"/>
              <a:gd name="connsiteX468" fmla="*/ 4076264 w 4301023"/>
              <a:gd name="connsiteY468" fmla="*/ 729686 h 2056872"/>
              <a:gd name="connsiteX469" fmla="*/ 4097910 w 4301023"/>
              <a:gd name="connsiteY469" fmla="*/ 743163 h 2056872"/>
              <a:gd name="connsiteX470" fmla="*/ 4107832 w 4301023"/>
              <a:gd name="connsiteY470" fmla="*/ 799764 h 2056872"/>
              <a:gd name="connsiteX471" fmla="*/ 4111440 w 4301023"/>
              <a:gd name="connsiteY471" fmla="*/ 822225 h 2056872"/>
              <a:gd name="connsiteX472" fmla="*/ 4121360 w 4301023"/>
              <a:gd name="connsiteY472" fmla="*/ 877030 h 2056872"/>
              <a:gd name="connsiteX473" fmla="*/ 4106028 w 4301023"/>
              <a:gd name="connsiteY473" fmla="*/ 896795 h 2056872"/>
              <a:gd name="connsiteX474" fmla="*/ 3883254 w 4301023"/>
              <a:gd name="connsiteY474" fmla="*/ 936327 h 2056872"/>
              <a:gd name="connsiteX475" fmla="*/ 3813808 w 4301023"/>
              <a:gd name="connsiteY475" fmla="*/ 948905 h 2056872"/>
              <a:gd name="connsiteX476" fmla="*/ 3768712 w 4301023"/>
              <a:gd name="connsiteY476" fmla="*/ 956991 h 2056872"/>
              <a:gd name="connsiteX477" fmla="*/ 3590132 w 4301023"/>
              <a:gd name="connsiteY477" fmla="*/ 987538 h 2056872"/>
              <a:gd name="connsiteX478" fmla="*/ 3475588 w 4301023"/>
              <a:gd name="connsiteY478" fmla="*/ 1008202 h 2056872"/>
              <a:gd name="connsiteX479" fmla="*/ 3455746 w 4301023"/>
              <a:gd name="connsiteY479" fmla="*/ 994725 h 2056872"/>
              <a:gd name="connsiteX480" fmla="*/ 3444924 w 4301023"/>
              <a:gd name="connsiteY480" fmla="*/ 938124 h 2056872"/>
              <a:gd name="connsiteX481" fmla="*/ 3441316 w 4301023"/>
              <a:gd name="connsiteY481" fmla="*/ 915663 h 2056872"/>
              <a:gd name="connsiteX482" fmla="*/ 3431394 w 4301023"/>
              <a:gd name="connsiteY482" fmla="*/ 860858 h 2056872"/>
              <a:gd name="connsiteX483" fmla="*/ 3445826 w 4301023"/>
              <a:gd name="connsiteY483" fmla="*/ 841092 h 2056872"/>
              <a:gd name="connsiteX484" fmla="*/ 3561270 w 4301023"/>
              <a:gd name="connsiteY484" fmla="*/ 820428 h 2056872"/>
              <a:gd name="connsiteX485" fmla="*/ 3738948 w 4301023"/>
              <a:gd name="connsiteY485" fmla="*/ 788983 h 2056872"/>
              <a:gd name="connsiteX486" fmla="*/ 3784044 w 4301023"/>
              <a:gd name="connsiteY486" fmla="*/ 780897 h 2056872"/>
              <a:gd name="connsiteX487" fmla="*/ 3853492 w 4301023"/>
              <a:gd name="connsiteY487" fmla="*/ 769217 h 2056872"/>
              <a:gd name="connsiteX488" fmla="*/ 1446954 w 4301023"/>
              <a:gd name="connsiteY488" fmla="*/ 697794 h 2056872"/>
              <a:gd name="connsiteX489" fmla="*/ 1466935 w 4301023"/>
              <a:gd name="connsiteY489" fmla="*/ 711241 h 2056872"/>
              <a:gd name="connsiteX490" fmla="*/ 1476925 w 4301023"/>
              <a:gd name="connsiteY490" fmla="*/ 766822 h 2056872"/>
              <a:gd name="connsiteX491" fmla="*/ 1481466 w 4301023"/>
              <a:gd name="connsiteY491" fmla="*/ 790130 h 2056872"/>
              <a:gd name="connsiteX492" fmla="*/ 1490548 w 4301023"/>
              <a:gd name="connsiteY492" fmla="*/ 844814 h 2056872"/>
              <a:gd name="connsiteX493" fmla="*/ 1476017 w 4301023"/>
              <a:gd name="connsiteY493" fmla="*/ 864536 h 2056872"/>
              <a:gd name="connsiteX494" fmla="*/ 1181755 w 4301023"/>
              <a:gd name="connsiteY494" fmla="*/ 916531 h 2056872"/>
              <a:gd name="connsiteX495" fmla="*/ 1159958 w 4301023"/>
              <a:gd name="connsiteY495" fmla="*/ 903084 h 2056872"/>
              <a:gd name="connsiteX496" fmla="*/ 1149968 w 4301023"/>
              <a:gd name="connsiteY496" fmla="*/ 847503 h 2056872"/>
              <a:gd name="connsiteX497" fmla="*/ 1146335 w 4301023"/>
              <a:gd name="connsiteY497" fmla="*/ 825092 h 2056872"/>
              <a:gd name="connsiteX498" fmla="*/ 1136344 w 4301023"/>
              <a:gd name="connsiteY498" fmla="*/ 768615 h 2056872"/>
              <a:gd name="connsiteX499" fmla="*/ 1151784 w 4301023"/>
              <a:gd name="connsiteY499" fmla="*/ 749789 h 2056872"/>
              <a:gd name="connsiteX500" fmla="*/ 2944800 w 4301023"/>
              <a:gd name="connsiteY500" fmla="*/ 690719 h 2056872"/>
              <a:gd name="connsiteX501" fmla="*/ 2965690 w 4301023"/>
              <a:gd name="connsiteY501" fmla="*/ 703269 h 2056872"/>
              <a:gd name="connsiteX502" fmla="*/ 2975680 w 4301023"/>
              <a:gd name="connsiteY502" fmla="*/ 759746 h 2056872"/>
              <a:gd name="connsiteX503" fmla="*/ 2979312 w 4301023"/>
              <a:gd name="connsiteY503" fmla="*/ 782158 h 2056872"/>
              <a:gd name="connsiteX504" fmla="*/ 2989304 w 4301023"/>
              <a:gd name="connsiteY504" fmla="*/ 837738 h 2056872"/>
              <a:gd name="connsiteX505" fmla="*/ 2974772 w 4301023"/>
              <a:gd name="connsiteY505" fmla="*/ 856564 h 2056872"/>
              <a:gd name="connsiteX506" fmla="*/ 2679602 w 4301023"/>
              <a:gd name="connsiteY506" fmla="*/ 908559 h 2056872"/>
              <a:gd name="connsiteX507" fmla="*/ 2658714 w 4301023"/>
              <a:gd name="connsiteY507" fmla="*/ 895112 h 2056872"/>
              <a:gd name="connsiteX508" fmla="*/ 2648722 w 4301023"/>
              <a:gd name="connsiteY508" fmla="*/ 839531 h 2056872"/>
              <a:gd name="connsiteX509" fmla="*/ 2645090 w 4301023"/>
              <a:gd name="connsiteY509" fmla="*/ 817120 h 2056872"/>
              <a:gd name="connsiteX510" fmla="*/ 2635100 w 4301023"/>
              <a:gd name="connsiteY510" fmla="*/ 761539 h 2056872"/>
              <a:gd name="connsiteX511" fmla="*/ 2649630 w 4301023"/>
              <a:gd name="connsiteY511" fmla="*/ 741817 h 2056872"/>
              <a:gd name="connsiteX512" fmla="*/ 290144 w 4301023"/>
              <a:gd name="connsiteY512" fmla="*/ 645967 h 2056872"/>
              <a:gd name="connsiteX513" fmla="*/ 309106 w 4301023"/>
              <a:gd name="connsiteY513" fmla="*/ 659363 h 2056872"/>
              <a:gd name="connsiteX514" fmla="*/ 323552 w 4301023"/>
              <a:gd name="connsiteY514" fmla="*/ 737952 h 2056872"/>
              <a:gd name="connsiteX515" fmla="*/ 309106 w 4301023"/>
              <a:gd name="connsiteY515" fmla="*/ 757599 h 2056872"/>
              <a:gd name="connsiteX516" fmla="*/ 33716 w 4301023"/>
              <a:gd name="connsiteY516" fmla="*/ 805824 h 2056872"/>
              <a:gd name="connsiteX517" fmla="*/ 14755 w 4301023"/>
              <a:gd name="connsiteY517" fmla="*/ 791535 h 2056872"/>
              <a:gd name="connsiteX518" fmla="*/ 308 w 4301023"/>
              <a:gd name="connsiteY518" fmla="*/ 713839 h 2056872"/>
              <a:gd name="connsiteX519" fmla="*/ 14755 w 4301023"/>
              <a:gd name="connsiteY519" fmla="*/ 694192 h 2056872"/>
              <a:gd name="connsiteX520" fmla="*/ 1808775 w 4301023"/>
              <a:gd name="connsiteY520" fmla="*/ 633124 h 2056872"/>
              <a:gd name="connsiteX521" fmla="*/ 1829664 w 4301023"/>
              <a:gd name="connsiteY521" fmla="*/ 646625 h 2056872"/>
              <a:gd name="connsiteX522" fmla="*/ 1839654 w 4301023"/>
              <a:gd name="connsiteY522" fmla="*/ 702430 h 2056872"/>
              <a:gd name="connsiteX523" fmla="*/ 1843287 w 4301023"/>
              <a:gd name="connsiteY523" fmla="*/ 724932 h 2056872"/>
              <a:gd name="connsiteX524" fmla="*/ 1853277 w 4301023"/>
              <a:gd name="connsiteY524" fmla="*/ 781637 h 2056872"/>
              <a:gd name="connsiteX525" fmla="*/ 1838746 w 4301023"/>
              <a:gd name="connsiteY525" fmla="*/ 801439 h 2056872"/>
              <a:gd name="connsiteX526" fmla="*/ 1543576 w 4301023"/>
              <a:gd name="connsiteY526" fmla="*/ 852743 h 2056872"/>
              <a:gd name="connsiteX527" fmla="*/ 1522687 w 4301023"/>
              <a:gd name="connsiteY527" fmla="*/ 839242 h 2056872"/>
              <a:gd name="connsiteX528" fmla="*/ 1512697 w 4301023"/>
              <a:gd name="connsiteY528" fmla="*/ 782537 h 2056872"/>
              <a:gd name="connsiteX529" fmla="*/ 1509064 w 4301023"/>
              <a:gd name="connsiteY529" fmla="*/ 760035 h 2056872"/>
              <a:gd name="connsiteX530" fmla="*/ 1499073 w 4301023"/>
              <a:gd name="connsiteY530" fmla="*/ 705130 h 2056872"/>
              <a:gd name="connsiteX531" fmla="*/ 1513605 w 4301023"/>
              <a:gd name="connsiteY531" fmla="*/ 685329 h 2056872"/>
              <a:gd name="connsiteX532" fmla="*/ 3308836 w 4301023"/>
              <a:gd name="connsiteY532" fmla="*/ 625152 h 2056872"/>
              <a:gd name="connsiteX533" fmla="*/ 3329546 w 4301023"/>
              <a:gd name="connsiteY533" fmla="*/ 638653 h 2056872"/>
              <a:gd name="connsiteX534" fmla="*/ 3339450 w 4301023"/>
              <a:gd name="connsiteY534" fmla="*/ 694458 h 2056872"/>
              <a:gd name="connsiteX535" fmla="*/ 3343052 w 4301023"/>
              <a:gd name="connsiteY535" fmla="*/ 717860 h 2056872"/>
              <a:gd name="connsiteX536" fmla="*/ 3352956 w 4301023"/>
              <a:gd name="connsiteY536" fmla="*/ 773665 h 2056872"/>
              <a:gd name="connsiteX537" fmla="*/ 3338550 w 4301023"/>
              <a:gd name="connsiteY537" fmla="*/ 793467 h 2056872"/>
              <a:gd name="connsiteX538" fmla="*/ 3045920 w 4301023"/>
              <a:gd name="connsiteY538" fmla="*/ 844771 h 2056872"/>
              <a:gd name="connsiteX539" fmla="*/ 3025212 w 4301023"/>
              <a:gd name="connsiteY539" fmla="*/ 831270 h 2056872"/>
              <a:gd name="connsiteX540" fmla="*/ 3015306 w 4301023"/>
              <a:gd name="connsiteY540" fmla="*/ 775465 h 2056872"/>
              <a:gd name="connsiteX541" fmla="*/ 3010804 w 4301023"/>
              <a:gd name="connsiteY541" fmla="*/ 752963 h 2056872"/>
              <a:gd name="connsiteX542" fmla="*/ 3001800 w 4301023"/>
              <a:gd name="connsiteY542" fmla="*/ 696258 h 2056872"/>
              <a:gd name="connsiteX543" fmla="*/ 3016208 w 4301023"/>
              <a:gd name="connsiteY543" fmla="*/ 677357 h 2056872"/>
              <a:gd name="connsiteX544" fmla="*/ 632042 w 4301023"/>
              <a:gd name="connsiteY544" fmla="*/ 586180 h 2056872"/>
              <a:gd name="connsiteX545" fmla="*/ 651906 w 4301023"/>
              <a:gd name="connsiteY545" fmla="*/ 600469 h 2056872"/>
              <a:gd name="connsiteX546" fmla="*/ 665450 w 4301023"/>
              <a:gd name="connsiteY546" fmla="*/ 677271 h 2056872"/>
              <a:gd name="connsiteX547" fmla="*/ 651906 w 4301023"/>
              <a:gd name="connsiteY547" fmla="*/ 696918 h 2056872"/>
              <a:gd name="connsiteX548" fmla="*/ 376517 w 4301023"/>
              <a:gd name="connsiteY548" fmla="*/ 745142 h 2056872"/>
              <a:gd name="connsiteX549" fmla="*/ 356653 w 4301023"/>
              <a:gd name="connsiteY549" fmla="*/ 731746 h 2056872"/>
              <a:gd name="connsiteX550" fmla="*/ 343109 w 4301023"/>
              <a:gd name="connsiteY550" fmla="*/ 654052 h 2056872"/>
              <a:gd name="connsiteX551" fmla="*/ 356653 w 4301023"/>
              <a:gd name="connsiteY551" fmla="*/ 634404 h 2056872"/>
              <a:gd name="connsiteX552" fmla="*/ 3543238 w 4301023"/>
              <a:gd name="connsiteY552" fmla="*/ 582230 h 2056872"/>
              <a:gd name="connsiteX553" fmla="*/ 3555846 w 4301023"/>
              <a:gd name="connsiteY553" fmla="*/ 596816 h 2056872"/>
              <a:gd name="connsiteX554" fmla="*/ 3565752 w 4301023"/>
              <a:gd name="connsiteY554" fmla="*/ 653336 h 2056872"/>
              <a:gd name="connsiteX555" fmla="*/ 3569356 w 4301023"/>
              <a:gd name="connsiteY555" fmla="*/ 676127 h 2056872"/>
              <a:gd name="connsiteX556" fmla="*/ 3579262 w 4301023"/>
              <a:gd name="connsiteY556" fmla="*/ 732647 h 2056872"/>
              <a:gd name="connsiteX557" fmla="*/ 3572958 w 4301023"/>
              <a:gd name="connsiteY557" fmla="*/ 750879 h 2056872"/>
              <a:gd name="connsiteX558" fmla="*/ 3404542 w 4301023"/>
              <a:gd name="connsiteY558" fmla="*/ 780962 h 2056872"/>
              <a:gd name="connsiteX559" fmla="*/ 3391934 w 4301023"/>
              <a:gd name="connsiteY559" fmla="*/ 766376 h 2056872"/>
              <a:gd name="connsiteX560" fmla="*/ 3382028 w 4301023"/>
              <a:gd name="connsiteY560" fmla="*/ 709856 h 2056872"/>
              <a:gd name="connsiteX561" fmla="*/ 3378424 w 4301023"/>
              <a:gd name="connsiteY561" fmla="*/ 686154 h 2056872"/>
              <a:gd name="connsiteX562" fmla="*/ 3368518 w 4301023"/>
              <a:gd name="connsiteY562" fmla="*/ 630546 h 2056872"/>
              <a:gd name="connsiteX563" fmla="*/ 3374822 w 4301023"/>
              <a:gd name="connsiteY563" fmla="*/ 611402 h 2056872"/>
              <a:gd name="connsiteX564" fmla="*/ 2172812 w 4301023"/>
              <a:gd name="connsiteY564" fmla="*/ 570247 h 2056872"/>
              <a:gd name="connsiteX565" fmla="*/ 2193520 w 4301023"/>
              <a:gd name="connsiteY565" fmla="*/ 583748 h 2056872"/>
              <a:gd name="connsiteX566" fmla="*/ 2203426 w 4301023"/>
              <a:gd name="connsiteY566" fmla="*/ 639553 h 2056872"/>
              <a:gd name="connsiteX567" fmla="*/ 2207026 w 4301023"/>
              <a:gd name="connsiteY567" fmla="*/ 662055 h 2056872"/>
              <a:gd name="connsiteX568" fmla="*/ 2216932 w 4301023"/>
              <a:gd name="connsiteY568" fmla="*/ 717860 h 2056872"/>
              <a:gd name="connsiteX569" fmla="*/ 2202524 w 4301023"/>
              <a:gd name="connsiteY569" fmla="*/ 737662 h 2056872"/>
              <a:gd name="connsiteX570" fmla="*/ 1909893 w 4301023"/>
              <a:gd name="connsiteY570" fmla="*/ 788966 h 2056872"/>
              <a:gd name="connsiteX571" fmla="*/ 1889183 w 4301023"/>
              <a:gd name="connsiteY571" fmla="*/ 775465 h 2056872"/>
              <a:gd name="connsiteX572" fmla="*/ 1879279 w 4301023"/>
              <a:gd name="connsiteY572" fmla="*/ 720560 h 2056872"/>
              <a:gd name="connsiteX573" fmla="*/ 1875677 w 4301023"/>
              <a:gd name="connsiteY573" fmla="*/ 697158 h 2056872"/>
              <a:gd name="connsiteX574" fmla="*/ 1865773 w 4301023"/>
              <a:gd name="connsiteY574" fmla="*/ 641353 h 2056872"/>
              <a:gd name="connsiteX575" fmla="*/ 1880179 w 4301023"/>
              <a:gd name="connsiteY575" fmla="*/ 621551 h 2056872"/>
              <a:gd name="connsiteX576" fmla="*/ 974842 w 4301023"/>
              <a:gd name="connsiteY576" fmla="*/ 526385 h 2056872"/>
              <a:gd name="connsiteX577" fmla="*/ 993804 w 4301023"/>
              <a:gd name="connsiteY577" fmla="*/ 540674 h 2056872"/>
              <a:gd name="connsiteX578" fmla="*/ 1008250 w 4301023"/>
              <a:gd name="connsiteY578" fmla="*/ 617477 h 2056872"/>
              <a:gd name="connsiteX579" fmla="*/ 994706 w 4301023"/>
              <a:gd name="connsiteY579" fmla="*/ 637124 h 2056872"/>
              <a:gd name="connsiteX580" fmla="*/ 719317 w 4301023"/>
              <a:gd name="connsiteY580" fmla="*/ 685349 h 2056872"/>
              <a:gd name="connsiteX581" fmla="*/ 699453 w 4301023"/>
              <a:gd name="connsiteY581" fmla="*/ 671953 h 2056872"/>
              <a:gd name="connsiteX582" fmla="*/ 685909 w 4301023"/>
              <a:gd name="connsiteY582" fmla="*/ 594257 h 2056872"/>
              <a:gd name="connsiteX583" fmla="*/ 699453 w 4301023"/>
              <a:gd name="connsiteY583" fmla="*/ 574610 h 2056872"/>
              <a:gd name="connsiteX584" fmla="*/ 2539528 w 4301023"/>
              <a:gd name="connsiteY584" fmla="*/ 507359 h 2056872"/>
              <a:gd name="connsiteX585" fmla="*/ 2559336 w 4301023"/>
              <a:gd name="connsiteY585" fmla="*/ 519910 h 2056872"/>
              <a:gd name="connsiteX586" fmla="*/ 2570142 w 4301023"/>
              <a:gd name="connsiteY586" fmla="*/ 576387 h 2056872"/>
              <a:gd name="connsiteX587" fmla="*/ 2573742 w 4301023"/>
              <a:gd name="connsiteY587" fmla="*/ 598798 h 2056872"/>
              <a:gd name="connsiteX588" fmla="*/ 2583648 w 4301023"/>
              <a:gd name="connsiteY588" fmla="*/ 653483 h 2056872"/>
              <a:gd name="connsiteX589" fmla="*/ 2569240 w 4301023"/>
              <a:gd name="connsiteY589" fmla="*/ 673205 h 2056872"/>
              <a:gd name="connsiteX590" fmla="*/ 2275708 w 4301023"/>
              <a:gd name="connsiteY590" fmla="*/ 726096 h 2056872"/>
              <a:gd name="connsiteX591" fmla="*/ 2255900 w 4301023"/>
              <a:gd name="connsiteY591" fmla="*/ 711753 h 2056872"/>
              <a:gd name="connsiteX592" fmla="*/ 2245994 w 4301023"/>
              <a:gd name="connsiteY592" fmla="*/ 656172 h 2056872"/>
              <a:gd name="connsiteX593" fmla="*/ 2241492 w 4301023"/>
              <a:gd name="connsiteY593" fmla="*/ 633760 h 2056872"/>
              <a:gd name="connsiteX594" fmla="*/ 2231588 w 4301023"/>
              <a:gd name="connsiteY594" fmla="*/ 578180 h 2056872"/>
              <a:gd name="connsiteX595" fmla="*/ 2245994 w 4301023"/>
              <a:gd name="connsiteY595" fmla="*/ 558458 h 2056872"/>
              <a:gd name="connsiteX596" fmla="*/ 4038086 w 4301023"/>
              <a:gd name="connsiteY596" fmla="*/ 494533 h 2056872"/>
              <a:gd name="connsiteX597" fmla="*/ 4057980 w 4301023"/>
              <a:gd name="connsiteY597" fmla="*/ 508181 h 2056872"/>
              <a:gd name="connsiteX598" fmla="*/ 4067926 w 4301023"/>
              <a:gd name="connsiteY598" fmla="*/ 564592 h 2056872"/>
              <a:gd name="connsiteX599" fmla="*/ 4071544 w 4301023"/>
              <a:gd name="connsiteY599" fmla="*/ 587339 h 2056872"/>
              <a:gd name="connsiteX600" fmla="*/ 4082396 w 4301023"/>
              <a:gd name="connsiteY600" fmla="*/ 643750 h 2056872"/>
              <a:gd name="connsiteX601" fmla="*/ 4067022 w 4301023"/>
              <a:gd name="connsiteY601" fmla="*/ 663767 h 2056872"/>
              <a:gd name="connsiteX602" fmla="*/ 3925956 w 4301023"/>
              <a:gd name="connsiteY602" fmla="*/ 688334 h 2056872"/>
              <a:gd name="connsiteX603" fmla="*/ 3773132 w 4301023"/>
              <a:gd name="connsiteY603" fmla="*/ 715629 h 2056872"/>
              <a:gd name="connsiteX604" fmla="*/ 3631160 w 4301023"/>
              <a:gd name="connsiteY604" fmla="*/ 740196 h 2056872"/>
              <a:gd name="connsiteX605" fmla="*/ 3610362 w 4301023"/>
              <a:gd name="connsiteY605" fmla="*/ 727458 h 2056872"/>
              <a:gd name="connsiteX606" fmla="*/ 3600414 w 4301023"/>
              <a:gd name="connsiteY606" fmla="*/ 671046 h 2056872"/>
              <a:gd name="connsiteX607" fmla="*/ 3596798 w 4301023"/>
              <a:gd name="connsiteY607" fmla="*/ 647390 h 2056872"/>
              <a:gd name="connsiteX608" fmla="*/ 3586850 w 4301023"/>
              <a:gd name="connsiteY608" fmla="*/ 591888 h 2056872"/>
              <a:gd name="connsiteX609" fmla="*/ 3601318 w 4301023"/>
              <a:gd name="connsiteY609" fmla="*/ 571871 h 2056872"/>
              <a:gd name="connsiteX610" fmla="*/ 3743290 w 4301023"/>
              <a:gd name="connsiteY610" fmla="*/ 546395 h 2056872"/>
              <a:gd name="connsiteX611" fmla="*/ 3896114 w 4301023"/>
              <a:gd name="connsiteY611" fmla="*/ 520009 h 2056872"/>
              <a:gd name="connsiteX612" fmla="*/ 1317642 w 4301023"/>
              <a:gd name="connsiteY612" fmla="*/ 465710 h 2056872"/>
              <a:gd name="connsiteX613" fmla="*/ 1336604 w 4301023"/>
              <a:gd name="connsiteY613" fmla="*/ 479179 h 2056872"/>
              <a:gd name="connsiteX614" fmla="*/ 1351050 w 4301023"/>
              <a:gd name="connsiteY614" fmla="*/ 558199 h 2056872"/>
              <a:gd name="connsiteX615" fmla="*/ 1336604 w 4301023"/>
              <a:gd name="connsiteY615" fmla="*/ 577056 h 2056872"/>
              <a:gd name="connsiteX616" fmla="*/ 1061214 w 4301023"/>
              <a:gd name="connsiteY616" fmla="*/ 625545 h 2056872"/>
              <a:gd name="connsiteX617" fmla="*/ 1042253 w 4301023"/>
              <a:gd name="connsiteY617" fmla="*/ 612076 h 2056872"/>
              <a:gd name="connsiteX618" fmla="*/ 1027806 w 4301023"/>
              <a:gd name="connsiteY618" fmla="*/ 533954 h 2056872"/>
              <a:gd name="connsiteX619" fmla="*/ 1041350 w 4301023"/>
              <a:gd name="connsiteY619" fmla="*/ 514199 h 2056872"/>
              <a:gd name="connsiteX620" fmla="*/ 2902260 w 4301023"/>
              <a:gd name="connsiteY620" fmla="*/ 441797 h 2056872"/>
              <a:gd name="connsiteX621" fmla="*/ 2922068 w 4301023"/>
              <a:gd name="connsiteY621" fmla="*/ 455352 h 2056872"/>
              <a:gd name="connsiteX622" fmla="*/ 2931972 w 4301023"/>
              <a:gd name="connsiteY622" fmla="*/ 511383 h 2056872"/>
              <a:gd name="connsiteX623" fmla="*/ 2935574 w 4301023"/>
              <a:gd name="connsiteY623" fmla="*/ 533976 h 2056872"/>
              <a:gd name="connsiteX624" fmla="*/ 2945478 w 4301023"/>
              <a:gd name="connsiteY624" fmla="*/ 590910 h 2056872"/>
              <a:gd name="connsiteX625" fmla="*/ 2931972 w 4301023"/>
              <a:gd name="connsiteY625" fmla="*/ 609889 h 2056872"/>
              <a:gd name="connsiteX626" fmla="*/ 2638442 w 4301023"/>
              <a:gd name="connsiteY626" fmla="*/ 662305 h 2056872"/>
              <a:gd name="connsiteX627" fmla="*/ 2617734 w 4301023"/>
              <a:gd name="connsiteY627" fmla="*/ 648749 h 2056872"/>
              <a:gd name="connsiteX628" fmla="*/ 2607830 w 4301023"/>
              <a:gd name="connsiteY628" fmla="*/ 592718 h 2056872"/>
              <a:gd name="connsiteX629" fmla="*/ 2604228 w 4301023"/>
              <a:gd name="connsiteY629" fmla="*/ 570125 h 2056872"/>
              <a:gd name="connsiteX630" fmla="*/ 2594324 w 4301023"/>
              <a:gd name="connsiteY630" fmla="*/ 513191 h 2056872"/>
              <a:gd name="connsiteX631" fmla="*/ 2608730 w 4301023"/>
              <a:gd name="connsiteY631" fmla="*/ 493309 h 2056872"/>
              <a:gd name="connsiteX632" fmla="*/ 1660443 w 4301023"/>
              <a:gd name="connsiteY632" fmla="*/ 406814 h 2056872"/>
              <a:gd name="connsiteX633" fmla="*/ 1680308 w 4301023"/>
              <a:gd name="connsiteY633" fmla="*/ 420283 h 2056872"/>
              <a:gd name="connsiteX634" fmla="*/ 1693851 w 4301023"/>
              <a:gd name="connsiteY634" fmla="*/ 498406 h 2056872"/>
              <a:gd name="connsiteX635" fmla="*/ 1680308 w 4301023"/>
              <a:gd name="connsiteY635" fmla="*/ 518161 h 2056872"/>
              <a:gd name="connsiteX636" fmla="*/ 1404918 w 4301023"/>
              <a:gd name="connsiteY636" fmla="*/ 565753 h 2056872"/>
              <a:gd name="connsiteX637" fmla="*/ 1385957 w 4301023"/>
              <a:gd name="connsiteY637" fmla="*/ 552284 h 2056872"/>
              <a:gd name="connsiteX638" fmla="*/ 1370607 w 4301023"/>
              <a:gd name="connsiteY638" fmla="*/ 474161 h 2056872"/>
              <a:gd name="connsiteX639" fmla="*/ 1385054 w 4301023"/>
              <a:gd name="connsiteY639" fmla="*/ 454406 h 2056872"/>
              <a:gd name="connsiteX640" fmla="*/ 3267790 w 4301023"/>
              <a:gd name="connsiteY640" fmla="*/ 374025 h 2056872"/>
              <a:gd name="connsiteX641" fmla="*/ 3288626 w 4301023"/>
              <a:gd name="connsiteY641" fmla="*/ 388369 h 2056872"/>
              <a:gd name="connsiteX642" fmla="*/ 3298590 w 4301023"/>
              <a:gd name="connsiteY642" fmla="*/ 443949 h 2056872"/>
              <a:gd name="connsiteX643" fmla="*/ 3302214 w 4301023"/>
              <a:gd name="connsiteY643" fmla="*/ 467257 h 2056872"/>
              <a:gd name="connsiteX644" fmla="*/ 3312180 w 4301023"/>
              <a:gd name="connsiteY644" fmla="*/ 521942 h 2056872"/>
              <a:gd name="connsiteX645" fmla="*/ 3296778 w 4301023"/>
              <a:gd name="connsiteY645" fmla="*/ 541664 h 2056872"/>
              <a:gd name="connsiteX646" fmla="*/ 3003260 w 4301023"/>
              <a:gd name="connsiteY646" fmla="*/ 592762 h 2056872"/>
              <a:gd name="connsiteX647" fmla="*/ 2982424 w 4301023"/>
              <a:gd name="connsiteY647" fmla="*/ 580212 h 2056872"/>
              <a:gd name="connsiteX648" fmla="*/ 2972458 w 4301023"/>
              <a:gd name="connsiteY648" fmla="*/ 523734 h 2056872"/>
              <a:gd name="connsiteX649" fmla="*/ 2968834 w 4301023"/>
              <a:gd name="connsiteY649" fmla="*/ 501323 h 2056872"/>
              <a:gd name="connsiteX650" fmla="*/ 2958870 w 4301023"/>
              <a:gd name="connsiteY650" fmla="*/ 445742 h 2056872"/>
              <a:gd name="connsiteX651" fmla="*/ 2973364 w 4301023"/>
              <a:gd name="connsiteY651" fmla="*/ 426917 h 2056872"/>
              <a:gd name="connsiteX652" fmla="*/ 2003244 w 4301023"/>
              <a:gd name="connsiteY652" fmla="*/ 343027 h 2056872"/>
              <a:gd name="connsiteX653" fmla="*/ 2023108 w 4301023"/>
              <a:gd name="connsiteY653" fmla="*/ 357316 h 2056872"/>
              <a:gd name="connsiteX654" fmla="*/ 2036652 w 4301023"/>
              <a:gd name="connsiteY654" fmla="*/ 435012 h 2056872"/>
              <a:gd name="connsiteX655" fmla="*/ 2023108 w 4301023"/>
              <a:gd name="connsiteY655" fmla="*/ 453766 h 2056872"/>
              <a:gd name="connsiteX656" fmla="*/ 1747718 w 4301023"/>
              <a:gd name="connsiteY656" fmla="*/ 501991 h 2056872"/>
              <a:gd name="connsiteX657" fmla="*/ 1727854 w 4301023"/>
              <a:gd name="connsiteY657" fmla="*/ 488595 h 2056872"/>
              <a:gd name="connsiteX658" fmla="*/ 1714310 w 4301023"/>
              <a:gd name="connsiteY658" fmla="*/ 410899 h 2056872"/>
              <a:gd name="connsiteX659" fmla="*/ 1727854 w 4301023"/>
              <a:gd name="connsiteY659" fmla="*/ 391252 h 2056872"/>
              <a:gd name="connsiteX660" fmla="*/ 3498654 w 4301023"/>
              <a:gd name="connsiteY660" fmla="*/ 334169 h 2056872"/>
              <a:gd name="connsiteX661" fmla="*/ 3511210 w 4301023"/>
              <a:gd name="connsiteY661" fmla="*/ 348533 h 2056872"/>
              <a:gd name="connsiteX662" fmla="*/ 3521076 w 4301023"/>
              <a:gd name="connsiteY662" fmla="*/ 404194 h 2056872"/>
              <a:gd name="connsiteX663" fmla="*/ 3525560 w 4301023"/>
              <a:gd name="connsiteY663" fmla="*/ 427536 h 2056872"/>
              <a:gd name="connsiteX664" fmla="*/ 3535426 w 4301023"/>
              <a:gd name="connsiteY664" fmla="*/ 482299 h 2056872"/>
              <a:gd name="connsiteX665" fmla="*/ 3528250 w 4301023"/>
              <a:gd name="connsiteY665" fmla="*/ 501152 h 2056872"/>
              <a:gd name="connsiteX666" fmla="*/ 3361434 w 4301023"/>
              <a:gd name="connsiteY666" fmla="*/ 530778 h 2056872"/>
              <a:gd name="connsiteX667" fmla="*/ 3348878 w 4301023"/>
              <a:gd name="connsiteY667" fmla="*/ 515516 h 2056872"/>
              <a:gd name="connsiteX668" fmla="*/ 3339012 w 4301023"/>
              <a:gd name="connsiteY668" fmla="*/ 459855 h 2056872"/>
              <a:gd name="connsiteX669" fmla="*/ 3334528 w 4301023"/>
              <a:gd name="connsiteY669" fmla="*/ 437411 h 2056872"/>
              <a:gd name="connsiteX670" fmla="*/ 3324662 w 4301023"/>
              <a:gd name="connsiteY670" fmla="*/ 381750 h 2056872"/>
              <a:gd name="connsiteX671" fmla="*/ 3331838 w 4301023"/>
              <a:gd name="connsiteY671" fmla="*/ 363795 h 2056872"/>
              <a:gd name="connsiteX672" fmla="*/ 3726432 w 4301023"/>
              <a:gd name="connsiteY672" fmla="*/ 294309 h 2056872"/>
              <a:gd name="connsiteX673" fmla="*/ 3739094 w 4301023"/>
              <a:gd name="connsiteY673" fmla="*/ 309571 h 2056872"/>
              <a:gd name="connsiteX674" fmla="*/ 3749042 w 4301023"/>
              <a:gd name="connsiteY674" fmla="*/ 365232 h 2056872"/>
              <a:gd name="connsiteX675" fmla="*/ 3753564 w 4301023"/>
              <a:gd name="connsiteY675" fmla="*/ 387676 h 2056872"/>
              <a:gd name="connsiteX676" fmla="*/ 3762608 w 4301023"/>
              <a:gd name="connsiteY676" fmla="*/ 443337 h 2056872"/>
              <a:gd name="connsiteX677" fmla="*/ 3756278 w 4301023"/>
              <a:gd name="connsiteY677" fmla="*/ 462190 h 2056872"/>
              <a:gd name="connsiteX678" fmla="*/ 3588060 w 4301023"/>
              <a:gd name="connsiteY678" fmla="*/ 490918 h 2056872"/>
              <a:gd name="connsiteX679" fmla="*/ 3574494 w 4301023"/>
              <a:gd name="connsiteY679" fmla="*/ 476554 h 2056872"/>
              <a:gd name="connsiteX680" fmla="*/ 3564546 w 4301023"/>
              <a:gd name="connsiteY680" fmla="*/ 420893 h 2056872"/>
              <a:gd name="connsiteX681" fmla="*/ 3560928 w 4301023"/>
              <a:gd name="connsiteY681" fmla="*/ 398449 h 2056872"/>
              <a:gd name="connsiteX682" fmla="*/ 3550980 w 4301023"/>
              <a:gd name="connsiteY682" fmla="*/ 342788 h 2056872"/>
              <a:gd name="connsiteX683" fmla="*/ 3558214 w 4301023"/>
              <a:gd name="connsiteY683" fmla="*/ 323935 h 2056872"/>
              <a:gd name="connsiteX684" fmla="*/ 2346948 w 4301023"/>
              <a:gd name="connsiteY684" fmla="*/ 282352 h 2056872"/>
              <a:gd name="connsiteX685" fmla="*/ 2366812 w 4301023"/>
              <a:gd name="connsiteY685" fmla="*/ 296719 h 2056872"/>
              <a:gd name="connsiteX686" fmla="*/ 2380356 w 4301023"/>
              <a:gd name="connsiteY686" fmla="*/ 373943 h 2056872"/>
              <a:gd name="connsiteX687" fmla="*/ 2366812 w 4301023"/>
              <a:gd name="connsiteY687" fmla="*/ 393698 h 2056872"/>
              <a:gd name="connsiteX688" fmla="*/ 2090518 w 4301023"/>
              <a:gd name="connsiteY688" fmla="*/ 442187 h 2056872"/>
              <a:gd name="connsiteX689" fmla="*/ 2070654 w 4301023"/>
              <a:gd name="connsiteY689" fmla="*/ 428718 h 2056872"/>
              <a:gd name="connsiteX690" fmla="*/ 2057110 w 4301023"/>
              <a:gd name="connsiteY690" fmla="*/ 350596 h 2056872"/>
              <a:gd name="connsiteX691" fmla="*/ 2070654 w 4301023"/>
              <a:gd name="connsiteY691" fmla="*/ 331739 h 2056872"/>
              <a:gd name="connsiteX692" fmla="*/ 4001058 w 4301023"/>
              <a:gd name="connsiteY692" fmla="*/ 246483 h 2056872"/>
              <a:gd name="connsiteX693" fmla="*/ 4017290 w 4301023"/>
              <a:gd name="connsiteY693" fmla="*/ 260990 h 2056872"/>
              <a:gd name="connsiteX694" fmla="*/ 4027210 w 4301023"/>
              <a:gd name="connsiteY694" fmla="*/ 318112 h 2056872"/>
              <a:gd name="connsiteX695" fmla="*/ 4031718 w 4301023"/>
              <a:gd name="connsiteY695" fmla="*/ 340780 h 2056872"/>
              <a:gd name="connsiteX696" fmla="*/ 4041638 w 4301023"/>
              <a:gd name="connsiteY696" fmla="*/ 396089 h 2056872"/>
              <a:gd name="connsiteX697" fmla="*/ 4030816 w 4301023"/>
              <a:gd name="connsiteY697" fmla="*/ 415129 h 2056872"/>
              <a:gd name="connsiteX698" fmla="*/ 3809884 w 4301023"/>
              <a:gd name="connsiteY698" fmla="*/ 454118 h 2056872"/>
              <a:gd name="connsiteX699" fmla="*/ 3794554 w 4301023"/>
              <a:gd name="connsiteY699" fmla="*/ 440517 h 2056872"/>
              <a:gd name="connsiteX700" fmla="*/ 3784634 w 4301023"/>
              <a:gd name="connsiteY700" fmla="*/ 384302 h 2056872"/>
              <a:gd name="connsiteX701" fmla="*/ 3780126 w 4301023"/>
              <a:gd name="connsiteY701" fmla="*/ 361634 h 2056872"/>
              <a:gd name="connsiteX702" fmla="*/ 3771108 w 4301023"/>
              <a:gd name="connsiteY702" fmla="*/ 304512 h 2056872"/>
              <a:gd name="connsiteX703" fmla="*/ 3780126 w 4301023"/>
              <a:gd name="connsiteY703" fmla="*/ 285471 h 2056872"/>
              <a:gd name="connsiteX704" fmla="*/ 2689650 w 4301023"/>
              <a:gd name="connsiteY704" fmla="*/ 222552 h 2056872"/>
              <a:gd name="connsiteX705" fmla="*/ 2708664 w 4301023"/>
              <a:gd name="connsiteY705" fmla="*/ 235948 h 2056872"/>
              <a:gd name="connsiteX706" fmla="*/ 2723150 w 4301023"/>
              <a:gd name="connsiteY706" fmla="*/ 314537 h 2056872"/>
              <a:gd name="connsiteX707" fmla="*/ 2709568 w 4301023"/>
              <a:gd name="connsiteY707" fmla="*/ 334184 h 2056872"/>
              <a:gd name="connsiteX708" fmla="*/ 2433416 w 4301023"/>
              <a:gd name="connsiteY708" fmla="*/ 381516 h 2056872"/>
              <a:gd name="connsiteX709" fmla="*/ 2413498 w 4301023"/>
              <a:gd name="connsiteY709" fmla="*/ 368120 h 2056872"/>
              <a:gd name="connsiteX710" fmla="*/ 2399916 w 4301023"/>
              <a:gd name="connsiteY710" fmla="*/ 290424 h 2056872"/>
              <a:gd name="connsiteX711" fmla="*/ 2413498 w 4301023"/>
              <a:gd name="connsiteY711" fmla="*/ 270777 h 2056872"/>
              <a:gd name="connsiteX712" fmla="*/ 3030844 w 4301023"/>
              <a:gd name="connsiteY712" fmla="*/ 163668 h 2056872"/>
              <a:gd name="connsiteX713" fmla="*/ 3050652 w 4301023"/>
              <a:gd name="connsiteY713" fmla="*/ 177137 h 2056872"/>
              <a:gd name="connsiteX714" fmla="*/ 3065060 w 4301023"/>
              <a:gd name="connsiteY714" fmla="*/ 255259 h 2056872"/>
              <a:gd name="connsiteX715" fmla="*/ 3050652 w 4301023"/>
              <a:gd name="connsiteY715" fmla="*/ 275014 h 2056872"/>
              <a:gd name="connsiteX716" fmla="*/ 2776022 w 4301023"/>
              <a:gd name="connsiteY716" fmla="*/ 322605 h 2056872"/>
              <a:gd name="connsiteX717" fmla="*/ 2757112 w 4301023"/>
              <a:gd name="connsiteY717" fmla="*/ 309136 h 2056872"/>
              <a:gd name="connsiteX718" fmla="*/ 2742706 w 4301023"/>
              <a:gd name="connsiteY718" fmla="*/ 231014 h 2056872"/>
              <a:gd name="connsiteX719" fmla="*/ 2756212 w 4301023"/>
              <a:gd name="connsiteY719" fmla="*/ 211259 h 2056872"/>
              <a:gd name="connsiteX720" fmla="*/ 3375348 w 4301023"/>
              <a:gd name="connsiteY720" fmla="*/ 99882 h 2056872"/>
              <a:gd name="connsiteX721" fmla="*/ 3395212 w 4301023"/>
              <a:gd name="connsiteY721" fmla="*/ 113278 h 2056872"/>
              <a:gd name="connsiteX722" fmla="*/ 3408756 w 4301023"/>
              <a:gd name="connsiteY722" fmla="*/ 191865 h 2056872"/>
              <a:gd name="connsiteX723" fmla="*/ 3395212 w 4301023"/>
              <a:gd name="connsiteY723" fmla="*/ 211512 h 2056872"/>
              <a:gd name="connsiteX724" fmla="*/ 3118920 w 4301023"/>
              <a:gd name="connsiteY724" fmla="*/ 259737 h 2056872"/>
              <a:gd name="connsiteX725" fmla="*/ 3099958 w 4301023"/>
              <a:gd name="connsiteY725" fmla="*/ 246341 h 2056872"/>
              <a:gd name="connsiteX726" fmla="*/ 3085512 w 4301023"/>
              <a:gd name="connsiteY726" fmla="*/ 167753 h 2056872"/>
              <a:gd name="connsiteX727" fmla="*/ 3099958 w 4301023"/>
              <a:gd name="connsiteY727" fmla="*/ 148106 h 2056872"/>
              <a:gd name="connsiteX728" fmla="*/ 3951064 w 4301023"/>
              <a:gd name="connsiteY728" fmla="*/ 251 h 2056872"/>
              <a:gd name="connsiteX729" fmla="*/ 3977202 w 4301023"/>
              <a:gd name="connsiteY729" fmla="*/ 19259 h 2056872"/>
              <a:gd name="connsiteX730" fmla="*/ 3988920 w 4301023"/>
              <a:gd name="connsiteY730" fmla="*/ 86239 h 2056872"/>
              <a:gd name="connsiteX731" fmla="*/ 3970894 w 4301023"/>
              <a:gd name="connsiteY731" fmla="*/ 112487 h 2056872"/>
              <a:gd name="connsiteX732" fmla="*/ 3466164 w 4301023"/>
              <a:gd name="connsiteY732" fmla="*/ 203000 h 2056872"/>
              <a:gd name="connsiteX733" fmla="*/ 3440026 w 4301023"/>
              <a:gd name="connsiteY733" fmla="*/ 183993 h 2056872"/>
              <a:gd name="connsiteX734" fmla="*/ 3427408 w 4301023"/>
              <a:gd name="connsiteY734" fmla="*/ 116108 h 2056872"/>
              <a:gd name="connsiteX735" fmla="*/ 3446334 w 4301023"/>
              <a:gd name="connsiteY735" fmla="*/ 89859 h 205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Lst>
            <a:rect l="l" t="t" r="r" b="b"/>
            <a:pathLst>
              <a:path w="4301023" h="2056872">
                <a:moveTo>
                  <a:pt x="505457" y="1837811"/>
                </a:moveTo>
                <a:cubicBezTo>
                  <a:pt x="514516" y="1836011"/>
                  <a:pt x="524481" y="1842312"/>
                  <a:pt x="526293" y="1851313"/>
                </a:cubicBezTo>
                <a:lnTo>
                  <a:pt x="536258" y="1907117"/>
                </a:lnTo>
                <a:lnTo>
                  <a:pt x="539882" y="1930519"/>
                </a:lnTo>
                <a:lnTo>
                  <a:pt x="549847" y="1985424"/>
                </a:lnTo>
                <a:cubicBezTo>
                  <a:pt x="551659" y="1994425"/>
                  <a:pt x="544412" y="2003425"/>
                  <a:pt x="534447" y="2005226"/>
                </a:cubicBezTo>
                <a:lnTo>
                  <a:pt x="240928" y="2056530"/>
                </a:lnTo>
                <a:cubicBezTo>
                  <a:pt x="230963" y="2058330"/>
                  <a:pt x="221904" y="2052930"/>
                  <a:pt x="220092" y="2043029"/>
                </a:cubicBezTo>
                <a:lnTo>
                  <a:pt x="210127" y="1988124"/>
                </a:lnTo>
                <a:lnTo>
                  <a:pt x="206503" y="1964722"/>
                </a:lnTo>
                <a:lnTo>
                  <a:pt x="196538" y="1908917"/>
                </a:lnTo>
                <a:cubicBezTo>
                  <a:pt x="193820" y="1899917"/>
                  <a:pt x="201067" y="1891816"/>
                  <a:pt x="211033" y="1889116"/>
                </a:cubicBezTo>
                <a:close/>
                <a:moveTo>
                  <a:pt x="871268" y="1774924"/>
                </a:moveTo>
                <a:cubicBezTo>
                  <a:pt x="881233" y="1772234"/>
                  <a:pt x="890292" y="1778509"/>
                  <a:pt x="892104" y="1787474"/>
                </a:cubicBezTo>
                <a:lnTo>
                  <a:pt x="902070" y="1843951"/>
                </a:lnTo>
                <a:lnTo>
                  <a:pt x="906599" y="1866363"/>
                </a:lnTo>
                <a:lnTo>
                  <a:pt x="916564" y="1921943"/>
                </a:lnTo>
                <a:cubicBezTo>
                  <a:pt x="918376" y="1931804"/>
                  <a:pt x="911129" y="1939873"/>
                  <a:pt x="901164" y="1941666"/>
                </a:cubicBezTo>
                <a:lnTo>
                  <a:pt x="606739" y="1992764"/>
                </a:lnTo>
                <a:cubicBezTo>
                  <a:pt x="597680" y="1994557"/>
                  <a:pt x="587715" y="1989178"/>
                  <a:pt x="586809" y="1979317"/>
                </a:cubicBezTo>
                <a:lnTo>
                  <a:pt x="576844" y="1923736"/>
                </a:lnTo>
                <a:lnTo>
                  <a:pt x="572314" y="1901325"/>
                </a:lnTo>
                <a:lnTo>
                  <a:pt x="562349" y="1845744"/>
                </a:lnTo>
                <a:cubicBezTo>
                  <a:pt x="560537" y="1836780"/>
                  <a:pt x="567784" y="1827815"/>
                  <a:pt x="577750" y="1826022"/>
                </a:cubicBezTo>
                <a:close/>
                <a:moveTo>
                  <a:pt x="1234784" y="1709358"/>
                </a:moveTo>
                <a:cubicBezTo>
                  <a:pt x="1244774" y="1708458"/>
                  <a:pt x="1253856" y="1713859"/>
                  <a:pt x="1255673" y="1723760"/>
                </a:cubicBezTo>
                <a:lnTo>
                  <a:pt x="1265663" y="1779564"/>
                </a:lnTo>
                <a:lnTo>
                  <a:pt x="1270204" y="1801166"/>
                </a:lnTo>
                <a:lnTo>
                  <a:pt x="1280195" y="1857871"/>
                </a:lnTo>
                <a:cubicBezTo>
                  <a:pt x="1281103" y="1866872"/>
                  <a:pt x="1274745" y="1875872"/>
                  <a:pt x="1264755" y="1877673"/>
                </a:cubicBezTo>
                <a:lnTo>
                  <a:pt x="969585" y="1928977"/>
                </a:lnTo>
                <a:cubicBezTo>
                  <a:pt x="959595" y="1930777"/>
                  <a:pt x="950512" y="1924477"/>
                  <a:pt x="949604" y="1915476"/>
                </a:cubicBezTo>
                <a:lnTo>
                  <a:pt x="938706" y="1859671"/>
                </a:lnTo>
                <a:lnTo>
                  <a:pt x="935073" y="1837169"/>
                </a:lnTo>
                <a:lnTo>
                  <a:pt x="924174" y="1781364"/>
                </a:lnTo>
                <a:cubicBezTo>
                  <a:pt x="923266" y="1771464"/>
                  <a:pt x="929624" y="1763363"/>
                  <a:pt x="939614" y="1761563"/>
                </a:cubicBezTo>
                <a:close/>
                <a:moveTo>
                  <a:pt x="1601501" y="1647371"/>
                </a:moveTo>
                <a:cubicBezTo>
                  <a:pt x="1611491" y="1644681"/>
                  <a:pt x="1620573" y="1650956"/>
                  <a:pt x="1621482" y="1659921"/>
                </a:cubicBezTo>
                <a:lnTo>
                  <a:pt x="1631472" y="1715502"/>
                </a:lnTo>
                <a:lnTo>
                  <a:pt x="1635105" y="1737913"/>
                </a:lnTo>
                <a:lnTo>
                  <a:pt x="1646003" y="1793494"/>
                </a:lnTo>
                <a:cubicBezTo>
                  <a:pt x="1647820" y="1802459"/>
                  <a:pt x="1640554" y="1811423"/>
                  <a:pt x="1631472" y="1813216"/>
                </a:cubicBezTo>
                <a:lnTo>
                  <a:pt x="1336302" y="1864314"/>
                </a:lnTo>
                <a:cubicBezTo>
                  <a:pt x="1326312" y="1867004"/>
                  <a:pt x="1317229" y="1860729"/>
                  <a:pt x="1315413" y="1851764"/>
                </a:cubicBezTo>
                <a:lnTo>
                  <a:pt x="1305423" y="1796183"/>
                </a:lnTo>
                <a:lnTo>
                  <a:pt x="1300882" y="1772875"/>
                </a:lnTo>
                <a:lnTo>
                  <a:pt x="1290891" y="1718191"/>
                </a:lnTo>
                <a:cubicBezTo>
                  <a:pt x="1289983" y="1709227"/>
                  <a:pt x="1296341" y="1699365"/>
                  <a:pt x="1306331" y="1698469"/>
                </a:cubicBezTo>
                <a:close/>
                <a:moveTo>
                  <a:pt x="468554" y="1606620"/>
                </a:moveTo>
                <a:cubicBezTo>
                  <a:pt x="478544" y="1604820"/>
                  <a:pt x="487626" y="1611121"/>
                  <a:pt x="490351" y="1620122"/>
                </a:cubicBezTo>
                <a:lnTo>
                  <a:pt x="500341" y="1675026"/>
                </a:lnTo>
                <a:lnTo>
                  <a:pt x="503974" y="1698428"/>
                </a:lnTo>
                <a:lnTo>
                  <a:pt x="513964" y="1754233"/>
                </a:lnTo>
                <a:cubicBezTo>
                  <a:pt x="515781" y="1763234"/>
                  <a:pt x="508515" y="1772234"/>
                  <a:pt x="498525" y="1774035"/>
                </a:cubicBezTo>
                <a:lnTo>
                  <a:pt x="204263" y="1826239"/>
                </a:lnTo>
                <a:cubicBezTo>
                  <a:pt x="194273" y="1827139"/>
                  <a:pt x="185190" y="1820839"/>
                  <a:pt x="183374" y="1811838"/>
                </a:cubicBezTo>
                <a:lnTo>
                  <a:pt x="173384" y="1756933"/>
                </a:lnTo>
                <a:lnTo>
                  <a:pt x="169751" y="1733531"/>
                </a:lnTo>
                <a:lnTo>
                  <a:pt x="159760" y="1677726"/>
                </a:lnTo>
                <a:cubicBezTo>
                  <a:pt x="157944" y="1668726"/>
                  <a:pt x="164302" y="1659725"/>
                  <a:pt x="174292" y="1657925"/>
                </a:cubicBezTo>
                <a:close/>
                <a:moveTo>
                  <a:pt x="832194" y="1542844"/>
                </a:moveTo>
                <a:cubicBezTo>
                  <a:pt x="842184" y="1541044"/>
                  <a:pt x="851266" y="1546445"/>
                  <a:pt x="853083" y="1555445"/>
                </a:cubicBezTo>
                <a:lnTo>
                  <a:pt x="863073" y="1612150"/>
                </a:lnTo>
                <a:lnTo>
                  <a:pt x="867614" y="1634652"/>
                </a:lnTo>
                <a:lnTo>
                  <a:pt x="877605" y="1690457"/>
                </a:lnTo>
                <a:cubicBezTo>
                  <a:pt x="878513" y="1699458"/>
                  <a:pt x="872155" y="1708458"/>
                  <a:pt x="862165" y="1710259"/>
                </a:cubicBezTo>
                <a:lnTo>
                  <a:pt x="566995" y="1761563"/>
                </a:lnTo>
                <a:cubicBezTo>
                  <a:pt x="557005" y="1763363"/>
                  <a:pt x="547922" y="1757963"/>
                  <a:pt x="547014" y="1748962"/>
                </a:cubicBezTo>
                <a:lnTo>
                  <a:pt x="537024" y="1692257"/>
                </a:lnTo>
                <a:lnTo>
                  <a:pt x="532483" y="1669755"/>
                </a:lnTo>
                <a:lnTo>
                  <a:pt x="523401" y="1613950"/>
                </a:lnTo>
                <a:cubicBezTo>
                  <a:pt x="520676" y="1604950"/>
                  <a:pt x="527034" y="1595949"/>
                  <a:pt x="537932" y="1594149"/>
                </a:cubicBezTo>
                <a:close/>
                <a:moveTo>
                  <a:pt x="1198911" y="1478167"/>
                </a:moveTo>
                <a:cubicBezTo>
                  <a:pt x="1208901" y="1477267"/>
                  <a:pt x="1217983" y="1483568"/>
                  <a:pt x="1219800" y="1492569"/>
                </a:cubicBezTo>
                <a:lnTo>
                  <a:pt x="1228882" y="1547473"/>
                </a:lnTo>
                <a:lnTo>
                  <a:pt x="1234331" y="1569975"/>
                </a:lnTo>
                <a:lnTo>
                  <a:pt x="1243413" y="1626680"/>
                </a:lnTo>
                <a:cubicBezTo>
                  <a:pt x="1245230" y="1635681"/>
                  <a:pt x="1238872" y="1643781"/>
                  <a:pt x="1228882" y="1646482"/>
                </a:cubicBezTo>
                <a:lnTo>
                  <a:pt x="933712" y="1697786"/>
                </a:lnTo>
                <a:cubicBezTo>
                  <a:pt x="923722" y="1699586"/>
                  <a:pt x="914639" y="1693286"/>
                  <a:pt x="912823" y="1684285"/>
                </a:cubicBezTo>
                <a:lnTo>
                  <a:pt x="903741" y="1627580"/>
                </a:lnTo>
                <a:lnTo>
                  <a:pt x="898292" y="1605978"/>
                </a:lnTo>
                <a:lnTo>
                  <a:pt x="888301" y="1550173"/>
                </a:lnTo>
                <a:cubicBezTo>
                  <a:pt x="887393" y="1541173"/>
                  <a:pt x="893751" y="1531272"/>
                  <a:pt x="903741" y="1530372"/>
                </a:cubicBezTo>
                <a:close/>
                <a:moveTo>
                  <a:pt x="1560853" y="1411296"/>
                </a:moveTo>
                <a:cubicBezTo>
                  <a:pt x="1570818" y="1409503"/>
                  <a:pt x="1579878" y="1415778"/>
                  <a:pt x="1581689" y="1424743"/>
                </a:cubicBezTo>
                <a:lnTo>
                  <a:pt x="1591654" y="1480324"/>
                </a:lnTo>
                <a:lnTo>
                  <a:pt x="1596184" y="1502735"/>
                </a:lnTo>
                <a:lnTo>
                  <a:pt x="1606149" y="1558316"/>
                </a:lnTo>
                <a:cubicBezTo>
                  <a:pt x="1607961" y="1567281"/>
                  <a:pt x="1600714" y="1576245"/>
                  <a:pt x="1590749" y="1578038"/>
                </a:cubicBezTo>
                <a:lnTo>
                  <a:pt x="1297230" y="1629136"/>
                </a:lnTo>
                <a:cubicBezTo>
                  <a:pt x="1287265" y="1631826"/>
                  <a:pt x="1278206" y="1625551"/>
                  <a:pt x="1276394" y="1616586"/>
                </a:cubicBezTo>
                <a:lnTo>
                  <a:pt x="1266429" y="1561005"/>
                </a:lnTo>
                <a:lnTo>
                  <a:pt x="1261899" y="1537697"/>
                </a:lnTo>
                <a:lnTo>
                  <a:pt x="1251934" y="1482117"/>
                </a:lnTo>
                <a:cubicBezTo>
                  <a:pt x="1250122" y="1473152"/>
                  <a:pt x="1257369" y="1464187"/>
                  <a:pt x="1267335" y="1462394"/>
                </a:cubicBezTo>
                <a:close/>
                <a:moveTo>
                  <a:pt x="3052132" y="1388296"/>
                </a:moveTo>
                <a:cubicBezTo>
                  <a:pt x="3064782" y="1385589"/>
                  <a:pt x="3076528" y="1391906"/>
                  <a:pt x="3077432" y="1400929"/>
                </a:cubicBezTo>
                <a:lnTo>
                  <a:pt x="3087372" y="1456874"/>
                </a:lnTo>
                <a:lnTo>
                  <a:pt x="3091890" y="1479433"/>
                </a:lnTo>
                <a:lnTo>
                  <a:pt x="3100926" y="1535378"/>
                </a:lnTo>
                <a:cubicBezTo>
                  <a:pt x="3102734" y="1544401"/>
                  <a:pt x="3094600" y="1553425"/>
                  <a:pt x="3081046" y="1556132"/>
                </a:cubicBezTo>
                <a:lnTo>
                  <a:pt x="1734672" y="1794350"/>
                </a:lnTo>
                <a:cubicBezTo>
                  <a:pt x="1725636" y="1795252"/>
                  <a:pt x="1715696" y="1789838"/>
                  <a:pt x="1713889" y="1780814"/>
                </a:cubicBezTo>
                <a:lnTo>
                  <a:pt x="1703949" y="1723967"/>
                </a:lnTo>
                <a:lnTo>
                  <a:pt x="1700335" y="1701408"/>
                </a:lnTo>
                <a:lnTo>
                  <a:pt x="1689492" y="1645463"/>
                </a:lnTo>
                <a:cubicBezTo>
                  <a:pt x="1688588" y="1636440"/>
                  <a:pt x="1694913" y="1627417"/>
                  <a:pt x="1705757" y="1625612"/>
                </a:cubicBezTo>
                <a:close/>
                <a:moveTo>
                  <a:pt x="426920" y="1371442"/>
                </a:moveTo>
                <a:cubicBezTo>
                  <a:pt x="435924" y="1369642"/>
                  <a:pt x="445829" y="1375943"/>
                  <a:pt x="447630" y="1384944"/>
                </a:cubicBezTo>
                <a:lnTo>
                  <a:pt x="457534" y="1440748"/>
                </a:lnTo>
                <a:lnTo>
                  <a:pt x="461136" y="1463250"/>
                </a:lnTo>
                <a:lnTo>
                  <a:pt x="471040" y="1519055"/>
                </a:lnTo>
                <a:cubicBezTo>
                  <a:pt x="471941" y="1528056"/>
                  <a:pt x="465638" y="1537056"/>
                  <a:pt x="456634" y="1538857"/>
                </a:cubicBezTo>
                <a:lnTo>
                  <a:pt x="164002" y="1591061"/>
                </a:lnTo>
                <a:cubicBezTo>
                  <a:pt x="153197" y="1591961"/>
                  <a:pt x="144193" y="1585661"/>
                  <a:pt x="143292" y="1576660"/>
                </a:cubicBezTo>
                <a:lnTo>
                  <a:pt x="133388" y="1520855"/>
                </a:lnTo>
                <a:lnTo>
                  <a:pt x="128886" y="1499253"/>
                </a:lnTo>
                <a:lnTo>
                  <a:pt x="119882" y="1442548"/>
                </a:lnTo>
                <a:cubicBezTo>
                  <a:pt x="118081" y="1433548"/>
                  <a:pt x="124384" y="1424547"/>
                  <a:pt x="134288" y="1422747"/>
                </a:cubicBezTo>
                <a:close/>
                <a:moveTo>
                  <a:pt x="1928356" y="1348416"/>
                </a:moveTo>
                <a:cubicBezTo>
                  <a:pt x="1938348" y="1345726"/>
                  <a:pt x="1947430" y="1352001"/>
                  <a:pt x="1949246" y="1360966"/>
                </a:cubicBezTo>
                <a:lnTo>
                  <a:pt x="1959236" y="1417443"/>
                </a:lnTo>
                <a:lnTo>
                  <a:pt x="1962868" y="1439855"/>
                </a:lnTo>
                <a:lnTo>
                  <a:pt x="1972860" y="1495435"/>
                </a:lnTo>
                <a:cubicBezTo>
                  <a:pt x="1974676" y="1505296"/>
                  <a:pt x="1968318" y="1513365"/>
                  <a:pt x="1958328" y="1515158"/>
                </a:cubicBezTo>
                <a:lnTo>
                  <a:pt x="1664066" y="1567152"/>
                </a:lnTo>
                <a:cubicBezTo>
                  <a:pt x="1653168" y="1568049"/>
                  <a:pt x="1644994" y="1561774"/>
                  <a:pt x="1643177" y="1552809"/>
                </a:cubicBezTo>
                <a:lnTo>
                  <a:pt x="1633187" y="1497228"/>
                </a:lnTo>
                <a:lnTo>
                  <a:pt x="1628646" y="1474817"/>
                </a:lnTo>
                <a:lnTo>
                  <a:pt x="1618655" y="1419236"/>
                </a:lnTo>
                <a:cubicBezTo>
                  <a:pt x="1616839" y="1410272"/>
                  <a:pt x="1624105" y="1401307"/>
                  <a:pt x="1634095" y="1399514"/>
                </a:cubicBezTo>
                <a:close/>
                <a:moveTo>
                  <a:pt x="792737" y="1306765"/>
                </a:moveTo>
                <a:cubicBezTo>
                  <a:pt x="802641" y="1305865"/>
                  <a:pt x="811645" y="1311266"/>
                  <a:pt x="813446" y="1320266"/>
                </a:cubicBezTo>
                <a:lnTo>
                  <a:pt x="824251" y="1376971"/>
                </a:lnTo>
                <a:lnTo>
                  <a:pt x="827853" y="1399473"/>
                </a:lnTo>
                <a:lnTo>
                  <a:pt x="837757" y="1455278"/>
                </a:lnTo>
                <a:cubicBezTo>
                  <a:pt x="838658" y="1464279"/>
                  <a:pt x="832355" y="1473279"/>
                  <a:pt x="822450" y="1475080"/>
                </a:cubicBezTo>
                <a:lnTo>
                  <a:pt x="529818" y="1526384"/>
                </a:lnTo>
                <a:cubicBezTo>
                  <a:pt x="519914" y="1528184"/>
                  <a:pt x="510910" y="1521884"/>
                  <a:pt x="509109" y="1512883"/>
                </a:cubicBezTo>
                <a:lnTo>
                  <a:pt x="500105" y="1457078"/>
                </a:lnTo>
                <a:lnTo>
                  <a:pt x="495603" y="1434576"/>
                </a:lnTo>
                <a:lnTo>
                  <a:pt x="485698" y="1377871"/>
                </a:lnTo>
                <a:cubicBezTo>
                  <a:pt x="484798" y="1369771"/>
                  <a:pt x="490200" y="1360770"/>
                  <a:pt x="500105" y="1358970"/>
                </a:cubicBezTo>
                <a:close/>
                <a:moveTo>
                  <a:pt x="3526764" y="1292611"/>
                </a:moveTo>
                <a:cubicBezTo>
                  <a:pt x="3536756" y="1289921"/>
                  <a:pt x="3545838" y="1296196"/>
                  <a:pt x="3547654" y="1305161"/>
                </a:cubicBezTo>
                <a:lnTo>
                  <a:pt x="3556736" y="1360742"/>
                </a:lnTo>
                <a:lnTo>
                  <a:pt x="3561276" y="1384050"/>
                </a:lnTo>
                <a:lnTo>
                  <a:pt x="3571268" y="1438734"/>
                </a:lnTo>
                <a:cubicBezTo>
                  <a:pt x="3573084" y="1448595"/>
                  <a:pt x="3566726" y="1456663"/>
                  <a:pt x="3556736" y="1458456"/>
                </a:cubicBezTo>
                <a:lnTo>
                  <a:pt x="3261566" y="1509554"/>
                </a:lnTo>
                <a:cubicBezTo>
                  <a:pt x="3251576" y="1512244"/>
                  <a:pt x="3242494" y="1505969"/>
                  <a:pt x="3240678" y="1497004"/>
                </a:cubicBezTo>
                <a:lnTo>
                  <a:pt x="3231594" y="1441423"/>
                </a:lnTo>
                <a:lnTo>
                  <a:pt x="3226146" y="1418115"/>
                </a:lnTo>
                <a:lnTo>
                  <a:pt x="3217064" y="1363431"/>
                </a:lnTo>
                <a:cubicBezTo>
                  <a:pt x="3215248" y="1354467"/>
                  <a:pt x="3221604" y="1345502"/>
                  <a:pt x="3231594" y="1343709"/>
                </a:cubicBezTo>
                <a:close/>
                <a:moveTo>
                  <a:pt x="2291088" y="1282853"/>
                </a:moveTo>
                <a:cubicBezTo>
                  <a:pt x="2301080" y="1281949"/>
                  <a:pt x="2310162" y="1287372"/>
                  <a:pt x="2311978" y="1297313"/>
                </a:cubicBezTo>
                <a:lnTo>
                  <a:pt x="2321968" y="1353343"/>
                </a:lnTo>
                <a:lnTo>
                  <a:pt x="2325600" y="1375032"/>
                </a:lnTo>
                <a:lnTo>
                  <a:pt x="2335592" y="1431967"/>
                </a:lnTo>
                <a:cubicBezTo>
                  <a:pt x="2337408" y="1441004"/>
                  <a:pt x="2331050" y="1450041"/>
                  <a:pt x="2321060" y="1451849"/>
                </a:cubicBezTo>
                <a:lnTo>
                  <a:pt x="2025890" y="1503361"/>
                </a:lnTo>
                <a:cubicBezTo>
                  <a:pt x="2015900" y="1504265"/>
                  <a:pt x="2006818" y="1498842"/>
                  <a:pt x="2005002" y="1489805"/>
                </a:cubicBezTo>
                <a:lnTo>
                  <a:pt x="1995010" y="1433774"/>
                </a:lnTo>
                <a:lnTo>
                  <a:pt x="1990470" y="1411181"/>
                </a:lnTo>
                <a:lnTo>
                  <a:pt x="1981388" y="1354247"/>
                </a:lnTo>
                <a:cubicBezTo>
                  <a:pt x="1979572" y="1345210"/>
                  <a:pt x="1986836" y="1337076"/>
                  <a:pt x="1995918" y="1334365"/>
                </a:cubicBezTo>
                <a:close/>
                <a:moveTo>
                  <a:pt x="1159169" y="1243881"/>
                </a:moveTo>
                <a:cubicBezTo>
                  <a:pt x="1168228" y="1242088"/>
                  <a:pt x="1178193" y="1248363"/>
                  <a:pt x="1179099" y="1257328"/>
                </a:cubicBezTo>
                <a:lnTo>
                  <a:pt x="1189064" y="1312909"/>
                </a:lnTo>
                <a:lnTo>
                  <a:pt x="1193594" y="1335320"/>
                </a:lnTo>
                <a:lnTo>
                  <a:pt x="1203559" y="1391797"/>
                </a:lnTo>
                <a:cubicBezTo>
                  <a:pt x="1205371" y="1400762"/>
                  <a:pt x="1199030" y="1408830"/>
                  <a:pt x="1188159" y="1411520"/>
                </a:cubicBezTo>
                <a:lnTo>
                  <a:pt x="894640" y="1462618"/>
                </a:lnTo>
                <a:cubicBezTo>
                  <a:pt x="884675" y="1464411"/>
                  <a:pt x="875616" y="1458136"/>
                  <a:pt x="873804" y="1449171"/>
                </a:cubicBezTo>
                <a:lnTo>
                  <a:pt x="863839" y="1392694"/>
                </a:lnTo>
                <a:lnTo>
                  <a:pt x="860215" y="1370282"/>
                </a:lnTo>
                <a:lnTo>
                  <a:pt x="850250" y="1315598"/>
                </a:lnTo>
                <a:cubicBezTo>
                  <a:pt x="847532" y="1306634"/>
                  <a:pt x="854779" y="1297669"/>
                  <a:pt x="864745" y="1295876"/>
                </a:cubicBezTo>
                <a:close/>
                <a:moveTo>
                  <a:pt x="3890402" y="1227937"/>
                </a:moveTo>
                <a:cubicBezTo>
                  <a:pt x="3899484" y="1226144"/>
                  <a:pt x="3909474" y="1232419"/>
                  <a:pt x="3910382" y="1241384"/>
                </a:cubicBezTo>
                <a:lnTo>
                  <a:pt x="3920374" y="1296965"/>
                </a:lnTo>
                <a:lnTo>
                  <a:pt x="3924914" y="1319376"/>
                </a:lnTo>
                <a:lnTo>
                  <a:pt x="3933996" y="1374957"/>
                </a:lnTo>
                <a:cubicBezTo>
                  <a:pt x="3935812" y="1384818"/>
                  <a:pt x="3929456" y="1393783"/>
                  <a:pt x="3919464" y="1394679"/>
                </a:cubicBezTo>
                <a:lnTo>
                  <a:pt x="3625204" y="1446674"/>
                </a:lnTo>
                <a:cubicBezTo>
                  <a:pt x="3615212" y="1448467"/>
                  <a:pt x="3606130" y="1442192"/>
                  <a:pt x="3603406" y="1432330"/>
                </a:cubicBezTo>
                <a:lnTo>
                  <a:pt x="3594324" y="1376750"/>
                </a:lnTo>
                <a:lnTo>
                  <a:pt x="3589782" y="1355235"/>
                </a:lnTo>
                <a:lnTo>
                  <a:pt x="3579792" y="1298758"/>
                </a:lnTo>
                <a:cubicBezTo>
                  <a:pt x="3577976" y="1289793"/>
                  <a:pt x="3585242" y="1280828"/>
                  <a:pt x="3595232" y="1279932"/>
                </a:cubicBezTo>
                <a:close/>
                <a:moveTo>
                  <a:pt x="2655124" y="1220862"/>
                </a:moveTo>
                <a:cubicBezTo>
                  <a:pt x="2665030" y="1218172"/>
                  <a:pt x="2674034" y="1224447"/>
                  <a:pt x="2674934" y="1233412"/>
                </a:cubicBezTo>
                <a:lnTo>
                  <a:pt x="2685738" y="1288993"/>
                </a:lnTo>
                <a:lnTo>
                  <a:pt x="2689340" y="1312301"/>
                </a:lnTo>
                <a:lnTo>
                  <a:pt x="2699244" y="1366985"/>
                </a:lnTo>
                <a:cubicBezTo>
                  <a:pt x="2700144" y="1375950"/>
                  <a:pt x="2694742" y="1384914"/>
                  <a:pt x="2684838" y="1386707"/>
                </a:cubicBezTo>
                <a:lnTo>
                  <a:pt x="2391308" y="1437805"/>
                </a:lnTo>
                <a:cubicBezTo>
                  <a:pt x="2382304" y="1440495"/>
                  <a:pt x="2372400" y="1434220"/>
                  <a:pt x="2370598" y="1425255"/>
                </a:cubicBezTo>
                <a:lnTo>
                  <a:pt x="2361594" y="1369674"/>
                </a:lnTo>
                <a:lnTo>
                  <a:pt x="2357092" y="1346366"/>
                </a:lnTo>
                <a:lnTo>
                  <a:pt x="2347188" y="1291682"/>
                </a:lnTo>
                <a:cubicBezTo>
                  <a:pt x="2346288" y="1282718"/>
                  <a:pt x="2352590" y="1273753"/>
                  <a:pt x="2361594" y="1271960"/>
                </a:cubicBezTo>
                <a:close/>
                <a:moveTo>
                  <a:pt x="1521899" y="1180112"/>
                </a:moveTo>
                <a:cubicBezTo>
                  <a:pt x="1530958" y="1178312"/>
                  <a:pt x="1540923" y="1184613"/>
                  <a:pt x="1541829" y="1193613"/>
                </a:cubicBezTo>
                <a:lnTo>
                  <a:pt x="1551794" y="1249418"/>
                </a:lnTo>
                <a:lnTo>
                  <a:pt x="1556324" y="1271920"/>
                </a:lnTo>
                <a:lnTo>
                  <a:pt x="1566289" y="1327725"/>
                </a:lnTo>
                <a:cubicBezTo>
                  <a:pt x="1568101" y="1336726"/>
                  <a:pt x="1560854" y="1345726"/>
                  <a:pt x="1550889" y="1347527"/>
                </a:cubicBezTo>
                <a:lnTo>
                  <a:pt x="1257370" y="1398831"/>
                </a:lnTo>
                <a:cubicBezTo>
                  <a:pt x="1247405" y="1400631"/>
                  <a:pt x="1237440" y="1394331"/>
                  <a:pt x="1236534" y="1385330"/>
                </a:cubicBezTo>
                <a:lnTo>
                  <a:pt x="1226569" y="1330425"/>
                </a:lnTo>
                <a:lnTo>
                  <a:pt x="1222039" y="1307023"/>
                </a:lnTo>
                <a:lnTo>
                  <a:pt x="1212074" y="1251218"/>
                </a:lnTo>
                <a:cubicBezTo>
                  <a:pt x="1210262" y="1242218"/>
                  <a:pt x="1217509" y="1233217"/>
                  <a:pt x="1227475" y="1231417"/>
                </a:cubicBezTo>
                <a:close/>
                <a:moveTo>
                  <a:pt x="4256210" y="1164160"/>
                </a:moveTo>
                <a:cubicBezTo>
                  <a:pt x="4266202" y="1162367"/>
                  <a:pt x="4275284" y="1167746"/>
                  <a:pt x="4277100" y="1177607"/>
                </a:cubicBezTo>
                <a:lnTo>
                  <a:pt x="4287090" y="1233188"/>
                </a:lnTo>
                <a:lnTo>
                  <a:pt x="4290724" y="1255599"/>
                </a:lnTo>
                <a:lnTo>
                  <a:pt x="4300714" y="1311180"/>
                </a:lnTo>
                <a:cubicBezTo>
                  <a:pt x="4302530" y="1320145"/>
                  <a:pt x="4296172" y="1329109"/>
                  <a:pt x="4286182" y="1330902"/>
                </a:cubicBezTo>
                <a:lnTo>
                  <a:pt x="3991012" y="1382000"/>
                </a:lnTo>
                <a:cubicBezTo>
                  <a:pt x="3981930" y="1384690"/>
                  <a:pt x="3971940" y="1378415"/>
                  <a:pt x="3970124" y="1368553"/>
                </a:cubicBezTo>
                <a:lnTo>
                  <a:pt x="3960132" y="1312973"/>
                </a:lnTo>
                <a:lnTo>
                  <a:pt x="3956500" y="1290561"/>
                </a:lnTo>
                <a:lnTo>
                  <a:pt x="3946510" y="1234981"/>
                </a:lnTo>
                <a:cubicBezTo>
                  <a:pt x="3944692" y="1225119"/>
                  <a:pt x="3951958" y="1217051"/>
                  <a:pt x="3961040" y="1215258"/>
                </a:cubicBezTo>
                <a:close/>
                <a:moveTo>
                  <a:pt x="3021444" y="1156195"/>
                </a:moveTo>
                <a:cubicBezTo>
                  <a:pt x="3030526" y="1154395"/>
                  <a:pt x="3040516" y="1160696"/>
                  <a:pt x="3041424" y="1169696"/>
                </a:cubicBezTo>
                <a:lnTo>
                  <a:pt x="3051414" y="1224601"/>
                </a:lnTo>
                <a:lnTo>
                  <a:pt x="3055048" y="1248003"/>
                </a:lnTo>
                <a:lnTo>
                  <a:pt x="3065946" y="1303808"/>
                </a:lnTo>
                <a:cubicBezTo>
                  <a:pt x="3066854" y="1312809"/>
                  <a:pt x="3060496" y="1321809"/>
                  <a:pt x="3050506" y="1323610"/>
                </a:cubicBezTo>
                <a:lnTo>
                  <a:pt x="2755336" y="1374914"/>
                </a:lnTo>
                <a:cubicBezTo>
                  <a:pt x="2746254" y="1376714"/>
                  <a:pt x="2736264" y="1371314"/>
                  <a:pt x="2734448" y="1361413"/>
                </a:cubicBezTo>
                <a:lnTo>
                  <a:pt x="2724456" y="1306508"/>
                </a:lnTo>
                <a:lnTo>
                  <a:pt x="2720824" y="1283106"/>
                </a:lnTo>
                <a:lnTo>
                  <a:pt x="2710834" y="1227301"/>
                </a:lnTo>
                <a:cubicBezTo>
                  <a:pt x="2709016" y="1218301"/>
                  <a:pt x="2716282" y="1209300"/>
                  <a:pt x="2725364" y="1207500"/>
                </a:cubicBezTo>
                <a:close/>
                <a:moveTo>
                  <a:pt x="391048" y="1141141"/>
                </a:moveTo>
                <a:cubicBezTo>
                  <a:pt x="400052" y="1138451"/>
                  <a:pt x="409956" y="1144726"/>
                  <a:pt x="410856" y="1153691"/>
                </a:cubicBezTo>
                <a:lnTo>
                  <a:pt x="421661" y="1210168"/>
                </a:lnTo>
                <a:lnTo>
                  <a:pt x="425263" y="1232580"/>
                </a:lnTo>
                <a:lnTo>
                  <a:pt x="435167" y="1288160"/>
                </a:lnTo>
                <a:cubicBezTo>
                  <a:pt x="436068" y="1298021"/>
                  <a:pt x="429765" y="1306090"/>
                  <a:pt x="420761" y="1306986"/>
                </a:cubicBezTo>
                <a:lnTo>
                  <a:pt x="127231" y="1359877"/>
                </a:lnTo>
                <a:cubicBezTo>
                  <a:pt x="117327" y="1360774"/>
                  <a:pt x="108323" y="1354499"/>
                  <a:pt x="107422" y="1345534"/>
                </a:cubicBezTo>
                <a:lnTo>
                  <a:pt x="97518" y="1289953"/>
                </a:lnTo>
                <a:lnTo>
                  <a:pt x="93916" y="1267542"/>
                </a:lnTo>
                <a:lnTo>
                  <a:pt x="83111" y="1211961"/>
                </a:lnTo>
                <a:cubicBezTo>
                  <a:pt x="82211" y="1202996"/>
                  <a:pt x="88514" y="1194032"/>
                  <a:pt x="97518" y="1192239"/>
                </a:cubicBezTo>
                <a:close/>
                <a:moveTo>
                  <a:pt x="1887709" y="1117225"/>
                </a:moveTo>
                <a:cubicBezTo>
                  <a:pt x="1897674" y="1114535"/>
                  <a:pt x="1906734" y="1120810"/>
                  <a:pt x="1908545" y="1130671"/>
                </a:cubicBezTo>
                <a:lnTo>
                  <a:pt x="1918510" y="1186252"/>
                </a:lnTo>
                <a:lnTo>
                  <a:pt x="1923040" y="1208664"/>
                </a:lnTo>
                <a:lnTo>
                  <a:pt x="1933006" y="1263348"/>
                </a:lnTo>
                <a:cubicBezTo>
                  <a:pt x="1934818" y="1273209"/>
                  <a:pt x="1927570" y="1282174"/>
                  <a:pt x="1917605" y="1283070"/>
                </a:cubicBezTo>
                <a:lnTo>
                  <a:pt x="1623180" y="1335065"/>
                </a:lnTo>
                <a:cubicBezTo>
                  <a:pt x="1614121" y="1336858"/>
                  <a:pt x="1604156" y="1331479"/>
                  <a:pt x="1603250" y="1321618"/>
                </a:cubicBezTo>
                <a:lnTo>
                  <a:pt x="1593285" y="1266037"/>
                </a:lnTo>
                <a:lnTo>
                  <a:pt x="1588755" y="1243626"/>
                </a:lnTo>
                <a:lnTo>
                  <a:pt x="1578790" y="1188045"/>
                </a:lnTo>
                <a:cubicBezTo>
                  <a:pt x="1576978" y="1179080"/>
                  <a:pt x="1584225" y="1170116"/>
                  <a:pt x="1594191" y="1169219"/>
                </a:cubicBezTo>
                <a:close/>
                <a:moveTo>
                  <a:pt x="3255340" y="1114537"/>
                </a:moveTo>
                <a:cubicBezTo>
                  <a:pt x="3260744" y="1114537"/>
                  <a:pt x="3267048" y="1119924"/>
                  <a:pt x="3268850" y="1129799"/>
                </a:cubicBezTo>
                <a:lnTo>
                  <a:pt x="3278756" y="1185460"/>
                </a:lnTo>
                <a:lnTo>
                  <a:pt x="3282360" y="1207904"/>
                </a:lnTo>
                <a:lnTo>
                  <a:pt x="3292266" y="1263566"/>
                </a:lnTo>
                <a:cubicBezTo>
                  <a:pt x="3294068" y="1273441"/>
                  <a:pt x="3290464" y="1280623"/>
                  <a:pt x="3285062" y="1282419"/>
                </a:cubicBezTo>
                <a:lnTo>
                  <a:pt x="3117546" y="1312045"/>
                </a:lnTo>
                <a:cubicBezTo>
                  <a:pt x="3112144" y="1312942"/>
                  <a:pt x="3105838" y="1305760"/>
                  <a:pt x="3104938" y="1296783"/>
                </a:cubicBezTo>
                <a:lnTo>
                  <a:pt x="3095032" y="1241121"/>
                </a:lnTo>
                <a:lnTo>
                  <a:pt x="3091428" y="1218677"/>
                </a:lnTo>
                <a:lnTo>
                  <a:pt x="3080622" y="1163016"/>
                </a:lnTo>
                <a:cubicBezTo>
                  <a:pt x="3079720" y="1153141"/>
                  <a:pt x="3082422" y="1145061"/>
                  <a:pt x="3087826" y="1144163"/>
                </a:cubicBezTo>
                <a:close/>
                <a:moveTo>
                  <a:pt x="752876" y="1075578"/>
                </a:moveTo>
                <a:cubicBezTo>
                  <a:pt x="762780" y="1074674"/>
                  <a:pt x="772685" y="1080096"/>
                  <a:pt x="773585" y="1090037"/>
                </a:cubicBezTo>
                <a:lnTo>
                  <a:pt x="783490" y="1145164"/>
                </a:lnTo>
                <a:lnTo>
                  <a:pt x="787091" y="1168661"/>
                </a:lnTo>
                <a:lnTo>
                  <a:pt x="796996" y="1224692"/>
                </a:lnTo>
                <a:cubicBezTo>
                  <a:pt x="798797" y="1233729"/>
                  <a:pt x="791593" y="1242766"/>
                  <a:pt x="783490" y="1244574"/>
                </a:cubicBezTo>
                <a:lnTo>
                  <a:pt x="489957" y="1296086"/>
                </a:lnTo>
                <a:cubicBezTo>
                  <a:pt x="480053" y="1296990"/>
                  <a:pt x="471049" y="1291567"/>
                  <a:pt x="469248" y="1282530"/>
                </a:cubicBezTo>
                <a:lnTo>
                  <a:pt x="459343" y="1226499"/>
                </a:lnTo>
                <a:lnTo>
                  <a:pt x="455742" y="1203906"/>
                </a:lnTo>
                <a:lnTo>
                  <a:pt x="445837" y="1146972"/>
                </a:lnTo>
                <a:cubicBezTo>
                  <a:pt x="444937" y="1137935"/>
                  <a:pt x="450339" y="1129801"/>
                  <a:pt x="460244" y="1127994"/>
                </a:cubicBezTo>
                <a:close/>
                <a:moveTo>
                  <a:pt x="3483446" y="1071590"/>
                </a:moveTo>
                <a:cubicBezTo>
                  <a:pt x="3488850" y="1070692"/>
                  <a:pt x="3495154" y="1077874"/>
                  <a:pt x="3496054" y="1086852"/>
                </a:cubicBezTo>
                <a:lnTo>
                  <a:pt x="3505960" y="1142513"/>
                </a:lnTo>
                <a:lnTo>
                  <a:pt x="3509564" y="1164059"/>
                </a:lnTo>
                <a:lnTo>
                  <a:pt x="3519470" y="1220618"/>
                </a:lnTo>
                <a:cubicBezTo>
                  <a:pt x="3521272" y="1229596"/>
                  <a:pt x="3517668" y="1237676"/>
                  <a:pt x="3513166" y="1238573"/>
                </a:cubicBezTo>
                <a:lnTo>
                  <a:pt x="3345652" y="1268200"/>
                </a:lnTo>
                <a:cubicBezTo>
                  <a:pt x="3340248" y="1269097"/>
                  <a:pt x="3334844" y="1262813"/>
                  <a:pt x="3332142" y="1253835"/>
                </a:cubicBezTo>
                <a:lnTo>
                  <a:pt x="3322236" y="1198174"/>
                </a:lnTo>
                <a:lnTo>
                  <a:pt x="3318632" y="1174832"/>
                </a:lnTo>
                <a:lnTo>
                  <a:pt x="3308726" y="1120069"/>
                </a:lnTo>
                <a:cubicBezTo>
                  <a:pt x="3306924" y="1110194"/>
                  <a:pt x="3310528" y="1102114"/>
                  <a:pt x="3315932" y="1101216"/>
                </a:cubicBezTo>
                <a:close/>
                <a:moveTo>
                  <a:pt x="2255212" y="1051658"/>
                </a:moveTo>
                <a:cubicBezTo>
                  <a:pt x="2265204" y="1050758"/>
                  <a:pt x="2274286" y="1056159"/>
                  <a:pt x="2275194" y="1066059"/>
                </a:cubicBezTo>
                <a:lnTo>
                  <a:pt x="2286092" y="1120964"/>
                </a:lnTo>
                <a:lnTo>
                  <a:pt x="2289724" y="1143466"/>
                </a:lnTo>
                <a:lnTo>
                  <a:pt x="2299716" y="1200171"/>
                </a:lnTo>
                <a:cubicBezTo>
                  <a:pt x="2301532" y="1209172"/>
                  <a:pt x="2295174" y="1217272"/>
                  <a:pt x="2285184" y="1219973"/>
                </a:cubicBezTo>
                <a:lnTo>
                  <a:pt x="1990014" y="1271277"/>
                </a:lnTo>
                <a:cubicBezTo>
                  <a:pt x="1980024" y="1273077"/>
                  <a:pt x="1970942" y="1266777"/>
                  <a:pt x="1969126" y="1257776"/>
                </a:cubicBezTo>
                <a:lnTo>
                  <a:pt x="1959134" y="1201971"/>
                </a:lnTo>
                <a:lnTo>
                  <a:pt x="1955502" y="1179469"/>
                </a:lnTo>
                <a:lnTo>
                  <a:pt x="1944604" y="1123664"/>
                </a:lnTo>
                <a:cubicBezTo>
                  <a:pt x="1943696" y="1113763"/>
                  <a:pt x="1950052" y="1104763"/>
                  <a:pt x="1960042" y="1103863"/>
                </a:cubicBezTo>
                <a:close/>
                <a:moveTo>
                  <a:pt x="1118403" y="1012691"/>
                </a:moveTo>
                <a:cubicBezTo>
                  <a:pt x="1128368" y="1010898"/>
                  <a:pt x="1138333" y="1017173"/>
                  <a:pt x="1140145" y="1026138"/>
                </a:cubicBezTo>
                <a:lnTo>
                  <a:pt x="1150110" y="1081719"/>
                </a:lnTo>
                <a:lnTo>
                  <a:pt x="1153734" y="1105027"/>
                </a:lnTo>
                <a:lnTo>
                  <a:pt x="1163699" y="1159711"/>
                </a:lnTo>
                <a:cubicBezTo>
                  <a:pt x="1165511" y="1168675"/>
                  <a:pt x="1158264" y="1177640"/>
                  <a:pt x="1148299" y="1179433"/>
                </a:cubicBezTo>
                <a:lnTo>
                  <a:pt x="854780" y="1230531"/>
                </a:lnTo>
                <a:cubicBezTo>
                  <a:pt x="844815" y="1233221"/>
                  <a:pt x="835756" y="1226945"/>
                  <a:pt x="833944" y="1217981"/>
                </a:cubicBezTo>
                <a:lnTo>
                  <a:pt x="823979" y="1162400"/>
                </a:lnTo>
                <a:lnTo>
                  <a:pt x="820355" y="1139092"/>
                </a:lnTo>
                <a:lnTo>
                  <a:pt x="810390" y="1084408"/>
                </a:lnTo>
                <a:cubicBezTo>
                  <a:pt x="807672" y="1075443"/>
                  <a:pt x="814919" y="1066479"/>
                  <a:pt x="824885" y="1064686"/>
                </a:cubicBezTo>
                <a:close/>
                <a:moveTo>
                  <a:pt x="3850040" y="1007817"/>
                </a:moveTo>
                <a:cubicBezTo>
                  <a:pt x="3859944" y="1006913"/>
                  <a:pt x="3868948" y="1012335"/>
                  <a:pt x="3870748" y="1021373"/>
                </a:cubicBezTo>
                <a:lnTo>
                  <a:pt x="3880652" y="1077403"/>
                </a:lnTo>
                <a:lnTo>
                  <a:pt x="3885154" y="1099996"/>
                </a:lnTo>
                <a:lnTo>
                  <a:pt x="3895060" y="1156931"/>
                </a:lnTo>
                <a:cubicBezTo>
                  <a:pt x="3895960" y="1165968"/>
                  <a:pt x="3889656" y="1175005"/>
                  <a:pt x="3879752" y="1175909"/>
                </a:cubicBezTo>
                <a:lnTo>
                  <a:pt x="3587122" y="1228325"/>
                </a:lnTo>
                <a:cubicBezTo>
                  <a:pt x="3577218" y="1229228"/>
                  <a:pt x="3568214" y="1223806"/>
                  <a:pt x="3567314" y="1214769"/>
                </a:cubicBezTo>
                <a:lnTo>
                  <a:pt x="3556510" y="1158738"/>
                </a:lnTo>
                <a:lnTo>
                  <a:pt x="3553808" y="1136145"/>
                </a:lnTo>
                <a:lnTo>
                  <a:pt x="3543004" y="1079211"/>
                </a:lnTo>
                <a:cubicBezTo>
                  <a:pt x="3542104" y="1070174"/>
                  <a:pt x="3548406" y="1061136"/>
                  <a:pt x="3557410" y="1059329"/>
                </a:cubicBezTo>
                <a:close/>
                <a:moveTo>
                  <a:pt x="2615264" y="984789"/>
                </a:moveTo>
                <a:cubicBezTo>
                  <a:pt x="2625168" y="982996"/>
                  <a:pt x="2634172" y="989271"/>
                  <a:pt x="2635072" y="998236"/>
                </a:cubicBezTo>
                <a:lnTo>
                  <a:pt x="2644976" y="1053817"/>
                </a:lnTo>
                <a:lnTo>
                  <a:pt x="2648578" y="1077125"/>
                </a:lnTo>
                <a:lnTo>
                  <a:pt x="2659384" y="1131809"/>
                </a:lnTo>
                <a:cubicBezTo>
                  <a:pt x="2660284" y="1140773"/>
                  <a:pt x="2653980" y="1149738"/>
                  <a:pt x="2644976" y="1151531"/>
                </a:cubicBezTo>
                <a:lnTo>
                  <a:pt x="2352348" y="1203526"/>
                </a:lnTo>
                <a:cubicBezTo>
                  <a:pt x="2342442" y="1205319"/>
                  <a:pt x="2332538" y="1199043"/>
                  <a:pt x="2331638" y="1190079"/>
                </a:cubicBezTo>
                <a:lnTo>
                  <a:pt x="2320834" y="1134498"/>
                </a:lnTo>
                <a:lnTo>
                  <a:pt x="2317232" y="1111190"/>
                </a:lnTo>
                <a:lnTo>
                  <a:pt x="2307328" y="1055610"/>
                </a:lnTo>
                <a:cubicBezTo>
                  <a:pt x="2306428" y="1046645"/>
                  <a:pt x="2312730" y="1038577"/>
                  <a:pt x="2321734" y="1035887"/>
                </a:cubicBezTo>
                <a:close/>
                <a:moveTo>
                  <a:pt x="4101284" y="956918"/>
                </a:moveTo>
                <a:cubicBezTo>
                  <a:pt x="4106688" y="955095"/>
                  <a:pt x="4112092" y="962388"/>
                  <a:pt x="4113894" y="971504"/>
                </a:cubicBezTo>
                <a:lnTo>
                  <a:pt x="4123800" y="1028024"/>
                </a:lnTo>
                <a:lnTo>
                  <a:pt x="4127402" y="1050815"/>
                </a:lnTo>
                <a:lnTo>
                  <a:pt x="4137310" y="1107335"/>
                </a:lnTo>
                <a:cubicBezTo>
                  <a:pt x="4139110" y="1116451"/>
                  <a:pt x="4136408" y="1124655"/>
                  <a:pt x="4131004" y="1125567"/>
                </a:cubicBezTo>
                <a:lnTo>
                  <a:pt x="3963490" y="1155650"/>
                </a:lnTo>
                <a:cubicBezTo>
                  <a:pt x="3957186" y="1157474"/>
                  <a:pt x="3951782" y="1150181"/>
                  <a:pt x="3949982" y="1141064"/>
                </a:cubicBezTo>
                <a:lnTo>
                  <a:pt x="3940074" y="1084544"/>
                </a:lnTo>
                <a:lnTo>
                  <a:pt x="3936472" y="1060842"/>
                </a:lnTo>
                <a:lnTo>
                  <a:pt x="3926566" y="1005234"/>
                </a:lnTo>
                <a:cubicBezTo>
                  <a:pt x="3924764" y="996118"/>
                  <a:pt x="3928366" y="987002"/>
                  <a:pt x="3933770" y="986090"/>
                </a:cubicBezTo>
                <a:close/>
                <a:moveTo>
                  <a:pt x="1485120" y="944936"/>
                </a:moveTo>
                <a:cubicBezTo>
                  <a:pt x="1495085" y="943136"/>
                  <a:pt x="1504144" y="949437"/>
                  <a:pt x="1505956" y="958437"/>
                </a:cubicBezTo>
                <a:lnTo>
                  <a:pt x="1515922" y="1013342"/>
                </a:lnTo>
                <a:lnTo>
                  <a:pt x="1520451" y="1036744"/>
                </a:lnTo>
                <a:lnTo>
                  <a:pt x="1530416" y="1092549"/>
                </a:lnTo>
                <a:cubicBezTo>
                  <a:pt x="1532228" y="1101550"/>
                  <a:pt x="1524981" y="1110550"/>
                  <a:pt x="1515016" y="1112351"/>
                </a:cubicBezTo>
                <a:lnTo>
                  <a:pt x="1220591" y="1163655"/>
                </a:lnTo>
                <a:cubicBezTo>
                  <a:pt x="1211532" y="1165455"/>
                  <a:pt x="1201567" y="1160055"/>
                  <a:pt x="1200661" y="1150154"/>
                </a:cubicBezTo>
                <a:lnTo>
                  <a:pt x="1190696" y="1094349"/>
                </a:lnTo>
                <a:lnTo>
                  <a:pt x="1186166" y="1071847"/>
                </a:lnTo>
                <a:lnTo>
                  <a:pt x="1176201" y="1016042"/>
                </a:lnTo>
                <a:cubicBezTo>
                  <a:pt x="1174389" y="1007042"/>
                  <a:pt x="1181636" y="998041"/>
                  <a:pt x="1191602" y="996241"/>
                </a:cubicBezTo>
                <a:close/>
                <a:moveTo>
                  <a:pt x="2984662" y="921020"/>
                </a:moveTo>
                <a:cubicBezTo>
                  <a:pt x="2994652" y="919220"/>
                  <a:pt x="3003734" y="925521"/>
                  <a:pt x="3005550" y="934521"/>
                </a:cubicBezTo>
                <a:lnTo>
                  <a:pt x="3015542" y="990326"/>
                </a:lnTo>
                <a:lnTo>
                  <a:pt x="3019174" y="1012828"/>
                </a:lnTo>
                <a:lnTo>
                  <a:pt x="3029164" y="1068633"/>
                </a:lnTo>
                <a:cubicBezTo>
                  <a:pt x="3030980" y="1077634"/>
                  <a:pt x="3024624" y="1086634"/>
                  <a:pt x="3014632" y="1088435"/>
                </a:cubicBezTo>
                <a:lnTo>
                  <a:pt x="2719462" y="1140639"/>
                </a:lnTo>
                <a:cubicBezTo>
                  <a:pt x="2710380" y="1141539"/>
                  <a:pt x="2700390" y="1135239"/>
                  <a:pt x="2698574" y="1127138"/>
                </a:cubicBezTo>
                <a:lnTo>
                  <a:pt x="2688584" y="1070433"/>
                </a:lnTo>
                <a:lnTo>
                  <a:pt x="2684950" y="1047931"/>
                </a:lnTo>
                <a:lnTo>
                  <a:pt x="2674960" y="992126"/>
                </a:lnTo>
                <a:cubicBezTo>
                  <a:pt x="2673144" y="983126"/>
                  <a:pt x="2680410" y="974125"/>
                  <a:pt x="2689492" y="972325"/>
                </a:cubicBezTo>
                <a:close/>
                <a:moveTo>
                  <a:pt x="349094" y="893116"/>
                </a:moveTo>
                <a:cubicBezTo>
                  <a:pt x="359059" y="891316"/>
                  <a:pt x="368118" y="897617"/>
                  <a:pt x="369930" y="906617"/>
                </a:cubicBezTo>
                <a:lnTo>
                  <a:pt x="379896" y="963322"/>
                </a:lnTo>
                <a:lnTo>
                  <a:pt x="384425" y="984924"/>
                </a:lnTo>
                <a:lnTo>
                  <a:pt x="394390" y="1041629"/>
                </a:lnTo>
                <a:cubicBezTo>
                  <a:pt x="396202" y="1050630"/>
                  <a:pt x="388955" y="1059630"/>
                  <a:pt x="378990" y="1060531"/>
                </a:cubicBezTo>
                <a:lnTo>
                  <a:pt x="85471" y="1112735"/>
                </a:lnTo>
                <a:cubicBezTo>
                  <a:pt x="75506" y="1113635"/>
                  <a:pt x="66447" y="1108235"/>
                  <a:pt x="64635" y="1099234"/>
                </a:cubicBezTo>
                <a:lnTo>
                  <a:pt x="54670" y="1043429"/>
                </a:lnTo>
                <a:lnTo>
                  <a:pt x="50140" y="1020927"/>
                </a:lnTo>
                <a:lnTo>
                  <a:pt x="40175" y="964222"/>
                </a:lnTo>
                <a:cubicBezTo>
                  <a:pt x="38363" y="955222"/>
                  <a:pt x="45610" y="946221"/>
                  <a:pt x="55576" y="944421"/>
                </a:cubicBezTo>
                <a:close/>
                <a:moveTo>
                  <a:pt x="1852623" y="880259"/>
                </a:moveTo>
                <a:cubicBezTo>
                  <a:pt x="1862613" y="879359"/>
                  <a:pt x="1871695" y="885660"/>
                  <a:pt x="1873512" y="893760"/>
                </a:cubicBezTo>
                <a:lnTo>
                  <a:pt x="1883502" y="950465"/>
                </a:lnTo>
                <a:lnTo>
                  <a:pt x="1888043" y="972967"/>
                </a:lnTo>
                <a:lnTo>
                  <a:pt x="1897125" y="1028772"/>
                </a:lnTo>
                <a:cubicBezTo>
                  <a:pt x="1898942" y="1037773"/>
                  <a:pt x="1892584" y="1046773"/>
                  <a:pt x="1882594" y="1048574"/>
                </a:cubicBezTo>
                <a:lnTo>
                  <a:pt x="1587424" y="1099878"/>
                </a:lnTo>
                <a:cubicBezTo>
                  <a:pt x="1577434" y="1101678"/>
                  <a:pt x="1568351" y="1095378"/>
                  <a:pt x="1566535" y="1086377"/>
                </a:cubicBezTo>
                <a:lnTo>
                  <a:pt x="1557453" y="1030572"/>
                </a:lnTo>
                <a:lnTo>
                  <a:pt x="1552912" y="1008070"/>
                </a:lnTo>
                <a:lnTo>
                  <a:pt x="1542013" y="952265"/>
                </a:lnTo>
                <a:cubicBezTo>
                  <a:pt x="1541105" y="942364"/>
                  <a:pt x="1547463" y="934264"/>
                  <a:pt x="1558361" y="932464"/>
                </a:cubicBezTo>
                <a:close/>
                <a:moveTo>
                  <a:pt x="3347390" y="856343"/>
                </a:moveTo>
                <a:cubicBezTo>
                  <a:pt x="3356472" y="855443"/>
                  <a:pt x="3366464" y="860844"/>
                  <a:pt x="3368280" y="869844"/>
                </a:cubicBezTo>
                <a:lnTo>
                  <a:pt x="3378270" y="926549"/>
                </a:lnTo>
                <a:lnTo>
                  <a:pt x="3381904" y="948151"/>
                </a:lnTo>
                <a:lnTo>
                  <a:pt x="3391894" y="1004856"/>
                </a:lnTo>
                <a:cubicBezTo>
                  <a:pt x="3393710" y="1013857"/>
                  <a:pt x="3386444" y="1022857"/>
                  <a:pt x="3377362" y="1024658"/>
                </a:cubicBezTo>
                <a:lnTo>
                  <a:pt x="3081284" y="1075962"/>
                </a:lnTo>
                <a:cubicBezTo>
                  <a:pt x="3072202" y="1077762"/>
                  <a:pt x="3062212" y="1071462"/>
                  <a:pt x="3061304" y="1062461"/>
                </a:cubicBezTo>
                <a:lnTo>
                  <a:pt x="3051312" y="1006656"/>
                </a:lnTo>
                <a:lnTo>
                  <a:pt x="3047680" y="984154"/>
                </a:lnTo>
                <a:lnTo>
                  <a:pt x="3037690" y="927449"/>
                </a:lnTo>
                <a:cubicBezTo>
                  <a:pt x="3035872" y="919349"/>
                  <a:pt x="3042230" y="910348"/>
                  <a:pt x="3052220" y="908548"/>
                </a:cubicBezTo>
                <a:close/>
                <a:moveTo>
                  <a:pt x="716597" y="826244"/>
                </a:moveTo>
                <a:cubicBezTo>
                  <a:pt x="726587" y="823554"/>
                  <a:pt x="735669" y="829829"/>
                  <a:pt x="737486" y="838794"/>
                </a:cubicBezTo>
                <a:lnTo>
                  <a:pt x="747476" y="894375"/>
                </a:lnTo>
                <a:lnTo>
                  <a:pt x="752017" y="917683"/>
                </a:lnTo>
                <a:lnTo>
                  <a:pt x="762008" y="972367"/>
                </a:lnTo>
                <a:cubicBezTo>
                  <a:pt x="762916" y="981331"/>
                  <a:pt x="756558" y="990296"/>
                  <a:pt x="746568" y="992089"/>
                </a:cubicBezTo>
                <a:lnTo>
                  <a:pt x="452306" y="1043187"/>
                </a:lnTo>
                <a:cubicBezTo>
                  <a:pt x="441408" y="1045877"/>
                  <a:pt x="432325" y="1039601"/>
                  <a:pt x="430509" y="1030637"/>
                </a:cubicBezTo>
                <a:lnTo>
                  <a:pt x="421427" y="975056"/>
                </a:lnTo>
                <a:lnTo>
                  <a:pt x="416886" y="951748"/>
                </a:lnTo>
                <a:lnTo>
                  <a:pt x="406895" y="897064"/>
                </a:lnTo>
                <a:cubicBezTo>
                  <a:pt x="405079" y="887203"/>
                  <a:pt x="411437" y="879135"/>
                  <a:pt x="422335" y="877342"/>
                </a:cubicBezTo>
                <a:close/>
                <a:moveTo>
                  <a:pt x="2215352" y="817375"/>
                </a:moveTo>
                <a:cubicBezTo>
                  <a:pt x="2225344" y="815582"/>
                  <a:pt x="2234426" y="821857"/>
                  <a:pt x="2236242" y="830822"/>
                </a:cubicBezTo>
                <a:lnTo>
                  <a:pt x="2245324" y="886403"/>
                </a:lnTo>
                <a:lnTo>
                  <a:pt x="2249864" y="908814"/>
                </a:lnTo>
                <a:lnTo>
                  <a:pt x="2258948" y="965291"/>
                </a:lnTo>
                <a:cubicBezTo>
                  <a:pt x="2261672" y="974256"/>
                  <a:pt x="2255314" y="982324"/>
                  <a:pt x="2245324" y="985013"/>
                </a:cubicBezTo>
                <a:lnTo>
                  <a:pt x="1950154" y="1036112"/>
                </a:lnTo>
                <a:cubicBezTo>
                  <a:pt x="1940164" y="1037905"/>
                  <a:pt x="1931082" y="1031629"/>
                  <a:pt x="1929266" y="1022665"/>
                </a:cubicBezTo>
                <a:lnTo>
                  <a:pt x="1919275" y="967084"/>
                </a:lnTo>
                <a:lnTo>
                  <a:pt x="1914734" y="943776"/>
                </a:lnTo>
                <a:lnTo>
                  <a:pt x="1904743" y="889092"/>
                </a:lnTo>
                <a:cubicBezTo>
                  <a:pt x="1903835" y="880127"/>
                  <a:pt x="1910193" y="870266"/>
                  <a:pt x="1920183" y="869370"/>
                </a:cubicBezTo>
                <a:close/>
                <a:moveTo>
                  <a:pt x="1079329" y="761578"/>
                </a:moveTo>
                <a:cubicBezTo>
                  <a:pt x="1089319" y="759778"/>
                  <a:pt x="1098401" y="766079"/>
                  <a:pt x="1100218" y="775079"/>
                </a:cubicBezTo>
                <a:lnTo>
                  <a:pt x="1109300" y="829984"/>
                </a:lnTo>
                <a:lnTo>
                  <a:pt x="1113841" y="853386"/>
                </a:lnTo>
                <a:lnTo>
                  <a:pt x="1122923" y="909191"/>
                </a:lnTo>
                <a:cubicBezTo>
                  <a:pt x="1125648" y="918192"/>
                  <a:pt x="1119290" y="927192"/>
                  <a:pt x="1109300" y="928993"/>
                </a:cubicBezTo>
                <a:lnTo>
                  <a:pt x="814130" y="980297"/>
                </a:lnTo>
                <a:cubicBezTo>
                  <a:pt x="804140" y="982097"/>
                  <a:pt x="795057" y="975797"/>
                  <a:pt x="793241" y="966796"/>
                </a:cubicBezTo>
                <a:lnTo>
                  <a:pt x="784159" y="911891"/>
                </a:lnTo>
                <a:lnTo>
                  <a:pt x="778710" y="888489"/>
                </a:lnTo>
                <a:lnTo>
                  <a:pt x="768719" y="832684"/>
                </a:lnTo>
                <a:cubicBezTo>
                  <a:pt x="767811" y="823684"/>
                  <a:pt x="774169" y="814683"/>
                  <a:pt x="784159" y="812883"/>
                </a:cubicBezTo>
                <a:close/>
                <a:moveTo>
                  <a:pt x="2582068" y="753605"/>
                </a:moveTo>
                <a:cubicBezTo>
                  <a:pt x="2592060" y="751805"/>
                  <a:pt x="2601142" y="758106"/>
                  <a:pt x="2602958" y="767106"/>
                </a:cubicBezTo>
                <a:lnTo>
                  <a:pt x="2612948" y="822911"/>
                </a:lnTo>
                <a:lnTo>
                  <a:pt x="2617490" y="845413"/>
                </a:lnTo>
                <a:lnTo>
                  <a:pt x="2626572" y="901218"/>
                </a:lnTo>
                <a:cubicBezTo>
                  <a:pt x="2628388" y="910219"/>
                  <a:pt x="2622030" y="920119"/>
                  <a:pt x="2612040" y="921020"/>
                </a:cubicBezTo>
                <a:lnTo>
                  <a:pt x="2317778" y="972324"/>
                </a:lnTo>
                <a:cubicBezTo>
                  <a:pt x="2307788" y="974124"/>
                  <a:pt x="2298706" y="967824"/>
                  <a:pt x="2295982" y="958823"/>
                </a:cubicBezTo>
                <a:lnTo>
                  <a:pt x="2285990" y="903918"/>
                </a:lnTo>
                <a:lnTo>
                  <a:pt x="2282358" y="881416"/>
                </a:lnTo>
                <a:lnTo>
                  <a:pt x="2272368" y="824711"/>
                </a:lnTo>
                <a:cubicBezTo>
                  <a:pt x="2270552" y="815711"/>
                  <a:pt x="2277816" y="806710"/>
                  <a:pt x="2287808" y="804910"/>
                </a:cubicBezTo>
                <a:close/>
                <a:moveTo>
                  <a:pt x="4076264" y="729686"/>
                </a:moveTo>
                <a:cubicBezTo>
                  <a:pt x="4086186" y="727889"/>
                  <a:pt x="4095204" y="734178"/>
                  <a:pt x="4097910" y="743163"/>
                </a:cubicBezTo>
                <a:lnTo>
                  <a:pt x="4107832" y="799764"/>
                </a:lnTo>
                <a:lnTo>
                  <a:pt x="4111440" y="822225"/>
                </a:lnTo>
                <a:lnTo>
                  <a:pt x="4121360" y="877030"/>
                </a:lnTo>
                <a:cubicBezTo>
                  <a:pt x="4123164" y="886014"/>
                  <a:pt x="4115948" y="895897"/>
                  <a:pt x="4106028" y="896795"/>
                </a:cubicBezTo>
                <a:lnTo>
                  <a:pt x="3883254" y="936327"/>
                </a:lnTo>
                <a:lnTo>
                  <a:pt x="3813808" y="948905"/>
                </a:lnTo>
                <a:lnTo>
                  <a:pt x="3768712" y="956991"/>
                </a:lnTo>
                <a:lnTo>
                  <a:pt x="3590132" y="987538"/>
                </a:lnTo>
                <a:lnTo>
                  <a:pt x="3475588" y="1008202"/>
                </a:lnTo>
                <a:cubicBezTo>
                  <a:pt x="3465668" y="1009999"/>
                  <a:pt x="3456648" y="1003710"/>
                  <a:pt x="3455746" y="994725"/>
                </a:cubicBezTo>
                <a:lnTo>
                  <a:pt x="3444924" y="938124"/>
                </a:lnTo>
                <a:lnTo>
                  <a:pt x="3441316" y="915663"/>
                </a:lnTo>
                <a:lnTo>
                  <a:pt x="3431394" y="860858"/>
                </a:lnTo>
                <a:cubicBezTo>
                  <a:pt x="3430492" y="851874"/>
                  <a:pt x="3435904" y="842889"/>
                  <a:pt x="3445826" y="841092"/>
                </a:cubicBezTo>
                <a:lnTo>
                  <a:pt x="3561270" y="820428"/>
                </a:lnTo>
                <a:lnTo>
                  <a:pt x="3738948" y="788983"/>
                </a:lnTo>
                <a:lnTo>
                  <a:pt x="3784044" y="780897"/>
                </a:lnTo>
                <a:lnTo>
                  <a:pt x="3853492" y="769217"/>
                </a:lnTo>
                <a:close/>
                <a:moveTo>
                  <a:pt x="1446954" y="697794"/>
                </a:moveTo>
                <a:cubicBezTo>
                  <a:pt x="1456036" y="696001"/>
                  <a:pt x="1465118" y="702276"/>
                  <a:pt x="1466935" y="711241"/>
                </a:cubicBezTo>
                <a:lnTo>
                  <a:pt x="1476925" y="766822"/>
                </a:lnTo>
                <a:lnTo>
                  <a:pt x="1481466" y="790130"/>
                </a:lnTo>
                <a:lnTo>
                  <a:pt x="1490548" y="844814"/>
                </a:lnTo>
                <a:cubicBezTo>
                  <a:pt x="1492365" y="854675"/>
                  <a:pt x="1486007" y="863639"/>
                  <a:pt x="1476017" y="864536"/>
                </a:cubicBezTo>
                <a:lnTo>
                  <a:pt x="1181755" y="916531"/>
                </a:lnTo>
                <a:cubicBezTo>
                  <a:pt x="1171765" y="918324"/>
                  <a:pt x="1162683" y="912945"/>
                  <a:pt x="1159958" y="903084"/>
                </a:cubicBezTo>
                <a:lnTo>
                  <a:pt x="1149968" y="847503"/>
                </a:lnTo>
                <a:lnTo>
                  <a:pt x="1146335" y="825092"/>
                </a:lnTo>
                <a:lnTo>
                  <a:pt x="1136344" y="768615"/>
                </a:lnTo>
                <a:cubicBezTo>
                  <a:pt x="1134528" y="759650"/>
                  <a:pt x="1141794" y="751582"/>
                  <a:pt x="1151784" y="749789"/>
                </a:cubicBezTo>
                <a:close/>
                <a:moveTo>
                  <a:pt x="2944800" y="690719"/>
                </a:moveTo>
                <a:cubicBezTo>
                  <a:pt x="2954792" y="688029"/>
                  <a:pt x="2963874" y="694304"/>
                  <a:pt x="2965690" y="703269"/>
                </a:cubicBezTo>
                <a:lnTo>
                  <a:pt x="2975680" y="759746"/>
                </a:lnTo>
                <a:lnTo>
                  <a:pt x="2979312" y="782158"/>
                </a:lnTo>
                <a:lnTo>
                  <a:pt x="2989304" y="837738"/>
                </a:lnTo>
                <a:cubicBezTo>
                  <a:pt x="2991120" y="846703"/>
                  <a:pt x="2984762" y="855667"/>
                  <a:pt x="2974772" y="856564"/>
                </a:cubicBezTo>
                <a:lnTo>
                  <a:pt x="2679602" y="908559"/>
                </a:lnTo>
                <a:cubicBezTo>
                  <a:pt x="2669612" y="910352"/>
                  <a:pt x="2660530" y="904076"/>
                  <a:pt x="2658714" y="895112"/>
                </a:cubicBezTo>
                <a:lnTo>
                  <a:pt x="2648722" y="839531"/>
                </a:lnTo>
                <a:lnTo>
                  <a:pt x="2645090" y="817120"/>
                </a:lnTo>
                <a:lnTo>
                  <a:pt x="2635100" y="761539"/>
                </a:lnTo>
                <a:cubicBezTo>
                  <a:pt x="2633284" y="752574"/>
                  <a:pt x="2640548" y="743610"/>
                  <a:pt x="2649630" y="741817"/>
                </a:cubicBezTo>
                <a:close/>
                <a:moveTo>
                  <a:pt x="290144" y="645967"/>
                </a:moveTo>
                <a:cubicBezTo>
                  <a:pt x="299173" y="644181"/>
                  <a:pt x="308203" y="650433"/>
                  <a:pt x="309106" y="659363"/>
                </a:cubicBezTo>
                <a:lnTo>
                  <a:pt x="323552" y="737952"/>
                </a:lnTo>
                <a:cubicBezTo>
                  <a:pt x="324455" y="746882"/>
                  <a:pt x="318135" y="755813"/>
                  <a:pt x="309106" y="757599"/>
                </a:cubicBezTo>
                <a:lnTo>
                  <a:pt x="33716" y="805824"/>
                </a:lnTo>
                <a:cubicBezTo>
                  <a:pt x="24687" y="806717"/>
                  <a:pt x="15657" y="801359"/>
                  <a:pt x="14755" y="791535"/>
                </a:cubicBezTo>
                <a:lnTo>
                  <a:pt x="308" y="713839"/>
                </a:lnTo>
                <a:cubicBezTo>
                  <a:pt x="-1498" y="704909"/>
                  <a:pt x="4822" y="695978"/>
                  <a:pt x="14755" y="694192"/>
                </a:cubicBezTo>
                <a:close/>
                <a:moveTo>
                  <a:pt x="1808775" y="633124"/>
                </a:moveTo>
                <a:cubicBezTo>
                  <a:pt x="1818765" y="632224"/>
                  <a:pt x="1827847" y="638524"/>
                  <a:pt x="1829664" y="646625"/>
                </a:cubicBezTo>
                <a:lnTo>
                  <a:pt x="1839654" y="702430"/>
                </a:lnTo>
                <a:lnTo>
                  <a:pt x="1843287" y="724932"/>
                </a:lnTo>
                <a:lnTo>
                  <a:pt x="1853277" y="781637"/>
                </a:lnTo>
                <a:cubicBezTo>
                  <a:pt x="1855094" y="790638"/>
                  <a:pt x="1848736" y="798738"/>
                  <a:pt x="1838746" y="801439"/>
                </a:cubicBezTo>
                <a:lnTo>
                  <a:pt x="1543576" y="852743"/>
                </a:lnTo>
                <a:cubicBezTo>
                  <a:pt x="1534494" y="854543"/>
                  <a:pt x="1524503" y="848243"/>
                  <a:pt x="1522687" y="839242"/>
                </a:cubicBezTo>
                <a:lnTo>
                  <a:pt x="1512697" y="782537"/>
                </a:lnTo>
                <a:lnTo>
                  <a:pt x="1509064" y="760035"/>
                </a:lnTo>
                <a:lnTo>
                  <a:pt x="1499073" y="705130"/>
                </a:lnTo>
                <a:cubicBezTo>
                  <a:pt x="1497257" y="695229"/>
                  <a:pt x="1504523" y="686229"/>
                  <a:pt x="1513605" y="685329"/>
                </a:cubicBezTo>
                <a:close/>
                <a:moveTo>
                  <a:pt x="3308836" y="625152"/>
                </a:moveTo>
                <a:cubicBezTo>
                  <a:pt x="3318742" y="624252"/>
                  <a:pt x="3327746" y="629652"/>
                  <a:pt x="3329546" y="638653"/>
                </a:cubicBezTo>
                <a:lnTo>
                  <a:pt x="3339450" y="694458"/>
                </a:lnTo>
                <a:lnTo>
                  <a:pt x="3343052" y="717860"/>
                </a:lnTo>
                <a:lnTo>
                  <a:pt x="3352956" y="773665"/>
                </a:lnTo>
                <a:cubicBezTo>
                  <a:pt x="3353856" y="782666"/>
                  <a:pt x="3348454" y="791666"/>
                  <a:pt x="3338550" y="793467"/>
                </a:cubicBezTo>
                <a:lnTo>
                  <a:pt x="3045920" y="844771"/>
                </a:lnTo>
                <a:cubicBezTo>
                  <a:pt x="3036016" y="846571"/>
                  <a:pt x="3027012" y="840271"/>
                  <a:pt x="3025212" y="831270"/>
                </a:cubicBezTo>
                <a:lnTo>
                  <a:pt x="3015306" y="775465"/>
                </a:lnTo>
                <a:lnTo>
                  <a:pt x="3010804" y="752963"/>
                </a:lnTo>
                <a:lnTo>
                  <a:pt x="3001800" y="696258"/>
                </a:lnTo>
                <a:cubicBezTo>
                  <a:pt x="3000000" y="687257"/>
                  <a:pt x="3007204" y="679157"/>
                  <a:pt x="3016208" y="677357"/>
                </a:cubicBezTo>
                <a:close/>
                <a:moveTo>
                  <a:pt x="632042" y="586180"/>
                </a:moveTo>
                <a:cubicBezTo>
                  <a:pt x="641072" y="584394"/>
                  <a:pt x="649198" y="590645"/>
                  <a:pt x="651906" y="600469"/>
                </a:cubicBezTo>
                <a:lnTo>
                  <a:pt x="665450" y="677271"/>
                </a:lnTo>
                <a:cubicBezTo>
                  <a:pt x="667256" y="687094"/>
                  <a:pt x="660936" y="695132"/>
                  <a:pt x="651906" y="696918"/>
                </a:cubicBezTo>
                <a:lnTo>
                  <a:pt x="376517" y="745142"/>
                </a:lnTo>
                <a:cubicBezTo>
                  <a:pt x="367488" y="746928"/>
                  <a:pt x="357556" y="740677"/>
                  <a:pt x="356653" y="731746"/>
                </a:cubicBezTo>
                <a:lnTo>
                  <a:pt x="343109" y="654052"/>
                </a:lnTo>
                <a:cubicBezTo>
                  <a:pt x="341303" y="645121"/>
                  <a:pt x="347623" y="636190"/>
                  <a:pt x="356653" y="634404"/>
                </a:cubicBezTo>
                <a:close/>
                <a:moveTo>
                  <a:pt x="3543238" y="582230"/>
                </a:moveTo>
                <a:cubicBezTo>
                  <a:pt x="3548642" y="580407"/>
                  <a:pt x="3554044" y="587700"/>
                  <a:pt x="3555846" y="596816"/>
                </a:cubicBezTo>
                <a:lnTo>
                  <a:pt x="3565752" y="653336"/>
                </a:lnTo>
                <a:lnTo>
                  <a:pt x="3569356" y="676127"/>
                </a:lnTo>
                <a:lnTo>
                  <a:pt x="3579262" y="732647"/>
                </a:lnTo>
                <a:cubicBezTo>
                  <a:pt x="3581064" y="741763"/>
                  <a:pt x="3577460" y="750879"/>
                  <a:pt x="3572958" y="750879"/>
                </a:cubicBezTo>
                <a:lnTo>
                  <a:pt x="3404542" y="780962"/>
                </a:lnTo>
                <a:cubicBezTo>
                  <a:pt x="3399140" y="782786"/>
                  <a:pt x="3393736" y="775493"/>
                  <a:pt x="3391934" y="766376"/>
                </a:cubicBezTo>
                <a:lnTo>
                  <a:pt x="3382028" y="709856"/>
                </a:lnTo>
                <a:lnTo>
                  <a:pt x="3378424" y="686154"/>
                </a:lnTo>
                <a:lnTo>
                  <a:pt x="3368518" y="630546"/>
                </a:lnTo>
                <a:cubicBezTo>
                  <a:pt x="3366716" y="621430"/>
                  <a:pt x="3369418" y="613225"/>
                  <a:pt x="3374822" y="611402"/>
                </a:cubicBezTo>
                <a:close/>
                <a:moveTo>
                  <a:pt x="2172812" y="570247"/>
                </a:moveTo>
                <a:cubicBezTo>
                  <a:pt x="2182716" y="568447"/>
                  <a:pt x="2191720" y="574747"/>
                  <a:pt x="2193520" y="583748"/>
                </a:cubicBezTo>
                <a:lnTo>
                  <a:pt x="2203426" y="639553"/>
                </a:lnTo>
                <a:lnTo>
                  <a:pt x="2207026" y="662055"/>
                </a:lnTo>
                <a:lnTo>
                  <a:pt x="2216932" y="717860"/>
                </a:lnTo>
                <a:cubicBezTo>
                  <a:pt x="2217832" y="726861"/>
                  <a:pt x="2212430" y="735861"/>
                  <a:pt x="2202524" y="737662"/>
                </a:cubicBezTo>
                <a:lnTo>
                  <a:pt x="1909893" y="788966"/>
                </a:lnTo>
                <a:cubicBezTo>
                  <a:pt x="1899988" y="790766"/>
                  <a:pt x="1890084" y="784466"/>
                  <a:pt x="1889183" y="775465"/>
                </a:cubicBezTo>
                <a:lnTo>
                  <a:pt x="1879279" y="720560"/>
                </a:lnTo>
                <a:lnTo>
                  <a:pt x="1875677" y="697158"/>
                </a:lnTo>
                <a:lnTo>
                  <a:pt x="1865773" y="641353"/>
                </a:lnTo>
                <a:cubicBezTo>
                  <a:pt x="1863972" y="632352"/>
                  <a:pt x="1871175" y="623352"/>
                  <a:pt x="1880179" y="621551"/>
                </a:cubicBezTo>
                <a:close/>
                <a:moveTo>
                  <a:pt x="974842" y="526385"/>
                </a:moveTo>
                <a:cubicBezTo>
                  <a:pt x="983872" y="524599"/>
                  <a:pt x="992901" y="531743"/>
                  <a:pt x="993804" y="540674"/>
                </a:cubicBezTo>
                <a:lnTo>
                  <a:pt x="1008250" y="617477"/>
                </a:lnTo>
                <a:cubicBezTo>
                  <a:pt x="1010056" y="627300"/>
                  <a:pt x="1003736" y="636231"/>
                  <a:pt x="994706" y="637124"/>
                </a:cubicBezTo>
                <a:lnTo>
                  <a:pt x="719317" y="685349"/>
                </a:lnTo>
                <a:cubicBezTo>
                  <a:pt x="710288" y="687135"/>
                  <a:pt x="701258" y="680884"/>
                  <a:pt x="699453" y="671953"/>
                </a:cubicBezTo>
                <a:lnTo>
                  <a:pt x="685909" y="594257"/>
                </a:lnTo>
                <a:cubicBezTo>
                  <a:pt x="684103" y="584434"/>
                  <a:pt x="690423" y="576396"/>
                  <a:pt x="699453" y="574610"/>
                </a:cubicBezTo>
                <a:close/>
                <a:moveTo>
                  <a:pt x="2539528" y="507359"/>
                </a:moveTo>
                <a:cubicBezTo>
                  <a:pt x="2548532" y="504670"/>
                  <a:pt x="2558436" y="510945"/>
                  <a:pt x="2559336" y="519910"/>
                </a:cubicBezTo>
                <a:lnTo>
                  <a:pt x="2570142" y="576387"/>
                </a:lnTo>
                <a:lnTo>
                  <a:pt x="2573742" y="598798"/>
                </a:lnTo>
                <a:lnTo>
                  <a:pt x="2583648" y="653483"/>
                </a:lnTo>
                <a:cubicBezTo>
                  <a:pt x="2584548" y="663344"/>
                  <a:pt x="2578244" y="672308"/>
                  <a:pt x="2569240" y="673205"/>
                </a:cubicBezTo>
                <a:lnTo>
                  <a:pt x="2275708" y="726096"/>
                </a:lnTo>
                <a:cubicBezTo>
                  <a:pt x="2265804" y="726993"/>
                  <a:pt x="2256800" y="720717"/>
                  <a:pt x="2255900" y="711753"/>
                </a:cubicBezTo>
                <a:lnTo>
                  <a:pt x="2245994" y="656172"/>
                </a:lnTo>
                <a:lnTo>
                  <a:pt x="2241492" y="633760"/>
                </a:lnTo>
                <a:lnTo>
                  <a:pt x="2231588" y="578180"/>
                </a:lnTo>
                <a:cubicBezTo>
                  <a:pt x="2230688" y="569215"/>
                  <a:pt x="2236990" y="560251"/>
                  <a:pt x="2245994" y="558458"/>
                </a:cubicBezTo>
                <a:close/>
                <a:moveTo>
                  <a:pt x="4038086" y="494533"/>
                </a:moveTo>
                <a:cubicBezTo>
                  <a:pt x="4046224" y="492713"/>
                  <a:pt x="4057076" y="499082"/>
                  <a:pt x="4057980" y="508181"/>
                </a:cubicBezTo>
                <a:lnTo>
                  <a:pt x="4067926" y="564592"/>
                </a:lnTo>
                <a:lnTo>
                  <a:pt x="4071544" y="587339"/>
                </a:lnTo>
                <a:lnTo>
                  <a:pt x="4082396" y="643750"/>
                </a:lnTo>
                <a:cubicBezTo>
                  <a:pt x="4083300" y="652849"/>
                  <a:pt x="4076970" y="661948"/>
                  <a:pt x="4067022" y="663767"/>
                </a:cubicBezTo>
                <a:lnTo>
                  <a:pt x="3925956" y="688334"/>
                </a:lnTo>
                <a:lnTo>
                  <a:pt x="3773132" y="715629"/>
                </a:lnTo>
                <a:lnTo>
                  <a:pt x="3631160" y="740196"/>
                </a:lnTo>
                <a:cubicBezTo>
                  <a:pt x="3622118" y="742925"/>
                  <a:pt x="3612170" y="736556"/>
                  <a:pt x="3610362" y="727458"/>
                </a:cubicBezTo>
                <a:lnTo>
                  <a:pt x="3600414" y="671046"/>
                </a:lnTo>
                <a:lnTo>
                  <a:pt x="3596798" y="647390"/>
                </a:lnTo>
                <a:lnTo>
                  <a:pt x="3586850" y="591888"/>
                </a:lnTo>
                <a:cubicBezTo>
                  <a:pt x="3585946" y="582789"/>
                  <a:pt x="3592276" y="573691"/>
                  <a:pt x="3601318" y="571871"/>
                </a:cubicBezTo>
                <a:lnTo>
                  <a:pt x="3743290" y="546395"/>
                </a:lnTo>
                <a:lnTo>
                  <a:pt x="3896114" y="520009"/>
                </a:lnTo>
                <a:close/>
                <a:moveTo>
                  <a:pt x="1317642" y="465710"/>
                </a:moveTo>
                <a:cubicBezTo>
                  <a:pt x="1326672" y="464812"/>
                  <a:pt x="1335701" y="470200"/>
                  <a:pt x="1336604" y="479179"/>
                </a:cubicBezTo>
                <a:lnTo>
                  <a:pt x="1351050" y="558199"/>
                </a:lnTo>
                <a:cubicBezTo>
                  <a:pt x="1352856" y="567178"/>
                  <a:pt x="1346536" y="575260"/>
                  <a:pt x="1336604" y="577056"/>
                </a:cubicBezTo>
                <a:lnTo>
                  <a:pt x="1061214" y="625545"/>
                </a:lnTo>
                <a:cubicBezTo>
                  <a:pt x="1052185" y="627341"/>
                  <a:pt x="1044058" y="621055"/>
                  <a:pt x="1042253" y="612076"/>
                </a:cubicBezTo>
                <a:lnTo>
                  <a:pt x="1027806" y="533954"/>
                </a:lnTo>
                <a:cubicBezTo>
                  <a:pt x="1026903" y="524975"/>
                  <a:pt x="1033223" y="515995"/>
                  <a:pt x="1041350" y="514199"/>
                </a:cubicBezTo>
                <a:close/>
                <a:moveTo>
                  <a:pt x="2902260" y="441797"/>
                </a:moveTo>
                <a:cubicBezTo>
                  <a:pt x="2910364" y="440893"/>
                  <a:pt x="2921168" y="446315"/>
                  <a:pt x="2922068" y="455352"/>
                </a:cubicBezTo>
                <a:lnTo>
                  <a:pt x="2931972" y="511383"/>
                </a:lnTo>
                <a:lnTo>
                  <a:pt x="2935574" y="533976"/>
                </a:lnTo>
                <a:lnTo>
                  <a:pt x="2945478" y="590910"/>
                </a:lnTo>
                <a:cubicBezTo>
                  <a:pt x="2947280" y="599948"/>
                  <a:pt x="2940976" y="608985"/>
                  <a:pt x="2931972" y="609889"/>
                </a:cubicBezTo>
                <a:lnTo>
                  <a:pt x="2638442" y="662305"/>
                </a:lnTo>
                <a:cubicBezTo>
                  <a:pt x="2628538" y="663208"/>
                  <a:pt x="2619534" y="657786"/>
                  <a:pt x="2617734" y="648749"/>
                </a:cubicBezTo>
                <a:lnTo>
                  <a:pt x="2607830" y="592718"/>
                </a:lnTo>
                <a:lnTo>
                  <a:pt x="2604228" y="570125"/>
                </a:lnTo>
                <a:lnTo>
                  <a:pt x="2594324" y="513191"/>
                </a:lnTo>
                <a:cubicBezTo>
                  <a:pt x="2593424" y="504153"/>
                  <a:pt x="2598826" y="495116"/>
                  <a:pt x="2608730" y="493309"/>
                </a:cubicBezTo>
                <a:close/>
                <a:moveTo>
                  <a:pt x="1660443" y="406814"/>
                </a:moveTo>
                <a:cubicBezTo>
                  <a:pt x="1669472" y="405018"/>
                  <a:pt x="1678502" y="410406"/>
                  <a:pt x="1680308" y="420283"/>
                </a:cubicBezTo>
                <a:lnTo>
                  <a:pt x="1693851" y="498406"/>
                </a:lnTo>
                <a:cubicBezTo>
                  <a:pt x="1695657" y="507385"/>
                  <a:pt x="1689337" y="516365"/>
                  <a:pt x="1680308" y="518161"/>
                </a:cubicBezTo>
                <a:lnTo>
                  <a:pt x="1404918" y="565753"/>
                </a:lnTo>
                <a:cubicBezTo>
                  <a:pt x="1395889" y="567549"/>
                  <a:pt x="1386859" y="562161"/>
                  <a:pt x="1385957" y="552284"/>
                </a:cubicBezTo>
                <a:lnTo>
                  <a:pt x="1370607" y="474161"/>
                </a:lnTo>
                <a:cubicBezTo>
                  <a:pt x="1369704" y="465181"/>
                  <a:pt x="1376024" y="456202"/>
                  <a:pt x="1385054" y="454406"/>
                </a:cubicBezTo>
                <a:close/>
                <a:moveTo>
                  <a:pt x="3267790" y="374025"/>
                </a:moveTo>
                <a:cubicBezTo>
                  <a:pt x="3276848" y="373129"/>
                  <a:pt x="3286814" y="379404"/>
                  <a:pt x="3288626" y="388369"/>
                </a:cubicBezTo>
                <a:lnTo>
                  <a:pt x="3298590" y="443949"/>
                </a:lnTo>
                <a:lnTo>
                  <a:pt x="3302214" y="467257"/>
                </a:lnTo>
                <a:lnTo>
                  <a:pt x="3312180" y="521942"/>
                </a:lnTo>
                <a:cubicBezTo>
                  <a:pt x="3313992" y="530906"/>
                  <a:pt x="3306744" y="539871"/>
                  <a:pt x="3296778" y="541664"/>
                </a:cubicBezTo>
                <a:lnTo>
                  <a:pt x="3003260" y="592762"/>
                </a:lnTo>
                <a:cubicBezTo>
                  <a:pt x="2993294" y="595451"/>
                  <a:pt x="2984236" y="589176"/>
                  <a:pt x="2982424" y="580212"/>
                </a:cubicBezTo>
                <a:lnTo>
                  <a:pt x="2972458" y="523734"/>
                </a:lnTo>
                <a:lnTo>
                  <a:pt x="2968834" y="501323"/>
                </a:lnTo>
                <a:lnTo>
                  <a:pt x="2958870" y="445742"/>
                </a:lnTo>
                <a:cubicBezTo>
                  <a:pt x="2956152" y="436778"/>
                  <a:pt x="2963400" y="428710"/>
                  <a:pt x="2973364" y="426917"/>
                </a:cubicBezTo>
                <a:close/>
                <a:moveTo>
                  <a:pt x="2003244" y="343027"/>
                </a:moveTo>
                <a:cubicBezTo>
                  <a:pt x="2012272" y="341241"/>
                  <a:pt x="2021302" y="347492"/>
                  <a:pt x="2023108" y="357316"/>
                </a:cubicBezTo>
                <a:lnTo>
                  <a:pt x="2036652" y="435012"/>
                </a:lnTo>
                <a:cubicBezTo>
                  <a:pt x="2038458" y="443942"/>
                  <a:pt x="2032136" y="451980"/>
                  <a:pt x="2023108" y="453766"/>
                </a:cubicBezTo>
                <a:lnTo>
                  <a:pt x="1747718" y="501991"/>
                </a:lnTo>
                <a:cubicBezTo>
                  <a:pt x="1738689" y="503777"/>
                  <a:pt x="1729659" y="497525"/>
                  <a:pt x="1727854" y="488595"/>
                </a:cubicBezTo>
                <a:lnTo>
                  <a:pt x="1714310" y="410899"/>
                </a:lnTo>
                <a:cubicBezTo>
                  <a:pt x="1712504" y="401969"/>
                  <a:pt x="1718824" y="393038"/>
                  <a:pt x="1727854" y="391252"/>
                </a:cubicBezTo>
                <a:close/>
                <a:moveTo>
                  <a:pt x="3498654" y="334169"/>
                </a:moveTo>
                <a:cubicBezTo>
                  <a:pt x="3504036" y="333271"/>
                  <a:pt x="3509416" y="339555"/>
                  <a:pt x="3511210" y="348533"/>
                </a:cubicBezTo>
                <a:lnTo>
                  <a:pt x="3521076" y="404194"/>
                </a:lnTo>
                <a:lnTo>
                  <a:pt x="3525560" y="427536"/>
                </a:lnTo>
                <a:lnTo>
                  <a:pt x="3535426" y="482299"/>
                </a:lnTo>
                <a:cubicBezTo>
                  <a:pt x="3537220" y="491277"/>
                  <a:pt x="3533632" y="500254"/>
                  <a:pt x="3528250" y="501152"/>
                </a:cubicBezTo>
                <a:lnTo>
                  <a:pt x="3361434" y="530778"/>
                </a:lnTo>
                <a:cubicBezTo>
                  <a:pt x="3356052" y="531676"/>
                  <a:pt x="3349774" y="524494"/>
                  <a:pt x="3348878" y="515516"/>
                </a:cubicBezTo>
                <a:lnTo>
                  <a:pt x="3339012" y="459855"/>
                </a:lnTo>
                <a:lnTo>
                  <a:pt x="3334528" y="437411"/>
                </a:lnTo>
                <a:lnTo>
                  <a:pt x="3324662" y="381750"/>
                </a:lnTo>
                <a:cubicBezTo>
                  <a:pt x="3322868" y="372772"/>
                  <a:pt x="3326456" y="364693"/>
                  <a:pt x="3331838" y="363795"/>
                </a:cubicBezTo>
                <a:close/>
                <a:moveTo>
                  <a:pt x="3726432" y="294309"/>
                </a:moveTo>
                <a:cubicBezTo>
                  <a:pt x="3731860" y="293411"/>
                  <a:pt x="3738190" y="300593"/>
                  <a:pt x="3739094" y="309571"/>
                </a:cubicBezTo>
                <a:lnTo>
                  <a:pt x="3749042" y="365232"/>
                </a:lnTo>
                <a:lnTo>
                  <a:pt x="3753564" y="387676"/>
                </a:lnTo>
                <a:lnTo>
                  <a:pt x="3762608" y="443337"/>
                </a:lnTo>
                <a:cubicBezTo>
                  <a:pt x="3764418" y="452315"/>
                  <a:pt x="3761704" y="461292"/>
                  <a:pt x="3756278" y="462190"/>
                </a:cubicBezTo>
                <a:lnTo>
                  <a:pt x="3588060" y="490918"/>
                </a:lnTo>
                <a:cubicBezTo>
                  <a:pt x="3582634" y="491816"/>
                  <a:pt x="3576302" y="486430"/>
                  <a:pt x="3574494" y="476554"/>
                </a:cubicBezTo>
                <a:lnTo>
                  <a:pt x="3564546" y="420893"/>
                </a:lnTo>
                <a:lnTo>
                  <a:pt x="3560928" y="398449"/>
                </a:lnTo>
                <a:lnTo>
                  <a:pt x="3550980" y="342788"/>
                </a:lnTo>
                <a:cubicBezTo>
                  <a:pt x="3550076" y="333810"/>
                  <a:pt x="3552788" y="325730"/>
                  <a:pt x="3558214" y="323935"/>
                </a:cubicBezTo>
                <a:close/>
                <a:moveTo>
                  <a:pt x="2346948" y="282352"/>
                </a:moveTo>
                <a:cubicBezTo>
                  <a:pt x="2355976" y="281454"/>
                  <a:pt x="2364102" y="287740"/>
                  <a:pt x="2366812" y="296719"/>
                </a:cubicBezTo>
                <a:lnTo>
                  <a:pt x="2380356" y="373943"/>
                </a:lnTo>
                <a:cubicBezTo>
                  <a:pt x="2381258" y="383820"/>
                  <a:pt x="2375840" y="392800"/>
                  <a:pt x="2366812" y="393698"/>
                </a:cubicBezTo>
                <a:lnTo>
                  <a:pt x="2090518" y="442187"/>
                </a:lnTo>
                <a:cubicBezTo>
                  <a:pt x="2081490" y="443983"/>
                  <a:pt x="2072460" y="437697"/>
                  <a:pt x="2070654" y="428718"/>
                </a:cubicBezTo>
                <a:lnTo>
                  <a:pt x="2057110" y="350596"/>
                </a:lnTo>
                <a:cubicBezTo>
                  <a:pt x="2055304" y="340719"/>
                  <a:pt x="2061626" y="332637"/>
                  <a:pt x="2070654" y="331739"/>
                </a:cubicBezTo>
                <a:close/>
                <a:moveTo>
                  <a:pt x="4001058" y="246483"/>
                </a:moveTo>
                <a:cubicBezTo>
                  <a:pt x="4008272" y="245576"/>
                  <a:pt x="4015486" y="251923"/>
                  <a:pt x="4017290" y="260990"/>
                </a:cubicBezTo>
                <a:lnTo>
                  <a:pt x="4027210" y="318112"/>
                </a:lnTo>
                <a:lnTo>
                  <a:pt x="4031718" y="340780"/>
                </a:lnTo>
                <a:lnTo>
                  <a:pt x="4041638" y="396089"/>
                </a:lnTo>
                <a:cubicBezTo>
                  <a:pt x="4043442" y="406062"/>
                  <a:pt x="4038030" y="414223"/>
                  <a:pt x="4030816" y="415129"/>
                </a:cubicBezTo>
                <a:lnTo>
                  <a:pt x="3809884" y="454118"/>
                </a:lnTo>
                <a:cubicBezTo>
                  <a:pt x="3803572" y="455931"/>
                  <a:pt x="3796358" y="448678"/>
                  <a:pt x="3794554" y="440517"/>
                </a:cubicBezTo>
                <a:lnTo>
                  <a:pt x="3784634" y="384302"/>
                </a:lnTo>
                <a:lnTo>
                  <a:pt x="3780126" y="361634"/>
                </a:lnTo>
                <a:lnTo>
                  <a:pt x="3771108" y="304512"/>
                </a:lnTo>
                <a:cubicBezTo>
                  <a:pt x="3769304" y="295445"/>
                  <a:pt x="3773812" y="287284"/>
                  <a:pt x="3780126" y="285471"/>
                </a:cubicBezTo>
                <a:close/>
                <a:moveTo>
                  <a:pt x="2689650" y="222552"/>
                </a:moveTo>
                <a:cubicBezTo>
                  <a:pt x="2698704" y="221659"/>
                  <a:pt x="2706852" y="227017"/>
                  <a:pt x="2708664" y="235948"/>
                </a:cubicBezTo>
                <a:lnTo>
                  <a:pt x="2723150" y="314537"/>
                </a:lnTo>
                <a:cubicBezTo>
                  <a:pt x="2724056" y="323467"/>
                  <a:pt x="2718624" y="331505"/>
                  <a:pt x="2709568" y="334184"/>
                </a:cubicBezTo>
                <a:lnTo>
                  <a:pt x="2433416" y="381516"/>
                </a:lnTo>
                <a:cubicBezTo>
                  <a:pt x="2424362" y="384195"/>
                  <a:pt x="2414402" y="377050"/>
                  <a:pt x="2413498" y="368120"/>
                </a:cubicBezTo>
                <a:lnTo>
                  <a:pt x="2399916" y="290424"/>
                </a:lnTo>
                <a:cubicBezTo>
                  <a:pt x="2398104" y="281494"/>
                  <a:pt x="2404442" y="272563"/>
                  <a:pt x="2413498" y="270777"/>
                </a:cubicBezTo>
                <a:close/>
                <a:moveTo>
                  <a:pt x="3030844" y="163668"/>
                </a:moveTo>
                <a:cubicBezTo>
                  <a:pt x="3039848" y="161872"/>
                  <a:pt x="3048852" y="167260"/>
                  <a:pt x="3050652" y="177137"/>
                </a:cubicBezTo>
                <a:lnTo>
                  <a:pt x="3065060" y="255259"/>
                </a:lnTo>
                <a:cubicBezTo>
                  <a:pt x="3066860" y="264238"/>
                  <a:pt x="3059658" y="273218"/>
                  <a:pt x="3050652" y="275014"/>
                </a:cubicBezTo>
                <a:lnTo>
                  <a:pt x="2776022" y="322605"/>
                </a:lnTo>
                <a:cubicBezTo>
                  <a:pt x="2767018" y="324401"/>
                  <a:pt x="2758914" y="319013"/>
                  <a:pt x="2757112" y="309136"/>
                </a:cubicBezTo>
                <a:lnTo>
                  <a:pt x="2742706" y="231014"/>
                </a:lnTo>
                <a:cubicBezTo>
                  <a:pt x="2740904" y="222035"/>
                  <a:pt x="2747208" y="213055"/>
                  <a:pt x="2756212" y="211259"/>
                </a:cubicBezTo>
                <a:close/>
                <a:moveTo>
                  <a:pt x="3375348" y="99882"/>
                </a:moveTo>
                <a:cubicBezTo>
                  <a:pt x="3384378" y="98096"/>
                  <a:pt x="3393406" y="104347"/>
                  <a:pt x="3395212" y="113278"/>
                </a:cubicBezTo>
                <a:lnTo>
                  <a:pt x="3408756" y="191865"/>
                </a:lnTo>
                <a:cubicBezTo>
                  <a:pt x="3409660" y="200796"/>
                  <a:pt x="3403338" y="208833"/>
                  <a:pt x="3395212" y="211512"/>
                </a:cubicBezTo>
                <a:lnTo>
                  <a:pt x="3118920" y="259737"/>
                </a:lnTo>
                <a:cubicBezTo>
                  <a:pt x="3109890" y="260630"/>
                  <a:pt x="3101764" y="255272"/>
                  <a:pt x="3099958" y="246341"/>
                </a:cubicBezTo>
                <a:lnTo>
                  <a:pt x="3085512" y="167753"/>
                </a:lnTo>
                <a:cubicBezTo>
                  <a:pt x="3083706" y="158823"/>
                  <a:pt x="3090026" y="149892"/>
                  <a:pt x="3099958" y="148106"/>
                </a:cubicBezTo>
                <a:close/>
                <a:moveTo>
                  <a:pt x="3951064" y="251"/>
                </a:moveTo>
                <a:cubicBezTo>
                  <a:pt x="3962782" y="-1559"/>
                  <a:pt x="3974498" y="6587"/>
                  <a:pt x="3977202" y="19259"/>
                </a:cubicBezTo>
                <a:lnTo>
                  <a:pt x="3988920" y="86239"/>
                </a:lnTo>
                <a:cubicBezTo>
                  <a:pt x="3991624" y="98910"/>
                  <a:pt x="3982610" y="111582"/>
                  <a:pt x="3970894" y="112487"/>
                </a:cubicBezTo>
                <a:lnTo>
                  <a:pt x="3466164" y="203000"/>
                </a:lnTo>
                <a:cubicBezTo>
                  <a:pt x="3453546" y="204811"/>
                  <a:pt x="3441828" y="196665"/>
                  <a:pt x="3440026" y="183993"/>
                </a:cubicBezTo>
                <a:lnTo>
                  <a:pt x="3427408" y="116108"/>
                </a:lnTo>
                <a:cubicBezTo>
                  <a:pt x="3426506" y="104341"/>
                  <a:pt x="3433716" y="91669"/>
                  <a:pt x="3446334" y="89859"/>
                </a:cubicBezTo>
                <a:close/>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07" name="Freeform: Shape 406">
            <a:extLst>
              <a:ext uri="{FF2B5EF4-FFF2-40B4-BE49-F238E27FC236}">
                <a16:creationId xmlns:a16="http://schemas.microsoft.com/office/drawing/2014/main" id="{5832F951-50FA-4C10-B029-DF0D2165AE8B}"/>
              </a:ext>
            </a:extLst>
          </p:cNvPr>
          <p:cNvSpPr>
            <a:spLocks noChangeArrowheads="1"/>
          </p:cNvSpPr>
          <p:nvPr/>
        </p:nvSpPr>
        <p:spPr bwMode="auto">
          <a:xfrm>
            <a:off x="7322719" y="1630296"/>
            <a:ext cx="241550" cy="94470"/>
          </a:xfrm>
          <a:custGeom>
            <a:avLst/>
            <a:gdLst>
              <a:gd name="connsiteX0" fmla="*/ 290143 w 483100"/>
              <a:gd name="connsiteY0" fmla="*/ 28796 h 188940"/>
              <a:gd name="connsiteX1" fmla="*/ 309105 w 483100"/>
              <a:gd name="connsiteY1" fmla="*/ 43163 h 188940"/>
              <a:gd name="connsiteX2" fmla="*/ 323551 w 483100"/>
              <a:gd name="connsiteY2" fmla="*/ 120388 h 188940"/>
              <a:gd name="connsiteX3" fmla="*/ 309105 w 483100"/>
              <a:gd name="connsiteY3" fmla="*/ 140143 h 188940"/>
              <a:gd name="connsiteX4" fmla="*/ 33715 w 483100"/>
              <a:gd name="connsiteY4" fmla="*/ 188633 h 188940"/>
              <a:gd name="connsiteX5" fmla="*/ 14754 w 483100"/>
              <a:gd name="connsiteY5" fmla="*/ 175164 h 188940"/>
              <a:gd name="connsiteX6" fmla="*/ 307 w 483100"/>
              <a:gd name="connsiteY6" fmla="*/ 96143 h 188940"/>
              <a:gd name="connsiteX7" fmla="*/ 14754 w 483100"/>
              <a:gd name="connsiteY7" fmla="*/ 77286 h 188940"/>
              <a:gd name="connsiteX8" fmla="*/ 454862 w 483100"/>
              <a:gd name="connsiteY8" fmla="*/ 0 h 188940"/>
              <a:gd name="connsiteX9" fmla="*/ 466655 w 483100"/>
              <a:gd name="connsiteY9" fmla="*/ 9072 h 188940"/>
              <a:gd name="connsiteX10" fmla="*/ 482984 w 483100"/>
              <a:gd name="connsiteY10" fmla="*/ 101602 h 188940"/>
              <a:gd name="connsiteX11" fmla="*/ 473912 w 483100"/>
              <a:gd name="connsiteY11" fmla="*/ 113395 h 188940"/>
              <a:gd name="connsiteX12" fmla="*/ 382289 w 483100"/>
              <a:gd name="connsiteY12" fmla="*/ 129724 h 188940"/>
              <a:gd name="connsiteX13" fmla="*/ 370496 w 483100"/>
              <a:gd name="connsiteY13" fmla="*/ 121559 h 188940"/>
              <a:gd name="connsiteX14" fmla="*/ 354167 w 483100"/>
              <a:gd name="connsiteY14" fmla="*/ 29029 h 188940"/>
              <a:gd name="connsiteX15" fmla="*/ 362332 w 483100"/>
              <a:gd name="connsiteY15" fmla="*/ 17236 h 1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100" h="188940">
                <a:moveTo>
                  <a:pt x="290143" y="28796"/>
                </a:moveTo>
                <a:cubicBezTo>
                  <a:pt x="299172" y="27898"/>
                  <a:pt x="307299" y="34184"/>
                  <a:pt x="309105" y="43163"/>
                </a:cubicBezTo>
                <a:lnTo>
                  <a:pt x="323551" y="120388"/>
                </a:lnTo>
                <a:cubicBezTo>
                  <a:pt x="324454" y="129368"/>
                  <a:pt x="318134" y="139245"/>
                  <a:pt x="309105" y="140143"/>
                </a:cubicBezTo>
                <a:lnTo>
                  <a:pt x="33715" y="188633"/>
                </a:lnTo>
                <a:cubicBezTo>
                  <a:pt x="24686" y="190429"/>
                  <a:pt x="15656" y="184143"/>
                  <a:pt x="14754" y="175164"/>
                </a:cubicBezTo>
                <a:lnTo>
                  <a:pt x="307" y="96143"/>
                </a:lnTo>
                <a:cubicBezTo>
                  <a:pt x="-1499" y="87164"/>
                  <a:pt x="4821" y="79082"/>
                  <a:pt x="14754" y="77286"/>
                </a:cubicBezTo>
                <a:close/>
                <a:moveTo>
                  <a:pt x="454862" y="0"/>
                </a:moveTo>
                <a:cubicBezTo>
                  <a:pt x="460305" y="0"/>
                  <a:pt x="465748" y="3629"/>
                  <a:pt x="466655" y="9072"/>
                </a:cubicBezTo>
                <a:lnTo>
                  <a:pt x="482984" y="101602"/>
                </a:lnTo>
                <a:cubicBezTo>
                  <a:pt x="483891" y="107045"/>
                  <a:pt x="479355" y="111581"/>
                  <a:pt x="473912" y="113395"/>
                </a:cubicBezTo>
                <a:lnTo>
                  <a:pt x="382289" y="129724"/>
                </a:lnTo>
                <a:cubicBezTo>
                  <a:pt x="376846" y="130631"/>
                  <a:pt x="371403" y="127002"/>
                  <a:pt x="370496" y="121559"/>
                </a:cubicBezTo>
                <a:lnTo>
                  <a:pt x="354167" y="29029"/>
                </a:lnTo>
                <a:cubicBezTo>
                  <a:pt x="353260" y="23586"/>
                  <a:pt x="356889" y="18143"/>
                  <a:pt x="362332" y="17236"/>
                </a:cubicBezTo>
                <a:close/>
              </a:path>
            </a:pathLst>
          </a:custGeom>
          <a:solidFill>
            <a:srgbClr val="A5A7A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08" name="Freeform 174">
            <a:extLst>
              <a:ext uri="{FF2B5EF4-FFF2-40B4-BE49-F238E27FC236}">
                <a16:creationId xmlns:a16="http://schemas.microsoft.com/office/drawing/2014/main" id="{7C1E7039-D55D-4E17-A2EA-008B0E5D888E}"/>
              </a:ext>
            </a:extLst>
          </p:cNvPr>
          <p:cNvSpPr>
            <a:spLocks noChangeArrowheads="1"/>
          </p:cNvSpPr>
          <p:nvPr/>
        </p:nvSpPr>
        <p:spPr bwMode="auto">
          <a:xfrm>
            <a:off x="10325460" y="1859493"/>
            <a:ext cx="1064276" cy="1018437"/>
          </a:xfrm>
          <a:custGeom>
            <a:avLst/>
            <a:gdLst>
              <a:gd name="T0" fmla="*/ 2352 w 2353"/>
              <a:gd name="T1" fmla="*/ 2253 h 2254"/>
              <a:gd name="T2" fmla="*/ 0 w 2353"/>
              <a:gd name="T3" fmla="*/ 2253 h 2254"/>
              <a:gd name="T4" fmla="*/ 0 w 2353"/>
              <a:gd name="T5" fmla="*/ 0 h 2254"/>
              <a:gd name="T6" fmla="*/ 2352 w 2353"/>
              <a:gd name="T7" fmla="*/ 0 h 2254"/>
              <a:gd name="T8" fmla="*/ 2352 w 2353"/>
              <a:gd name="T9" fmla="*/ 2253 h 2254"/>
            </a:gdLst>
            <a:ahLst/>
            <a:cxnLst>
              <a:cxn ang="0">
                <a:pos x="T0" y="T1"/>
              </a:cxn>
              <a:cxn ang="0">
                <a:pos x="T2" y="T3"/>
              </a:cxn>
              <a:cxn ang="0">
                <a:pos x="T4" y="T5"/>
              </a:cxn>
              <a:cxn ang="0">
                <a:pos x="T6" y="T7"/>
              </a:cxn>
              <a:cxn ang="0">
                <a:pos x="T8" y="T9"/>
              </a:cxn>
            </a:cxnLst>
            <a:rect l="0" t="0" r="r" b="b"/>
            <a:pathLst>
              <a:path w="2353" h="2254">
                <a:moveTo>
                  <a:pt x="2352" y="2253"/>
                </a:moveTo>
                <a:lnTo>
                  <a:pt x="0" y="2253"/>
                </a:lnTo>
                <a:lnTo>
                  <a:pt x="0" y="0"/>
                </a:lnTo>
                <a:lnTo>
                  <a:pt x="2352" y="0"/>
                </a:lnTo>
                <a:lnTo>
                  <a:pt x="2352" y="2253"/>
                </a:lnTo>
              </a:path>
            </a:pathLst>
          </a:custGeom>
          <a:solidFill>
            <a:srgbClr val="0E16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409" name="Freeform 175">
            <a:extLst>
              <a:ext uri="{FF2B5EF4-FFF2-40B4-BE49-F238E27FC236}">
                <a16:creationId xmlns:a16="http://schemas.microsoft.com/office/drawing/2014/main" id="{AA22B50D-3ED6-4C4B-AC09-386E198D1825}"/>
              </a:ext>
            </a:extLst>
          </p:cNvPr>
          <p:cNvSpPr>
            <a:spLocks noChangeArrowheads="1"/>
          </p:cNvSpPr>
          <p:nvPr/>
        </p:nvSpPr>
        <p:spPr bwMode="auto">
          <a:xfrm>
            <a:off x="10293570" y="2062781"/>
            <a:ext cx="1140011" cy="61785"/>
          </a:xfrm>
          <a:custGeom>
            <a:avLst/>
            <a:gdLst>
              <a:gd name="T0" fmla="*/ 2453 w 2523"/>
              <a:gd name="T1" fmla="*/ 137 h 138"/>
              <a:gd name="T2" fmla="*/ 69 w 2523"/>
              <a:gd name="T3" fmla="*/ 137 h 138"/>
              <a:gd name="T4" fmla="*/ 69 w 2523"/>
              <a:gd name="T5" fmla="*/ 137 h 138"/>
              <a:gd name="T6" fmla="*/ 0 w 2523"/>
              <a:gd name="T7" fmla="*/ 68 h 138"/>
              <a:gd name="T8" fmla="*/ 0 w 2523"/>
              <a:gd name="T9" fmla="*/ 68 h 138"/>
              <a:gd name="T10" fmla="*/ 69 w 2523"/>
              <a:gd name="T11" fmla="*/ 0 h 138"/>
              <a:gd name="T12" fmla="*/ 2453 w 2523"/>
              <a:gd name="T13" fmla="*/ 0 h 138"/>
              <a:gd name="T14" fmla="*/ 2453 w 2523"/>
              <a:gd name="T15" fmla="*/ 0 h 138"/>
              <a:gd name="T16" fmla="*/ 2522 w 2523"/>
              <a:gd name="T17" fmla="*/ 68 h 138"/>
              <a:gd name="T18" fmla="*/ 2522 w 2523"/>
              <a:gd name="T19" fmla="*/ 68 h 138"/>
              <a:gd name="T20" fmla="*/ 2453 w 2523"/>
              <a:gd name="T21"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3" h="138">
                <a:moveTo>
                  <a:pt x="2453" y="137"/>
                </a:moveTo>
                <a:lnTo>
                  <a:pt x="69" y="137"/>
                </a:lnTo>
                <a:lnTo>
                  <a:pt x="69" y="137"/>
                </a:lnTo>
                <a:cubicBezTo>
                  <a:pt x="31" y="137"/>
                  <a:pt x="0" y="106"/>
                  <a:pt x="0" y="68"/>
                </a:cubicBezTo>
                <a:lnTo>
                  <a:pt x="0" y="68"/>
                </a:lnTo>
                <a:cubicBezTo>
                  <a:pt x="0" y="30"/>
                  <a:pt x="31" y="0"/>
                  <a:pt x="69" y="0"/>
                </a:cubicBezTo>
                <a:lnTo>
                  <a:pt x="2453" y="0"/>
                </a:lnTo>
                <a:lnTo>
                  <a:pt x="2453" y="0"/>
                </a:lnTo>
                <a:cubicBezTo>
                  <a:pt x="2491" y="0"/>
                  <a:pt x="2522" y="30"/>
                  <a:pt x="2522" y="68"/>
                </a:cubicBezTo>
                <a:lnTo>
                  <a:pt x="2522" y="68"/>
                </a:lnTo>
                <a:cubicBezTo>
                  <a:pt x="2522" y="106"/>
                  <a:pt x="2491" y="137"/>
                  <a:pt x="2453" y="137"/>
                </a:cubicBezTo>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410" name="Freeform: Shape 409">
            <a:extLst>
              <a:ext uri="{FF2B5EF4-FFF2-40B4-BE49-F238E27FC236}">
                <a16:creationId xmlns:a16="http://schemas.microsoft.com/office/drawing/2014/main" id="{3C0D8EFD-01D4-4427-800E-B6731964F603}"/>
              </a:ext>
            </a:extLst>
          </p:cNvPr>
          <p:cNvSpPr>
            <a:spLocks noChangeArrowheads="1"/>
          </p:cNvSpPr>
          <p:nvPr/>
        </p:nvSpPr>
        <p:spPr bwMode="auto">
          <a:xfrm>
            <a:off x="10403186" y="2168411"/>
            <a:ext cx="916337" cy="583502"/>
          </a:xfrm>
          <a:custGeom>
            <a:avLst/>
            <a:gdLst>
              <a:gd name="connsiteX0" fmla="*/ 1450920 w 1832674"/>
              <a:gd name="connsiteY0" fmla="*/ 928749 h 1167003"/>
              <a:gd name="connsiteX1" fmla="*/ 1832674 w 1832674"/>
              <a:gd name="connsiteY1" fmla="*/ 928749 h 1167003"/>
              <a:gd name="connsiteX2" fmla="*/ 1832674 w 1832674"/>
              <a:gd name="connsiteY2" fmla="*/ 1167003 h 1167003"/>
              <a:gd name="connsiteX3" fmla="*/ 1450920 w 1832674"/>
              <a:gd name="connsiteY3" fmla="*/ 1167003 h 1167003"/>
              <a:gd name="connsiteX4" fmla="*/ 968610 w 1832674"/>
              <a:gd name="connsiteY4" fmla="*/ 920776 h 1167003"/>
              <a:gd name="connsiteX5" fmla="*/ 1346384 w 1832674"/>
              <a:gd name="connsiteY5" fmla="*/ 920776 h 1167003"/>
              <a:gd name="connsiteX6" fmla="*/ 1346384 w 1832674"/>
              <a:gd name="connsiteY6" fmla="*/ 1159030 h 1167003"/>
              <a:gd name="connsiteX7" fmla="*/ 968610 w 1832674"/>
              <a:gd name="connsiteY7" fmla="*/ 1159030 h 1167003"/>
              <a:gd name="connsiteX8" fmla="*/ 486298 w 1832674"/>
              <a:gd name="connsiteY8" fmla="*/ 912807 h 1167003"/>
              <a:gd name="connsiteX9" fmla="*/ 864074 w 1832674"/>
              <a:gd name="connsiteY9" fmla="*/ 912807 h 1167003"/>
              <a:gd name="connsiteX10" fmla="*/ 864074 w 1832674"/>
              <a:gd name="connsiteY10" fmla="*/ 1147088 h 1167003"/>
              <a:gd name="connsiteX11" fmla="*/ 486298 w 1832674"/>
              <a:gd name="connsiteY11" fmla="*/ 1147088 h 1167003"/>
              <a:gd name="connsiteX12" fmla="*/ 0 w 1832674"/>
              <a:gd name="connsiteY12" fmla="*/ 904832 h 1167003"/>
              <a:gd name="connsiteX13" fmla="*/ 377776 w 1832674"/>
              <a:gd name="connsiteY13" fmla="*/ 904832 h 1167003"/>
              <a:gd name="connsiteX14" fmla="*/ 377776 w 1832674"/>
              <a:gd name="connsiteY14" fmla="*/ 1143086 h 1167003"/>
              <a:gd name="connsiteX15" fmla="*/ 0 w 1832674"/>
              <a:gd name="connsiteY15" fmla="*/ 1143086 h 1167003"/>
              <a:gd name="connsiteX16" fmla="*/ 1450920 w 1832674"/>
              <a:gd name="connsiteY16" fmla="*/ 625811 h 1167003"/>
              <a:gd name="connsiteX17" fmla="*/ 1832674 w 1832674"/>
              <a:gd name="connsiteY17" fmla="*/ 625811 h 1167003"/>
              <a:gd name="connsiteX18" fmla="*/ 1832674 w 1832674"/>
              <a:gd name="connsiteY18" fmla="*/ 860091 h 1167003"/>
              <a:gd name="connsiteX19" fmla="*/ 1450920 w 1832674"/>
              <a:gd name="connsiteY19" fmla="*/ 860091 h 1167003"/>
              <a:gd name="connsiteX20" fmla="*/ 968610 w 1832674"/>
              <a:gd name="connsiteY20" fmla="*/ 617837 h 1167003"/>
              <a:gd name="connsiteX21" fmla="*/ 1346384 w 1832674"/>
              <a:gd name="connsiteY21" fmla="*/ 617837 h 1167003"/>
              <a:gd name="connsiteX22" fmla="*/ 1346384 w 1832674"/>
              <a:gd name="connsiteY22" fmla="*/ 856090 h 1167003"/>
              <a:gd name="connsiteX23" fmla="*/ 968610 w 1832674"/>
              <a:gd name="connsiteY23" fmla="*/ 856090 h 1167003"/>
              <a:gd name="connsiteX24" fmla="*/ 486298 w 1832674"/>
              <a:gd name="connsiteY24" fmla="*/ 609867 h 1167003"/>
              <a:gd name="connsiteX25" fmla="*/ 864074 w 1832674"/>
              <a:gd name="connsiteY25" fmla="*/ 609867 h 1167003"/>
              <a:gd name="connsiteX26" fmla="*/ 864074 w 1832674"/>
              <a:gd name="connsiteY26" fmla="*/ 844147 h 1167003"/>
              <a:gd name="connsiteX27" fmla="*/ 486298 w 1832674"/>
              <a:gd name="connsiteY27" fmla="*/ 844147 h 1167003"/>
              <a:gd name="connsiteX28" fmla="*/ 0 w 1832674"/>
              <a:gd name="connsiteY28" fmla="*/ 601892 h 1167003"/>
              <a:gd name="connsiteX29" fmla="*/ 377776 w 1832674"/>
              <a:gd name="connsiteY29" fmla="*/ 601892 h 1167003"/>
              <a:gd name="connsiteX30" fmla="*/ 377776 w 1832674"/>
              <a:gd name="connsiteY30" fmla="*/ 840145 h 1167003"/>
              <a:gd name="connsiteX31" fmla="*/ 0 w 1832674"/>
              <a:gd name="connsiteY31" fmla="*/ 840145 h 1167003"/>
              <a:gd name="connsiteX32" fmla="*/ 1450920 w 1832674"/>
              <a:gd name="connsiteY32" fmla="*/ 322871 h 1167003"/>
              <a:gd name="connsiteX33" fmla="*/ 1832674 w 1832674"/>
              <a:gd name="connsiteY33" fmla="*/ 322871 h 1167003"/>
              <a:gd name="connsiteX34" fmla="*/ 1832674 w 1832674"/>
              <a:gd name="connsiteY34" fmla="*/ 557151 h 1167003"/>
              <a:gd name="connsiteX35" fmla="*/ 1450920 w 1832674"/>
              <a:gd name="connsiteY35" fmla="*/ 557151 h 1167003"/>
              <a:gd name="connsiteX36" fmla="*/ 968610 w 1832674"/>
              <a:gd name="connsiteY36" fmla="*/ 314899 h 1167003"/>
              <a:gd name="connsiteX37" fmla="*/ 1346384 w 1832674"/>
              <a:gd name="connsiteY37" fmla="*/ 314899 h 1167003"/>
              <a:gd name="connsiteX38" fmla="*/ 1346384 w 1832674"/>
              <a:gd name="connsiteY38" fmla="*/ 549179 h 1167003"/>
              <a:gd name="connsiteX39" fmla="*/ 968610 w 1832674"/>
              <a:gd name="connsiteY39" fmla="*/ 549179 h 1167003"/>
              <a:gd name="connsiteX40" fmla="*/ 486298 w 1832674"/>
              <a:gd name="connsiteY40" fmla="*/ 306927 h 1167003"/>
              <a:gd name="connsiteX41" fmla="*/ 864074 w 1832674"/>
              <a:gd name="connsiteY41" fmla="*/ 306927 h 1167003"/>
              <a:gd name="connsiteX42" fmla="*/ 864074 w 1832674"/>
              <a:gd name="connsiteY42" fmla="*/ 541207 h 1167003"/>
              <a:gd name="connsiteX43" fmla="*/ 486298 w 1832674"/>
              <a:gd name="connsiteY43" fmla="*/ 541207 h 1167003"/>
              <a:gd name="connsiteX44" fmla="*/ 0 w 1832674"/>
              <a:gd name="connsiteY44" fmla="*/ 302940 h 1167003"/>
              <a:gd name="connsiteX45" fmla="*/ 377776 w 1832674"/>
              <a:gd name="connsiteY45" fmla="*/ 302940 h 1167003"/>
              <a:gd name="connsiteX46" fmla="*/ 377776 w 1832674"/>
              <a:gd name="connsiteY46" fmla="*/ 541193 h 1167003"/>
              <a:gd name="connsiteX47" fmla="*/ 0 w 1832674"/>
              <a:gd name="connsiteY47" fmla="*/ 541193 h 1167003"/>
              <a:gd name="connsiteX48" fmla="*/ 1450920 w 1832674"/>
              <a:gd name="connsiteY48" fmla="*/ 19929 h 1167003"/>
              <a:gd name="connsiteX49" fmla="*/ 1832674 w 1832674"/>
              <a:gd name="connsiteY49" fmla="*/ 19929 h 1167003"/>
              <a:gd name="connsiteX50" fmla="*/ 1832674 w 1832674"/>
              <a:gd name="connsiteY50" fmla="*/ 258182 h 1167003"/>
              <a:gd name="connsiteX51" fmla="*/ 1450920 w 1832674"/>
              <a:gd name="connsiteY51" fmla="*/ 258182 h 1167003"/>
              <a:gd name="connsiteX52" fmla="*/ 968610 w 1832674"/>
              <a:gd name="connsiteY52" fmla="*/ 15944 h 1167003"/>
              <a:gd name="connsiteX53" fmla="*/ 1346384 w 1832674"/>
              <a:gd name="connsiteY53" fmla="*/ 15944 h 1167003"/>
              <a:gd name="connsiteX54" fmla="*/ 1346384 w 1832674"/>
              <a:gd name="connsiteY54" fmla="*/ 250222 h 1167003"/>
              <a:gd name="connsiteX55" fmla="*/ 968610 w 1832674"/>
              <a:gd name="connsiteY55" fmla="*/ 250222 h 1167003"/>
              <a:gd name="connsiteX56" fmla="*/ 486298 w 1832674"/>
              <a:gd name="connsiteY56" fmla="*/ 3985 h 1167003"/>
              <a:gd name="connsiteX57" fmla="*/ 864074 w 1832674"/>
              <a:gd name="connsiteY57" fmla="*/ 3985 h 1167003"/>
              <a:gd name="connsiteX58" fmla="*/ 864074 w 1832674"/>
              <a:gd name="connsiteY58" fmla="*/ 242238 h 1167003"/>
              <a:gd name="connsiteX59" fmla="*/ 486298 w 1832674"/>
              <a:gd name="connsiteY59" fmla="*/ 242238 h 1167003"/>
              <a:gd name="connsiteX60" fmla="*/ 0 w 1832674"/>
              <a:gd name="connsiteY60" fmla="*/ 0 h 1167003"/>
              <a:gd name="connsiteX61" fmla="*/ 377776 w 1832674"/>
              <a:gd name="connsiteY61" fmla="*/ 0 h 1167003"/>
              <a:gd name="connsiteX62" fmla="*/ 377776 w 1832674"/>
              <a:gd name="connsiteY62" fmla="*/ 234278 h 1167003"/>
              <a:gd name="connsiteX63" fmla="*/ 0 w 1832674"/>
              <a:gd name="connsiteY63" fmla="*/ 234278 h 116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32674" h="1167003">
                <a:moveTo>
                  <a:pt x="1450920" y="928749"/>
                </a:moveTo>
                <a:lnTo>
                  <a:pt x="1832674" y="928749"/>
                </a:lnTo>
                <a:lnTo>
                  <a:pt x="1832674" y="1167003"/>
                </a:lnTo>
                <a:lnTo>
                  <a:pt x="1450920" y="1167003"/>
                </a:lnTo>
                <a:close/>
                <a:moveTo>
                  <a:pt x="968610" y="920776"/>
                </a:moveTo>
                <a:lnTo>
                  <a:pt x="1346384" y="920776"/>
                </a:lnTo>
                <a:lnTo>
                  <a:pt x="1346384" y="1159030"/>
                </a:lnTo>
                <a:lnTo>
                  <a:pt x="968610" y="1159030"/>
                </a:lnTo>
                <a:close/>
                <a:moveTo>
                  <a:pt x="486298" y="912807"/>
                </a:moveTo>
                <a:lnTo>
                  <a:pt x="864074" y="912807"/>
                </a:lnTo>
                <a:lnTo>
                  <a:pt x="864074" y="1147088"/>
                </a:lnTo>
                <a:lnTo>
                  <a:pt x="486298" y="1147088"/>
                </a:lnTo>
                <a:close/>
                <a:moveTo>
                  <a:pt x="0" y="904832"/>
                </a:moveTo>
                <a:lnTo>
                  <a:pt x="377776" y="904832"/>
                </a:lnTo>
                <a:lnTo>
                  <a:pt x="377776" y="1143086"/>
                </a:lnTo>
                <a:lnTo>
                  <a:pt x="0" y="1143086"/>
                </a:lnTo>
                <a:close/>
                <a:moveTo>
                  <a:pt x="1450920" y="625811"/>
                </a:moveTo>
                <a:lnTo>
                  <a:pt x="1832674" y="625811"/>
                </a:lnTo>
                <a:lnTo>
                  <a:pt x="1832674" y="860091"/>
                </a:lnTo>
                <a:lnTo>
                  <a:pt x="1450920" y="860091"/>
                </a:lnTo>
                <a:close/>
                <a:moveTo>
                  <a:pt x="968610" y="617837"/>
                </a:moveTo>
                <a:lnTo>
                  <a:pt x="1346384" y="617837"/>
                </a:lnTo>
                <a:lnTo>
                  <a:pt x="1346384" y="856090"/>
                </a:lnTo>
                <a:lnTo>
                  <a:pt x="968610" y="856090"/>
                </a:lnTo>
                <a:close/>
                <a:moveTo>
                  <a:pt x="486298" y="609867"/>
                </a:moveTo>
                <a:lnTo>
                  <a:pt x="864074" y="609867"/>
                </a:lnTo>
                <a:lnTo>
                  <a:pt x="864074" y="844147"/>
                </a:lnTo>
                <a:lnTo>
                  <a:pt x="486298" y="844147"/>
                </a:lnTo>
                <a:close/>
                <a:moveTo>
                  <a:pt x="0" y="601892"/>
                </a:moveTo>
                <a:lnTo>
                  <a:pt x="377776" y="601892"/>
                </a:lnTo>
                <a:lnTo>
                  <a:pt x="377776" y="840145"/>
                </a:lnTo>
                <a:lnTo>
                  <a:pt x="0" y="840145"/>
                </a:lnTo>
                <a:close/>
                <a:moveTo>
                  <a:pt x="1450920" y="322871"/>
                </a:moveTo>
                <a:lnTo>
                  <a:pt x="1832674" y="322871"/>
                </a:lnTo>
                <a:lnTo>
                  <a:pt x="1832674" y="557151"/>
                </a:lnTo>
                <a:lnTo>
                  <a:pt x="1450920" y="557151"/>
                </a:lnTo>
                <a:close/>
                <a:moveTo>
                  <a:pt x="968610" y="314899"/>
                </a:moveTo>
                <a:lnTo>
                  <a:pt x="1346384" y="314899"/>
                </a:lnTo>
                <a:lnTo>
                  <a:pt x="1346384" y="549179"/>
                </a:lnTo>
                <a:lnTo>
                  <a:pt x="968610" y="549179"/>
                </a:lnTo>
                <a:close/>
                <a:moveTo>
                  <a:pt x="486298" y="306927"/>
                </a:moveTo>
                <a:lnTo>
                  <a:pt x="864074" y="306927"/>
                </a:lnTo>
                <a:lnTo>
                  <a:pt x="864074" y="541207"/>
                </a:lnTo>
                <a:lnTo>
                  <a:pt x="486298" y="541207"/>
                </a:lnTo>
                <a:close/>
                <a:moveTo>
                  <a:pt x="0" y="302940"/>
                </a:moveTo>
                <a:lnTo>
                  <a:pt x="377776" y="302940"/>
                </a:lnTo>
                <a:lnTo>
                  <a:pt x="377776" y="541193"/>
                </a:lnTo>
                <a:lnTo>
                  <a:pt x="0" y="541193"/>
                </a:lnTo>
                <a:close/>
                <a:moveTo>
                  <a:pt x="1450920" y="19929"/>
                </a:moveTo>
                <a:lnTo>
                  <a:pt x="1832674" y="19929"/>
                </a:lnTo>
                <a:lnTo>
                  <a:pt x="1832674" y="258182"/>
                </a:lnTo>
                <a:lnTo>
                  <a:pt x="1450920" y="258182"/>
                </a:lnTo>
                <a:close/>
                <a:moveTo>
                  <a:pt x="968610" y="15944"/>
                </a:moveTo>
                <a:lnTo>
                  <a:pt x="1346384" y="15944"/>
                </a:lnTo>
                <a:lnTo>
                  <a:pt x="1346384" y="250222"/>
                </a:lnTo>
                <a:lnTo>
                  <a:pt x="968610" y="250222"/>
                </a:lnTo>
                <a:close/>
                <a:moveTo>
                  <a:pt x="486298" y="3985"/>
                </a:moveTo>
                <a:lnTo>
                  <a:pt x="864074" y="3985"/>
                </a:lnTo>
                <a:lnTo>
                  <a:pt x="864074" y="242238"/>
                </a:lnTo>
                <a:lnTo>
                  <a:pt x="486298" y="242238"/>
                </a:lnTo>
                <a:close/>
                <a:moveTo>
                  <a:pt x="0" y="0"/>
                </a:moveTo>
                <a:lnTo>
                  <a:pt x="377776" y="0"/>
                </a:lnTo>
                <a:lnTo>
                  <a:pt x="377776" y="234278"/>
                </a:lnTo>
                <a:lnTo>
                  <a:pt x="0" y="23427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11" name="Freeform: Shape 410">
            <a:extLst>
              <a:ext uri="{FF2B5EF4-FFF2-40B4-BE49-F238E27FC236}">
                <a16:creationId xmlns:a16="http://schemas.microsoft.com/office/drawing/2014/main" id="{BDBFB84B-1676-4D3F-BD8C-73F73CE4469B}"/>
              </a:ext>
            </a:extLst>
          </p:cNvPr>
          <p:cNvSpPr>
            <a:spLocks noChangeArrowheads="1"/>
          </p:cNvSpPr>
          <p:nvPr/>
        </p:nvSpPr>
        <p:spPr bwMode="auto">
          <a:xfrm>
            <a:off x="10397208" y="1801695"/>
            <a:ext cx="906387" cy="125110"/>
          </a:xfrm>
          <a:custGeom>
            <a:avLst/>
            <a:gdLst>
              <a:gd name="connsiteX0" fmla="*/ 1779332 w 1812774"/>
              <a:gd name="connsiteY0" fmla="*/ 0 h 250220"/>
              <a:gd name="connsiteX1" fmla="*/ 1812774 w 1812774"/>
              <a:gd name="connsiteY1" fmla="*/ 34203 h 250220"/>
              <a:gd name="connsiteX2" fmla="*/ 1812774 w 1812774"/>
              <a:gd name="connsiteY2" fmla="*/ 216917 h 250220"/>
              <a:gd name="connsiteX3" fmla="*/ 1779332 w 1812774"/>
              <a:gd name="connsiteY3" fmla="*/ 250220 h 250220"/>
              <a:gd name="connsiteX4" fmla="*/ 1745892 w 1812774"/>
              <a:gd name="connsiteY4" fmla="*/ 216917 h 250220"/>
              <a:gd name="connsiteX5" fmla="*/ 1745892 w 1812774"/>
              <a:gd name="connsiteY5" fmla="*/ 34203 h 250220"/>
              <a:gd name="connsiteX6" fmla="*/ 1779332 w 1812774"/>
              <a:gd name="connsiteY6" fmla="*/ 0 h 250220"/>
              <a:gd name="connsiteX7" fmla="*/ 1531746 w 1812774"/>
              <a:gd name="connsiteY7" fmla="*/ 0 h 250220"/>
              <a:gd name="connsiteX8" fmla="*/ 1565628 w 1812774"/>
              <a:gd name="connsiteY8" fmla="*/ 34203 h 250220"/>
              <a:gd name="connsiteX9" fmla="*/ 1565628 w 1812774"/>
              <a:gd name="connsiteY9" fmla="*/ 216917 h 250220"/>
              <a:gd name="connsiteX10" fmla="*/ 1531746 w 1812774"/>
              <a:gd name="connsiteY10" fmla="*/ 250220 h 250220"/>
              <a:gd name="connsiteX11" fmla="*/ 1498756 w 1812774"/>
              <a:gd name="connsiteY11" fmla="*/ 216917 h 250220"/>
              <a:gd name="connsiteX12" fmla="*/ 1498756 w 1812774"/>
              <a:gd name="connsiteY12" fmla="*/ 34203 h 250220"/>
              <a:gd name="connsiteX13" fmla="*/ 1531746 w 1812774"/>
              <a:gd name="connsiteY13" fmla="*/ 0 h 250220"/>
              <a:gd name="connsiteX14" fmla="*/ 1281074 w 1812774"/>
              <a:gd name="connsiteY14" fmla="*/ 0 h 250220"/>
              <a:gd name="connsiteX15" fmla="*/ 1314516 w 1812774"/>
              <a:gd name="connsiteY15" fmla="*/ 34203 h 250220"/>
              <a:gd name="connsiteX16" fmla="*/ 1314516 w 1812774"/>
              <a:gd name="connsiteY16" fmla="*/ 216917 h 250220"/>
              <a:gd name="connsiteX17" fmla="*/ 1281074 w 1812774"/>
              <a:gd name="connsiteY17" fmla="*/ 250220 h 250220"/>
              <a:gd name="connsiteX18" fmla="*/ 1247632 w 1812774"/>
              <a:gd name="connsiteY18" fmla="*/ 216917 h 250220"/>
              <a:gd name="connsiteX19" fmla="*/ 1247632 w 1812774"/>
              <a:gd name="connsiteY19" fmla="*/ 34203 h 250220"/>
              <a:gd name="connsiteX20" fmla="*/ 1281074 w 1812774"/>
              <a:gd name="connsiteY20" fmla="*/ 0 h 250220"/>
              <a:gd name="connsiteX21" fmla="*/ 1029504 w 1812774"/>
              <a:gd name="connsiteY21" fmla="*/ 0 h 250220"/>
              <a:gd name="connsiteX22" fmla="*/ 1063384 w 1812774"/>
              <a:gd name="connsiteY22" fmla="*/ 34203 h 250220"/>
              <a:gd name="connsiteX23" fmla="*/ 1063384 w 1812774"/>
              <a:gd name="connsiteY23" fmla="*/ 216917 h 250220"/>
              <a:gd name="connsiteX24" fmla="*/ 1029504 w 1812774"/>
              <a:gd name="connsiteY24" fmla="*/ 250220 h 250220"/>
              <a:gd name="connsiteX25" fmla="*/ 996514 w 1812774"/>
              <a:gd name="connsiteY25" fmla="*/ 216917 h 250220"/>
              <a:gd name="connsiteX26" fmla="*/ 996514 w 1812774"/>
              <a:gd name="connsiteY26" fmla="*/ 34203 h 250220"/>
              <a:gd name="connsiteX27" fmla="*/ 1029504 w 1812774"/>
              <a:gd name="connsiteY27" fmla="*/ 0 h 250220"/>
              <a:gd name="connsiteX28" fmla="*/ 782368 w 1812774"/>
              <a:gd name="connsiteY28" fmla="*/ 0 h 250220"/>
              <a:gd name="connsiteX29" fmla="*/ 816250 w 1812774"/>
              <a:gd name="connsiteY29" fmla="*/ 34203 h 250220"/>
              <a:gd name="connsiteX30" fmla="*/ 816250 w 1812774"/>
              <a:gd name="connsiteY30" fmla="*/ 216917 h 250220"/>
              <a:gd name="connsiteX31" fmla="*/ 782368 w 1812774"/>
              <a:gd name="connsiteY31" fmla="*/ 250220 h 250220"/>
              <a:gd name="connsiteX32" fmla="*/ 749380 w 1812774"/>
              <a:gd name="connsiteY32" fmla="*/ 216917 h 250220"/>
              <a:gd name="connsiteX33" fmla="*/ 749380 w 1812774"/>
              <a:gd name="connsiteY33" fmla="*/ 34203 h 250220"/>
              <a:gd name="connsiteX34" fmla="*/ 782368 w 1812774"/>
              <a:gd name="connsiteY34" fmla="*/ 0 h 250220"/>
              <a:gd name="connsiteX35" fmla="*/ 531684 w 1812774"/>
              <a:gd name="connsiteY35" fmla="*/ 0 h 250220"/>
              <a:gd name="connsiteX36" fmla="*/ 565114 w 1812774"/>
              <a:gd name="connsiteY36" fmla="*/ 34203 h 250220"/>
              <a:gd name="connsiteX37" fmla="*/ 565114 w 1812774"/>
              <a:gd name="connsiteY37" fmla="*/ 216917 h 250220"/>
              <a:gd name="connsiteX38" fmla="*/ 531684 w 1812774"/>
              <a:gd name="connsiteY38" fmla="*/ 250220 h 250220"/>
              <a:gd name="connsiteX39" fmla="*/ 498254 w 1812774"/>
              <a:gd name="connsiteY39" fmla="*/ 216917 h 250220"/>
              <a:gd name="connsiteX40" fmla="*/ 498254 w 1812774"/>
              <a:gd name="connsiteY40" fmla="*/ 34203 h 250220"/>
              <a:gd name="connsiteX41" fmla="*/ 531684 w 1812774"/>
              <a:gd name="connsiteY41" fmla="*/ 0 h 250220"/>
              <a:gd name="connsiteX42" fmla="*/ 280126 w 1812774"/>
              <a:gd name="connsiteY42" fmla="*/ 0 h 250220"/>
              <a:gd name="connsiteX43" fmla="*/ 314008 w 1812774"/>
              <a:gd name="connsiteY43" fmla="*/ 34203 h 250220"/>
              <a:gd name="connsiteX44" fmla="*/ 314008 w 1812774"/>
              <a:gd name="connsiteY44" fmla="*/ 216917 h 250220"/>
              <a:gd name="connsiteX45" fmla="*/ 280126 w 1812774"/>
              <a:gd name="connsiteY45" fmla="*/ 250220 h 250220"/>
              <a:gd name="connsiteX46" fmla="*/ 247136 w 1812774"/>
              <a:gd name="connsiteY46" fmla="*/ 216917 h 250220"/>
              <a:gd name="connsiteX47" fmla="*/ 247136 w 1812774"/>
              <a:gd name="connsiteY47" fmla="*/ 34203 h 250220"/>
              <a:gd name="connsiteX48" fmla="*/ 280126 w 1812774"/>
              <a:gd name="connsiteY48" fmla="*/ 0 h 250220"/>
              <a:gd name="connsiteX49" fmla="*/ 32990 w 1812774"/>
              <a:gd name="connsiteY49" fmla="*/ 0 h 250220"/>
              <a:gd name="connsiteX50" fmla="*/ 66872 w 1812774"/>
              <a:gd name="connsiteY50" fmla="*/ 34203 h 250220"/>
              <a:gd name="connsiteX51" fmla="*/ 66872 w 1812774"/>
              <a:gd name="connsiteY51" fmla="*/ 216917 h 250220"/>
              <a:gd name="connsiteX52" fmla="*/ 32990 w 1812774"/>
              <a:gd name="connsiteY52" fmla="*/ 250220 h 250220"/>
              <a:gd name="connsiteX53" fmla="*/ 0 w 1812774"/>
              <a:gd name="connsiteY53" fmla="*/ 216917 h 250220"/>
              <a:gd name="connsiteX54" fmla="*/ 0 w 1812774"/>
              <a:gd name="connsiteY54" fmla="*/ 34203 h 250220"/>
              <a:gd name="connsiteX55" fmla="*/ 32990 w 1812774"/>
              <a:gd name="connsiteY55" fmla="*/ 0 h 25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812774" h="250220">
                <a:moveTo>
                  <a:pt x="1779332" y="0"/>
                </a:moveTo>
                <a:cubicBezTo>
                  <a:pt x="1797814" y="0"/>
                  <a:pt x="1812774" y="15301"/>
                  <a:pt x="1812774" y="34203"/>
                </a:cubicBezTo>
                <a:lnTo>
                  <a:pt x="1812774" y="216917"/>
                </a:lnTo>
                <a:cubicBezTo>
                  <a:pt x="1812774" y="234919"/>
                  <a:pt x="1797814" y="250220"/>
                  <a:pt x="1779332" y="250220"/>
                </a:cubicBezTo>
                <a:cubicBezTo>
                  <a:pt x="1760852" y="250220"/>
                  <a:pt x="1745892" y="234919"/>
                  <a:pt x="1745892" y="216917"/>
                </a:cubicBezTo>
                <a:lnTo>
                  <a:pt x="1745892" y="34203"/>
                </a:lnTo>
                <a:cubicBezTo>
                  <a:pt x="1745892" y="15301"/>
                  <a:pt x="1760852" y="0"/>
                  <a:pt x="1779332" y="0"/>
                </a:cubicBezTo>
                <a:close/>
                <a:moveTo>
                  <a:pt x="1531746" y="0"/>
                </a:moveTo>
                <a:cubicBezTo>
                  <a:pt x="1551362" y="0"/>
                  <a:pt x="1565628" y="15301"/>
                  <a:pt x="1565628" y="34203"/>
                </a:cubicBezTo>
                <a:lnTo>
                  <a:pt x="1565628" y="216917"/>
                </a:lnTo>
                <a:cubicBezTo>
                  <a:pt x="1565628" y="234919"/>
                  <a:pt x="1551362" y="250220"/>
                  <a:pt x="1531746" y="250220"/>
                </a:cubicBezTo>
                <a:cubicBezTo>
                  <a:pt x="1513914" y="250220"/>
                  <a:pt x="1498756" y="234919"/>
                  <a:pt x="1498756" y="216917"/>
                </a:cubicBezTo>
                <a:lnTo>
                  <a:pt x="1498756" y="34203"/>
                </a:lnTo>
                <a:cubicBezTo>
                  <a:pt x="1498756" y="15301"/>
                  <a:pt x="1513914" y="0"/>
                  <a:pt x="1531746" y="0"/>
                </a:cubicBezTo>
                <a:close/>
                <a:moveTo>
                  <a:pt x="1281074" y="0"/>
                </a:moveTo>
                <a:cubicBezTo>
                  <a:pt x="1299556" y="0"/>
                  <a:pt x="1314516" y="15301"/>
                  <a:pt x="1314516" y="34203"/>
                </a:cubicBezTo>
                <a:lnTo>
                  <a:pt x="1314516" y="216917"/>
                </a:lnTo>
                <a:cubicBezTo>
                  <a:pt x="1314516" y="234919"/>
                  <a:pt x="1299556" y="250220"/>
                  <a:pt x="1281074" y="250220"/>
                </a:cubicBezTo>
                <a:cubicBezTo>
                  <a:pt x="1263472" y="250220"/>
                  <a:pt x="1247632" y="234919"/>
                  <a:pt x="1247632" y="216917"/>
                </a:cubicBezTo>
                <a:lnTo>
                  <a:pt x="1247632" y="34203"/>
                </a:lnTo>
                <a:cubicBezTo>
                  <a:pt x="1247632" y="15301"/>
                  <a:pt x="1263472" y="0"/>
                  <a:pt x="1281074" y="0"/>
                </a:cubicBezTo>
                <a:close/>
                <a:moveTo>
                  <a:pt x="1029504" y="0"/>
                </a:moveTo>
                <a:cubicBezTo>
                  <a:pt x="1048228" y="0"/>
                  <a:pt x="1063384" y="15301"/>
                  <a:pt x="1063384" y="34203"/>
                </a:cubicBezTo>
                <a:lnTo>
                  <a:pt x="1063384" y="216917"/>
                </a:lnTo>
                <a:cubicBezTo>
                  <a:pt x="1063384" y="234919"/>
                  <a:pt x="1048228" y="250220"/>
                  <a:pt x="1029504" y="250220"/>
                </a:cubicBezTo>
                <a:cubicBezTo>
                  <a:pt x="1010780" y="250220"/>
                  <a:pt x="996514" y="234919"/>
                  <a:pt x="996514" y="216917"/>
                </a:cubicBezTo>
                <a:lnTo>
                  <a:pt x="996514" y="34203"/>
                </a:lnTo>
                <a:cubicBezTo>
                  <a:pt x="996514" y="15301"/>
                  <a:pt x="1010780" y="0"/>
                  <a:pt x="1029504" y="0"/>
                </a:cubicBezTo>
                <a:close/>
                <a:moveTo>
                  <a:pt x="782368" y="0"/>
                </a:moveTo>
                <a:cubicBezTo>
                  <a:pt x="801092" y="0"/>
                  <a:pt x="816250" y="15301"/>
                  <a:pt x="816250" y="34203"/>
                </a:cubicBezTo>
                <a:lnTo>
                  <a:pt x="816250" y="216917"/>
                </a:lnTo>
                <a:cubicBezTo>
                  <a:pt x="816250" y="234919"/>
                  <a:pt x="801092" y="250220"/>
                  <a:pt x="782368" y="250220"/>
                </a:cubicBezTo>
                <a:cubicBezTo>
                  <a:pt x="764536" y="250220"/>
                  <a:pt x="749380" y="234919"/>
                  <a:pt x="749380" y="216917"/>
                </a:cubicBezTo>
                <a:lnTo>
                  <a:pt x="749380" y="34203"/>
                </a:lnTo>
                <a:cubicBezTo>
                  <a:pt x="749380" y="15301"/>
                  <a:pt x="764536" y="0"/>
                  <a:pt x="782368" y="0"/>
                </a:cubicBezTo>
                <a:close/>
                <a:moveTo>
                  <a:pt x="531684" y="0"/>
                </a:moveTo>
                <a:cubicBezTo>
                  <a:pt x="550658" y="0"/>
                  <a:pt x="565114" y="15301"/>
                  <a:pt x="565114" y="34203"/>
                </a:cubicBezTo>
                <a:lnTo>
                  <a:pt x="565114" y="216917"/>
                </a:lnTo>
                <a:cubicBezTo>
                  <a:pt x="565114" y="234919"/>
                  <a:pt x="550658" y="250220"/>
                  <a:pt x="531684" y="250220"/>
                </a:cubicBezTo>
                <a:cubicBezTo>
                  <a:pt x="512710" y="250220"/>
                  <a:pt x="498254" y="234919"/>
                  <a:pt x="498254" y="216917"/>
                </a:cubicBezTo>
                <a:lnTo>
                  <a:pt x="498254" y="34203"/>
                </a:lnTo>
                <a:cubicBezTo>
                  <a:pt x="498254" y="15301"/>
                  <a:pt x="512710" y="0"/>
                  <a:pt x="531684" y="0"/>
                </a:cubicBezTo>
                <a:close/>
                <a:moveTo>
                  <a:pt x="280126" y="0"/>
                </a:moveTo>
                <a:cubicBezTo>
                  <a:pt x="298850" y="0"/>
                  <a:pt x="314008" y="15301"/>
                  <a:pt x="314008" y="34203"/>
                </a:cubicBezTo>
                <a:lnTo>
                  <a:pt x="314008" y="216917"/>
                </a:lnTo>
                <a:cubicBezTo>
                  <a:pt x="314008" y="234919"/>
                  <a:pt x="298850" y="250220"/>
                  <a:pt x="280126" y="250220"/>
                </a:cubicBezTo>
                <a:cubicBezTo>
                  <a:pt x="262294" y="250220"/>
                  <a:pt x="247136" y="234919"/>
                  <a:pt x="247136" y="216917"/>
                </a:cubicBezTo>
                <a:lnTo>
                  <a:pt x="247136" y="34203"/>
                </a:lnTo>
                <a:cubicBezTo>
                  <a:pt x="247136" y="15301"/>
                  <a:pt x="262294" y="0"/>
                  <a:pt x="280126" y="0"/>
                </a:cubicBezTo>
                <a:close/>
                <a:moveTo>
                  <a:pt x="32990" y="0"/>
                </a:moveTo>
                <a:cubicBezTo>
                  <a:pt x="51714" y="0"/>
                  <a:pt x="66872" y="15301"/>
                  <a:pt x="66872" y="34203"/>
                </a:cubicBezTo>
                <a:lnTo>
                  <a:pt x="66872" y="216917"/>
                </a:lnTo>
                <a:cubicBezTo>
                  <a:pt x="66872" y="234919"/>
                  <a:pt x="51714" y="250220"/>
                  <a:pt x="32990" y="250220"/>
                </a:cubicBezTo>
                <a:cubicBezTo>
                  <a:pt x="15158" y="250220"/>
                  <a:pt x="0" y="234919"/>
                  <a:pt x="0" y="216917"/>
                </a:cubicBezTo>
                <a:lnTo>
                  <a:pt x="0" y="34203"/>
                </a:lnTo>
                <a:cubicBezTo>
                  <a:pt x="0" y="15301"/>
                  <a:pt x="15158" y="0"/>
                  <a:pt x="32990" y="0"/>
                </a:cubicBezTo>
                <a:close/>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12" name="Freeform 200">
            <a:extLst>
              <a:ext uri="{FF2B5EF4-FFF2-40B4-BE49-F238E27FC236}">
                <a16:creationId xmlns:a16="http://schemas.microsoft.com/office/drawing/2014/main" id="{C100049E-2665-479D-92F7-3F28A9A5412A}"/>
              </a:ext>
            </a:extLst>
          </p:cNvPr>
          <p:cNvSpPr>
            <a:spLocks noChangeArrowheads="1"/>
          </p:cNvSpPr>
          <p:nvPr/>
        </p:nvSpPr>
        <p:spPr bwMode="auto">
          <a:xfrm>
            <a:off x="7810260" y="4123570"/>
            <a:ext cx="95665" cy="123568"/>
          </a:xfrm>
          <a:custGeom>
            <a:avLst/>
            <a:gdLst>
              <a:gd name="T0" fmla="*/ 202 w 211"/>
              <a:gd name="T1" fmla="*/ 111 h 275"/>
              <a:gd name="T2" fmla="*/ 202 w 211"/>
              <a:gd name="T3" fmla="*/ 111 h 275"/>
              <a:gd name="T4" fmla="*/ 133 w 211"/>
              <a:gd name="T5" fmla="*/ 9 h 275"/>
              <a:gd name="T6" fmla="*/ 133 w 211"/>
              <a:gd name="T7" fmla="*/ 9 h 275"/>
              <a:gd name="T8" fmla="*/ 32 w 211"/>
              <a:gd name="T9" fmla="*/ 78 h 275"/>
              <a:gd name="T10" fmla="*/ 0 w 211"/>
              <a:gd name="T11" fmla="*/ 241 h 275"/>
              <a:gd name="T12" fmla="*/ 170 w 211"/>
              <a:gd name="T13" fmla="*/ 274 h 275"/>
              <a:gd name="T14" fmla="*/ 202 w 211"/>
              <a:gd name="T15" fmla="*/ 111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75">
                <a:moveTo>
                  <a:pt x="202" y="111"/>
                </a:moveTo>
                <a:lnTo>
                  <a:pt x="202" y="111"/>
                </a:lnTo>
                <a:cubicBezTo>
                  <a:pt x="210" y="64"/>
                  <a:pt x="180" y="19"/>
                  <a:pt x="133" y="9"/>
                </a:cubicBezTo>
                <a:lnTo>
                  <a:pt x="133" y="9"/>
                </a:lnTo>
                <a:cubicBezTo>
                  <a:pt x="86" y="0"/>
                  <a:pt x="40" y="31"/>
                  <a:pt x="32" y="78"/>
                </a:cubicBezTo>
                <a:lnTo>
                  <a:pt x="0" y="241"/>
                </a:lnTo>
                <a:lnTo>
                  <a:pt x="170" y="274"/>
                </a:lnTo>
                <a:lnTo>
                  <a:pt x="202" y="111"/>
                </a:lnTo>
              </a:path>
            </a:pathLst>
          </a:custGeom>
          <a:solidFill>
            <a:srgbClr val="FF2673">
              <a:alpha val="60000"/>
            </a:srgbClr>
          </a:solidFill>
          <a:ln>
            <a:noFill/>
          </a:ln>
          <a:effectLst/>
        </p:spPr>
        <p:txBody>
          <a:bodyPr wrap="none" anchor="ctr"/>
          <a:lstStyle/>
          <a:p>
            <a:endParaRPr lang="en-US" sz="1000" dirty="0">
              <a:latin typeface="Lora" panose="02000503000000020004" pitchFamily="2" charset="0"/>
            </a:endParaRPr>
          </a:p>
        </p:txBody>
      </p:sp>
      <p:sp>
        <p:nvSpPr>
          <p:cNvPr id="413" name="Freeform 201">
            <a:extLst>
              <a:ext uri="{FF2B5EF4-FFF2-40B4-BE49-F238E27FC236}">
                <a16:creationId xmlns:a16="http://schemas.microsoft.com/office/drawing/2014/main" id="{355CF5E7-7FE8-463D-9C5D-FA67D8FEE750}"/>
              </a:ext>
            </a:extLst>
          </p:cNvPr>
          <p:cNvSpPr>
            <a:spLocks noChangeArrowheads="1"/>
          </p:cNvSpPr>
          <p:nvPr/>
        </p:nvSpPr>
        <p:spPr bwMode="auto">
          <a:xfrm>
            <a:off x="7563125" y="4233187"/>
            <a:ext cx="326856" cy="1301445"/>
          </a:xfrm>
          <a:custGeom>
            <a:avLst/>
            <a:gdLst>
              <a:gd name="T0" fmla="*/ 170 w 721"/>
              <a:gd name="T1" fmla="*/ 2877 h 2878"/>
              <a:gd name="T2" fmla="*/ 717 w 721"/>
              <a:gd name="T3" fmla="*/ 50 h 2878"/>
              <a:gd name="T4" fmla="*/ 720 w 721"/>
              <a:gd name="T5" fmla="*/ 33 h 2878"/>
              <a:gd name="T6" fmla="*/ 550 w 721"/>
              <a:gd name="T7" fmla="*/ 0 h 2878"/>
              <a:gd name="T8" fmla="*/ 546 w 721"/>
              <a:gd name="T9" fmla="*/ 17 h 2878"/>
              <a:gd name="T10" fmla="*/ 0 w 721"/>
              <a:gd name="T11" fmla="*/ 2844 h 2878"/>
              <a:gd name="T12" fmla="*/ 170 w 721"/>
              <a:gd name="T13" fmla="*/ 2877 h 2878"/>
            </a:gdLst>
            <a:ahLst/>
            <a:cxnLst>
              <a:cxn ang="0">
                <a:pos x="T0" y="T1"/>
              </a:cxn>
              <a:cxn ang="0">
                <a:pos x="T2" y="T3"/>
              </a:cxn>
              <a:cxn ang="0">
                <a:pos x="T4" y="T5"/>
              </a:cxn>
              <a:cxn ang="0">
                <a:pos x="T6" y="T7"/>
              </a:cxn>
              <a:cxn ang="0">
                <a:pos x="T8" y="T9"/>
              </a:cxn>
              <a:cxn ang="0">
                <a:pos x="T10" y="T11"/>
              </a:cxn>
              <a:cxn ang="0">
                <a:pos x="T12" y="T13"/>
              </a:cxn>
            </a:cxnLst>
            <a:rect l="0" t="0" r="r" b="b"/>
            <a:pathLst>
              <a:path w="721" h="2878">
                <a:moveTo>
                  <a:pt x="170" y="2877"/>
                </a:moveTo>
                <a:lnTo>
                  <a:pt x="717" y="50"/>
                </a:lnTo>
                <a:lnTo>
                  <a:pt x="720" y="33"/>
                </a:lnTo>
                <a:lnTo>
                  <a:pt x="550" y="0"/>
                </a:lnTo>
                <a:lnTo>
                  <a:pt x="546" y="17"/>
                </a:lnTo>
                <a:lnTo>
                  <a:pt x="0" y="2844"/>
                </a:lnTo>
                <a:lnTo>
                  <a:pt x="170" y="2877"/>
                </a:lnTo>
              </a:path>
            </a:pathLst>
          </a:custGeom>
          <a:solidFill>
            <a:srgbClr val="FFE3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414" name="Freeform: Shape 413">
            <a:extLst>
              <a:ext uri="{FF2B5EF4-FFF2-40B4-BE49-F238E27FC236}">
                <a16:creationId xmlns:a16="http://schemas.microsoft.com/office/drawing/2014/main" id="{F4448FD4-4555-44C5-8EE9-7560D9CA278F}"/>
              </a:ext>
            </a:extLst>
          </p:cNvPr>
          <p:cNvSpPr>
            <a:spLocks noChangeArrowheads="1"/>
          </p:cNvSpPr>
          <p:nvPr/>
        </p:nvSpPr>
        <p:spPr bwMode="auto">
          <a:xfrm>
            <a:off x="7573091" y="4235178"/>
            <a:ext cx="302487" cy="1295017"/>
          </a:xfrm>
          <a:custGeom>
            <a:avLst/>
            <a:gdLst>
              <a:gd name="connsiteX0" fmla="*/ 601354 w 604974"/>
              <a:gd name="connsiteY0" fmla="*/ 19934 h 2590033"/>
              <a:gd name="connsiteX1" fmla="*/ 604974 w 604974"/>
              <a:gd name="connsiteY1" fmla="*/ 20837 h 2590033"/>
              <a:gd name="connsiteX2" fmla="*/ 602259 w 604974"/>
              <a:gd name="connsiteY2" fmla="*/ 35291 h 2590033"/>
              <a:gd name="connsiteX3" fmla="*/ 107257 w 604974"/>
              <a:gd name="connsiteY3" fmla="*/ 2590033 h 2590033"/>
              <a:gd name="connsiteX4" fmla="*/ 103637 w 604974"/>
              <a:gd name="connsiteY4" fmla="*/ 2589129 h 2590033"/>
              <a:gd name="connsiteX5" fmla="*/ 597735 w 604974"/>
              <a:gd name="connsiteY5" fmla="*/ 35291 h 2590033"/>
              <a:gd name="connsiteX6" fmla="*/ 553522 w 604974"/>
              <a:gd name="connsiteY6" fmla="*/ 7973 h 2590033"/>
              <a:gd name="connsiteX7" fmla="*/ 557142 w 604974"/>
              <a:gd name="connsiteY7" fmla="*/ 7973 h 2590033"/>
              <a:gd name="connsiteX8" fmla="*/ 554427 w 604974"/>
              <a:gd name="connsiteY8" fmla="*/ 22437 h 2590033"/>
              <a:gd name="connsiteX9" fmla="*/ 59425 w 604974"/>
              <a:gd name="connsiteY9" fmla="*/ 2578073 h 2590033"/>
              <a:gd name="connsiteX10" fmla="*/ 55805 w 604974"/>
              <a:gd name="connsiteY10" fmla="*/ 2577169 h 2590033"/>
              <a:gd name="connsiteX11" fmla="*/ 549903 w 604974"/>
              <a:gd name="connsiteY11" fmla="*/ 21533 h 2590033"/>
              <a:gd name="connsiteX12" fmla="*/ 497717 w 604974"/>
              <a:gd name="connsiteY12" fmla="*/ 0 h 2590033"/>
              <a:gd name="connsiteX13" fmla="*/ 501337 w 604974"/>
              <a:gd name="connsiteY13" fmla="*/ 904 h 2590033"/>
              <a:gd name="connsiteX14" fmla="*/ 497717 w 604974"/>
              <a:gd name="connsiteY14" fmla="*/ 15363 h 2590033"/>
              <a:gd name="connsiteX15" fmla="*/ 3620 w 604974"/>
              <a:gd name="connsiteY15" fmla="*/ 2570100 h 2590033"/>
              <a:gd name="connsiteX16" fmla="*/ 0 w 604974"/>
              <a:gd name="connsiteY16" fmla="*/ 2569197 h 2590033"/>
              <a:gd name="connsiteX17" fmla="*/ 494098 w 604974"/>
              <a:gd name="connsiteY17" fmla="*/ 14459 h 259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4974" h="2590033">
                <a:moveTo>
                  <a:pt x="601354" y="19934"/>
                </a:moveTo>
                <a:lnTo>
                  <a:pt x="604974" y="20837"/>
                </a:lnTo>
                <a:lnTo>
                  <a:pt x="602259" y="35291"/>
                </a:lnTo>
                <a:lnTo>
                  <a:pt x="107257" y="2590033"/>
                </a:lnTo>
                <a:lnTo>
                  <a:pt x="103637" y="2589129"/>
                </a:lnTo>
                <a:lnTo>
                  <a:pt x="597735" y="35291"/>
                </a:lnTo>
                <a:close/>
                <a:moveTo>
                  <a:pt x="553522" y="7973"/>
                </a:moveTo>
                <a:lnTo>
                  <a:pt x="557142" y="7973"/>
                </a:lnTo>
                <a:lnTo>
                  <a:pt x="554427" y="22437"/>
                </a:lnTo>
                <a:lnTo>
                  <a:pt x="59425" y="2578073"/>
                </a:lnTo>
                <a:lnTo>
                  <a:pt x="55805" y="2577169"/>
                </a:lnTo>
                <a:lnTo>
                  <a:pt x="549903" y="21533"/>
                </a:lnTo>
                <a:close/>
                <a:moveTo>
                  <a:pt x="497717" y="0"/>
                </a:moveTo>
                <a:lnTo>
                  <a:pt x="501337" y="904"/>
                </a:lnTo>
                <a:lnTo>
                  <a:pt x="497717" y="15363"/>
                </a:lnTo>
                <a:lnTo>
                  <a:pt x="3620" y="2570100"/>
                </a:lnTo>
                <a:lnTo>
                  <a:pt x="0" y="2569197"/>
                </a:lnTo>
                <a:lnTo>
                  <a:pt x="494098" y="14459"/>
                </a:lnTo>
                <a:close/>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15" name="Freeform 205">
            <a:extLst>
              <a:ext uri="{FF2B5EF4-FFF2-40B4-BE49-F238E27FC236}">
                <a16:creationId xmlns:a16="http://schemas.microsoft.com/office/drawing/2014/main" id="{F87294F4-AB39-4CBB-B67A-41FF2221A17D}"/>
              </a:ext>
            </a:extLst>
          </p:cNvPr>
          <p:cNvSpPr>
            <a:spLocks noChangeArrowheads="1"/>
          </p:cNvSpPr>
          <p:nvPr/>
        </p:nvSpPr>
        <p:spPr bwMode="auto">
          <a:xfrm>
            <a:off x="7563125" y="5518686"/>
            <a:ext cx="77728" cy="87693"/>
          </a:xfrm>
          <a:custGeom>
            <a:avLst/>
            <a:gdLst>
              <a:gd name="T0" fmla="*/ 170 w 171"/>
              <a:gd name="T1" fmla="*/ 33 h 194"/>
              <a:gd name="T2" fmla="*/ 0 w 171"/>
              <a:gd name="T3" fmla="*/ 0 h 194"/>
              <a:gd name="T4" fmla="*/ 16 w 171"/>
              <a:gd name="T5" fmla="*/ 182 h 194"/>
              <a:gd name="T6" fmla="*/ 88 w 171"/>
              <a:gd name="T7" fmla="*/ 193 h 194"/>
              <a:gd name="T8" fmla="*/ 170 w 171"/>
              <a:gd name="T9" fmla="*/ 33 h 194"/>
            </a:gdLst>
            <a:ahLst/>
            <a:cxnLst>
              <a:cxn ang="0">
                <a:pos x="T0" y="T1"/>
              </a:cxn>
              <a:cxn ang="0">
                <a:pos x="T2" y="T3"/>
              </a:cxn>
              <a:cxn ang="0">
                <a:pos x="T4" y="T5"/>
              </a:cxn>
              <a:cxn ang="0">
                <a:pos x="T6" y="T7"/>
              </a:cxn>
              <a:cxn ang="0">
                <a:pos x="T8" y="T9"/>
              </a:cxn>
            </a:cxnLst>
            <a:rect l="0" t="0" r="r" b="b"/>
            <a:pathLst>
              <a:path w="171" h="194">
                <a:moveTo>
                  <a:pt x="170" y="33"/>
                </a:moveTo>
                <a:lnTo>
                  <a:pt x="0" y="0"/>
                </a:lnTo>
                <a:lnTo>
                  <a:pt x="16" y="182"/>
                </a:lnTo>
                <a:lnTo>
                  <a:pt x="88" y="193"/>
                </a:lnTo>
                <a:lnTo>
                  <a:pt x="170" y="33"/>
                </a:lnTo>
              </a:path>
            </a:pathLst>
          </a:custGeom>
          <a:solidFill>
            <a:srgbClr val="DCDF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416" name="Freeform 206">
            <a:extLst>
              <a:ext uri="{FF2B5EF4-FFF2-40B4-BE49-F238E27FC236}">
                <a16:creationId xmlns:a16="http://schemas.microsoft.com/office/drawing/2014/main" id="{37CABC7F-44E2-4EAF-B411-1D47DC31A743}"/>
              </a:ext>
            </a:extLst>
          </p:cNvPr>
          <p:cNvSpPr>
            <a:spLocks noChangeArrowheads="1"/>
          </p:cNvSpPr>
          <p:nvPr/>
        </p:nvSpPr>
        <p:spPr bwMode="auto">
          <a:xfrm>
            <a:off x="7569103" y="5600402"/>
            <a:ext cx="33882" cy="59791"/>
          </a:xfrm>
          <a:custGeom>
            <a:avLst/>
            <a:gdLst>
              <a:gd name="T0" fmla="*/ 72 w 73"/>
              <a:gd name="T1" fmla="*/ 11 h 132"/>
              <a:gd name="T2" fmla="*/ 0 w 73"/>
              <a:gd name="T3" fmla="*/ 0 h 132"/>
              <a:gd name="T4" fmla="*/ 12 w 73"/>
              <a:gd name="T5" fmla="*/ 131 h 132"/>
              <a:gd name="T6" fmla="*/ 72 w 73"/>
              <a:gd name="T7" fmla="*/ 11 h 132"/>
            </a:gdLst>
            <a:ahLst/>
            <a:cxnLst>
              <a:cxn ang="0">
                <a:pos x="T0" y="T1"/>
              </a:cxn>
              <a:cxn ang="0">
                <a:pos x="T2" y="T3"/>
              </a:cxn>
              <a:cxn ang="0">
                <a:pos x="T4" y="T5"/>
              </a:cxn>
              <a:cxn ang="0">
                <a:pos x="T6" y="T7"/>
              </a:cxn>
            </a:cxnLst>
            <a:rect l="0" t="0" r="r" b="b"/>
            <a:pathLst>
              <a:path w="73" h="132">
                <a:moveTo>
                  <a:pt x="72" y="11"/>
                </a:moveTo>
                <a:lnTo>
                  <a:pt x="0" y="0"/>
                </a:lnTo>
                <a:lnTo>
                  <a:pt x="12" y="131"/>
                </a:lnTo>
                <a:lnTo>
                  <a:pt x="72" y="11"/>
                </a:lnTo>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417" name="Freeform 207">
            <a:extLst>
              <a:ext uri="{FF2B5EF4-FFF2-40B4-BE49-F238E27FC236}">
                <a16:creationId xmlns:a16="http://schemas.microsoft.com/office/drawing/2014/main" id="{BC9C0034-A8C4-42AA-9203-3D651087F817}"/>
              </a:ext>
            </a:extLst>
          </p:cNvPr>
          <p:cNvSpPr>
            <a:spLocks noChangeArrowheads="1"/>
          </p:cNvSpPr>
          <p:nvPr/>
        </p:nvSpPr>
        <p:spPr bwMode="auto">
          <a:xfrm>
            <a:off x="9944791" y="3141008"/>
            <a:ext cx="283010" cy="502243"/>
          </a:xfrm>
          <a:custGeom>
            <a:avLst/>
            <a:gdLst>
              <a:gd name="T0" fmla="*/ 341 w 625"/>
              <a:gd name="T1" fmla="*/ 954 h 1112"/>
              <a:gd name="T2" fmla="*/ 339 w 625"/>
              <a:gd name="T3" fmla="*/ 966 h 1112"/>
              <a:gd name="T4" fmla="*/ 393 w 625"/>
              <a:gd name="T5" fmla="*/ 967 h 1112"/>
              <a:gd name="T6" fmla="*/ 393 w 625"/>
              <a:gd name="T7" fmla="*/ 967 h 1112"/>
              <a:gd name="T8" fmla="*/ 449 w 625"/>
              <a:gd name="T9" fmla="*/ 1028 h 1112"/>
              <a:gd name="T10" fmla="*/ 449 w 625"/>
              <a:gd name="T11" fmla="*/ 1028 h 1112"/>
              <a:gd name="T12" fmla="*/ 388 w 625"/>
              <a:gd name="T13" fmla="*/ 1086 h 1112"/>
              <a:gd name="T14" fmla="*/ 169 w 625"/>
              <a:gd name="T15" fmla="*/ 1080 h 1112"/>
              <a:gd name="T16" fmla="*/ 169 w 625"/>
              <a:gd name="T17" fmla="*/ 1080 h 1112"/>
              <a:gd name="T18" fmla="*/ 111 w 625"/>
              <a:gd name="T19" fmla="*/ 1018 h 1112"/>
              <a:gd name="T20" fmla="*/ 111 w 625"/>
              <a:gd name="T21" fmla="*/ 1018 h 1112"/>
              <a:gd name="T22" fmla="*/ 170 w 625"/>
              <a:gd name="T23" fmla="*/ 961 h 1112"/>
              <a:gd name="T24" fmla="*/ 224 w 625"/>
              <a:gd name="T25" fmla="*/ 964 h 1112"/>
              <a:gd name="T26" fmla="*/ 223 w 625"/>
              <a:gd name="T27" fmla="*/ 952 h 1112"/>
              <a:gd name="T28" fmla="*/ 223 w 625"/>
              <a:gd name="T29" fmla="*/ 952 h 1112"/>
              <a:gd name="T30" fmla="*/ 150 w 625"/>
              <a:gd name="T31" fmla="*/ 412 h 1112"/>
              <a:gd name="T32" fmla="*/ 446 w 625"/>
              <a:gd name="T33" fmla="*/ 422 h 1112"/>
              <a:gd name="T34" fmla="*/ 343 w 625"/>
              <a:gd name="T35" fmla="*/ 944 h 1112"/>
              <a:gd name="T36" fmla="*/ 341 w 625"/>
              <a:gd name="T37" fmla="*/ 954 h 1112"/>
              <a:gd name="T38" fmla="*/ 0 w 625"/>
              <a:gd name="T39" fmla="*/ 408 h 1112"/>
              <a:gd name="T40" fmla="*/ 125 w 625"/>
              <a:gd name="T41" fmla="*/ 412 h 1112"/>
              <a:gd name="T42" fmla="*/ 197 w 625"/>
              <a:gd name="T43" fmla="*/ 937 h 1112"/>
              <a:gd name="T44" fmla="*/ 173 w 625"/>
              <a:gd name="T45" fmla="*/ 936 h 1112"/>
              <a:gd name="T46" fmla="*/ 173 w 625"/>
              <a:gd name="T47" fmla="*/ 936 h 1112"/>
              <a:gd name="T48" fmla="*/ 86 w 625"/>
              <a:gd name="T49" fmla="*/ 1017 h 1112"/>
              <a:gd name="T50" fmla="*/ 86 w 625"/>
              <a:gd name="T51" fmla="*/ 1017 h 1112"/>
              <a:gd name="T52" fmla="*/ 168 w 625"/>
              <a:gd name="T53" fmla="*/ 1104 h 1112"/>
              <a:gd name="T54" fmla="*/ 387 w 625"/>
              <a:gd name="T55" fmla="*/ 1110 h 1112"/>
              <a:gd name="T56" fmla="*/ 387 w 625"/>
              <a:gd name="T57" fmla="*/ 1110 h 1112"/>
              <a:gd name="T58" fmla="*/ 474 w 625"/>
              <a:gd name="T59" fmla="*/ 1028 h 1112"/>
              <a:gd name="T60" fmla="*/ 474 w 625"/>
              <a:gd name="T61" fmla="*/ 1028 h 1112"/>
              <a:gd name="T62" fmla="*/ 392 w 625"/>
              <a:gd name="T63" fmla="*/ 942 h 1112"/>
              <a:gd name="T64" fmla="*/ 368 w 625"/>
              <a:gd name="T65" fmla="*/ 942 h 1112"/>
              <a:gd name="T66" fmla="*/ 470 w 625"/>
              <a:gd name="T67" fmla="*/ 422 h 1112"/>
              <a:gd name="T68" fmla="*/ 613 w 625"/>
              <a:gd name="T69" fmla="*/ 426 h 1112"/>
              <a:gd name="T70" fmla="*/ 624 w 625"/>
              <a:gd name="T71" fmla="*/ 18 h 1112"/>
              <a:gd name="T72" fmla="*/ 12 w 625"/>
              <a:gd name="T73" fmla="*/ 0 h 1112"/>
              <a:gd name="T74" fmla="*/ 0 w 625"/>
              <a:gd name="T75" fmla="*/ 408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5" h="1112">
                <a:moveTo>
                  <a:pt x="341" y="954"/>
                </a:moveTo>
                <a:lnTo>
                  <a:pt x="339" y="966"/>
                </a:lnTo>
                <a:lnTo>
                  <a:pt x="393" y="967"/>
                </a:lnTo>
                <a:lnTo>
                  <a:pt x="393" y="967"/>
                </a:lnTo>
                <a:cubicBezTo>
                  <a:pt x="425" y="969"/>
                  <a:pt x="450" y="995"/>
                  <a:pt x="449" y="1028"/>
                </a:cubicBezTo>
                <a:lnTo>
                  <a:pt x="449" y="1028"/>
                </a:lnTo>
                <a:cubicBezTo>
                  <a:pt x="448" y="1060"/>
                  <a:pt x="421" y="1087"/>
                  <a:pt x="388" y="1086"/>
                </a:cubicBezTo>
                <a:lnTo>
                  <a:pt x="169" y="1080"/>
                </a:lnTo>
                <a:lnTo>
                  <a:pt x="169" y="1080"/>
                </a:lnTo>
                <a:cubicBezTo>
                  <a:pt x="136" y="1079"/>
                  <a:pt x="110" y="1051"/>
                  <a:pt x="111" y="1018"/>
                </a:cubicBezTo>
                <a:lnTo>
                  <a:pt x="111" y="1018"/>
                </a:lnTo>
                <a:cubicBezTo>
                  <a:pt x="112" y="986"/>
                  <a:pt x="138" y="961"/>
                  <a:pt x="170" y="961"/>
                </a:cubicBezTo>
                <a:lnTo>
                  <a:pt x="224" y="964"/>
                </a:lnTo>
                <a:lnTo>
                  <a:pt x="223" y="952"/>
                </a:lnTo>
                <a:lnTo>
                  <a:pt x="223" y="952"/>
                </a:lnTo>
                <a:lnTo>
                  <a:pt x="150" y="412"/>
                </a:lnTo>
                <a:lnTo>
                  <a:pt x="446" y="422"/>
                </a:lnTo>
                <a:lnTo>
                  <a:pt x="343" y="944"/>
                </a:lnTo>
                <a:lnTo>
                  <a:pt x="341" y="954"/>
                </a:lnTo>
                <a:close/>
                <a:moveTo>
                  <a:pt x="0" y="408"/>
                </a:moveTo>
                <a:lnTo>
                  <a:pt x="125" y="412"/>
                </a:lnTo>
                <a:lnTo>
                  <a:pt x="197" y="937"/>
                </a:lnTo>
                <a:lnTo>
                  <a:pt x="173" y="936"/>
                </a:lnTo>
                <a:lnTo>
                  <a:pt x="173" y="936"/>
                </a:lnTo>
                <a:cubicBezTo>
                  <a:pt x="127" y="935"/>
                  <a:pt x="88" y="972"/>
                  <a:pt x="86" y="1017"/>
                </a:cubicBezTo>
                <a:lnTo>
                  <a:pt x="86" y="1017"/>
                </a:lnTo>
                <a:cubicBezTo>
                  <a:pt x="86" y="1064"/>
                  <a:pt x="122" y="1102"/>
                  <a:pt x="168" y="1104"/>
                </a:cubicBezTo>
                <a:lnTo>
                  <a:pt x="387" y="1110"/>
                </a:lnTo>
                <a:lnTo>
                  <a:pt x="387" y="1110"/>
                </a:lnTo>
                <a:cubicBezTo>
                  <a:pt x="433" y="1111"/>
                  <a:pt x="472" y="1075"/>
                  <a:pt x="474" y="1028"/>
                </a:cubicBezTo>
                <a:lnTo>
                  <a:pt x="474" y="1028"/>
                </a:lnTo>
                <a:cubicBezTo>
                  <a:pt x="474" y="982"/>
                  <a:pt x="438" y="943"/>
                  <a:pt x="392" y="942"/>
                </a:cubicBezTo>
                <a:lnTo>
                  <a:pt x="368" y="942"/>
                </a:lnTo>
                <a:lnTo>
                  <a:pt x="470" y="422"/>
                </a:lnTo>
                <a:lnTo>
                  <a:pt x="613" y="426"/>
                </a:lnTo>
                <a:lnTo>
                  <a:pt x="624" y="18"/>
                </a:lnTo>
                <a:lnTo>
                  <a:pt x="12" y="0"/>
                </a:lnTo>
                <a:lnTo>
                  <a:pt x="0" y="408"/>
                </a:lnTo>
                <a:close/>
              </a:path>
            </a:pathLst>
          </a:custGeom>
          <a:solidFill>
            <a:srgbClr val="0E16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418" name="Freeform 208">
            <a:extLst>
              <a:ext uri="{FF2B5EF4-FFF2-40B4-BE49-F238E27FC236}">
                <a16:creationId xmlns:a16="http://schemas.microsoft.com/office/drawing/2014/main" id="{A75F1166-2A6A-470D-9BD0-F1F1890E568B}"/>
              </a:ext>
            </a:extLst>
          </p:cNvPr>
          <p:cNvSpPr>
            <a:spLocks noChangeArrowheads="1"/>
          </p:cNvSpPr>
          <p:nvPr/>
        </p:nvSpPr>
        <p:spPr bwMode="auto">
          <a:xfrm>
            <a:off x="6297554" y="3226707"/>
            <a:ext cx="1456902" cy="1660191"/>
          </a:xfrm>
          <a:custGeom>
            <a:avLst/>
            <a:gdLst>
              <a:gd name="T0" fmla="*/ 2055 w 3222"/>
              <a:gd name="T1" fmla="*/ 3647 h 3673"/>
              <a:gd name="T2" fmla="*/ 107 w 3222"/>
              <a:gd name="T3" fmla="*/ 2939 h 3673"/>
              <a:gd name="T4" fmla="*/ 107 w 3222"/>
              <a:gd name="T5" fmla="*/ 2939 h 3673"/>
              <a:gd name="T6" fmla="*/ 26 w 3222"/>
              <a:gd name="T7" fmla="*/ 2765 h 3673"/>
              <a:gd name="T8" fmla="*/ 992 w 3222"/>
              <a:gd name="T9" fmla="*/ 107 h 3673"/>
              <a:gd name="T10" fmla="*/ 992 w 3222"/>
              <a:gd name="T11" fmla="*/ 107 h 3673"/>
              <a:gd name="T12" fmla="*/ 1166 w 3222"/>
              <a:gd name="T13" fmla="*/ 26 h 3673"/>
              <a:gd name="T14" fmla="*/ 3115 w 3222"/>
              <a:gd name="T15" fmla="*/ 733 h 3673"/>
              <a:gd name="T16" fmla="*/ 3115 w 3222"/>
              <a:gd name="T17" fmla="*/ 733 h 3673"/>
              <a:gd name="T18" fmla="*/ 3196 w 3222"/>
              <a:gd name="T19" fmla="*/ 907 h 3673"/>
              <a:gd name="T20" fmla="*/ 2229 w 3222"/>
              <a:gd name="T21" fmla="*/ 3566 h 3673"/>
              <a:gd name="T22" fmla="*/ 2229 w 3222"/>
              <a:gd name="T23" fmla="*/ 3566 h 3673"/>
              <a:gd name="T24" fmla="*/ 2055 w 3222"/>
              <a:gd name="T25" fmla="*/ 3647 h 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2" h="3673">
                <a:moveTo>
                  <a:pt x="2055" y="3647"/>
                </a:moveTo>
                <a:lnTo>
                  <a:pt x="107" y="2939"/>
                </a:lnTo>
                <a:lnTo>
                  <a:pt x="107" y="2939"/>
                </a:lnTo>
                <a:cubicBezTo>
                  <a:pt x="37" y="2914"/>
                  <a:pt x="0" y="2835"/>
                  <a:pt x="26" y="2765"/>
                </a:cubicBezTo>
                <a:lnTo>
                  <a:pt x="992" y="107"/>
                </a:lnTo>
                <a:lnTo>
                  <a:pt x="992" y="107"/>
                </a:lnTo>
                <a:cubicBezTo>
                  <a:pt x="1018" y="37"/>
                  <a:pt x="1096" y="0"/>
                  <a:pt x="1166" y="26"/>
                </a:cubicBezTo>
                <a:lnTo>
                  <a:pt x="3115" y="733"/>
                </a:lnTo>
                <a:lnTo>
                  <a:pt x="3115" y="733"/>
                </a:lnTo>
                <a:cubicBezTo>
                  <a:pt x="3185" y="758"/>
                  <a:pt x="3221" y="836"/>
                  <a:pt x="3196" y="907"/>
                </a:cubicBezTo>
                <a:lnTo>
                  <a:pt x="2229" y="3566"/>
                </a:lnTo>
                <a:lnTo>
                  <a:pt x="2229" y="3566"/>
                </a:lnTo>
                <a:cubicBezTo>
                  <a:pt x="2204" y="3636"/>
                  <a:pt x="2125" y="3672"/>
                  <a:pt x="2055" y="3647"/>
                </a:cubicBezTo>
              </a:path>
            </a:pathLst>
          </a:custGeom>
          <a:solidFill>
            <a:srgbClr val="00D8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419" name="Freeform: Shape 418">
            <a:extLst>
              <a:ext uri="{FF2B5EF4-FFF2-40B4-BE49-F238E27FC236}">
                <a16:creationId xmlns:a16="http://schemas.microsoft.com/office/drawing/2014/main" id="{7B108791-1A0F-48EF-B664-7408279F4250}"/>
              </a:ext>
            </a:extLst>
          </p:cNvPr>
          <p:cNvSpPr>
            <a:spLocks noChangeArrowheads="1"/>
          </p:cNvSpPr>
          <p:nvPr/>
        </p:nvSpPr>
        <p:spPr bwMode="auto">
          <a:xfrm>
            <a:off x="6278122" y="3333117"/>
            <a:ext cx="522710" cy="1044595"/>
          </a:xfrm>
          <a:custGeom>
            <a:avLst/>
            <a:gdLst>
              <a:gd name="connsiteX0" fmla="*/ 54571 w 1045419"/>
              <a:gd name="connsiteY0" fmla="*/ 1911935 h 2089189"/>
              <a:gd name="connsiteX1" fmla="*/ 324362 w 1045419"/>
              <a:gd name="connsiteY1" fmla="*/ 2009867 h 2089189"/>
              <a:gd name="connsiteX2" fmla="*/ 348724 w 1045419"/>
              <a:gd name="connsiteY2" fmla="*/ 2062460 h 2089189"/>
              <a:gd name="connsiteX3" fmla="*/ 296390 w 1045419"/>
              <a:gd name="connsiteY3" fmla="*/ 2086943 h 2089189"/>
              <a:gd name="connsiteX4" fmla="*/ 26599 w 1045419"/>
              <a:gd name="connsiteY4" fmla="*/ 1989011 h 2089189"/>
              <a:gd name="connsiteX5" fmla="*/ 2236 w 1045419"/>
              <a:gd name="connsiteY5" fmla="*/ 1936418 h 2089189"/>
              <a:gd name="connsiteX6" fmla="*/ 54571 w 1045419"/>
              <a:gd name="connsiteY6" fmla="*/ 1911935 h 2089189"/>
              <a:gd name="connsiteX7" fmla="*/ 122484 w 1045419"/>
              <a:gd name="connsiteY7" fmla="*/ 1719698 h 2089189"/>
              <a:gd name="connsiteX8" fmla="*/ 392950 w 1045419"/>
              <a:gd name="connsiteY8" fmla="*/ 1818537 h 2089189"/>
              <a:gd name="connsiteX9" fmla="*/ 417373 w 1045419"/>
              <a:gd name="connsiteY9" fmla="*/ 1871130 h 2089189"/>
              <a:gd name="connsiteX10" fmla="*/ 364003 w 1045419"/>
              <a:gd name="connsiteY10" fmla="*/ 1895613 h 2089189"/>
              <a:gd name="connsiteX11" fmla="*/ 94442 w 1045419"/>
              <a:gd name="connsiteY11" fmla="*/ 1796774 h 2089189"/>
              <a:gd name="connsiteX12" fmla="*/ 70019 w 1045419"/>
              <a:gd name="connsiteY12" fmla="*/ 1744181 h 2089189"/>
              <a:gd name="connsiteX13" fmla="*/ 122484 w 1045419"/>
              <a:gd name="connsiteY13" fmla="*/ 1719698 h 2089189"/>
              <a:gd name="connsiteX14" fmla="*/ 194986 w 1045419"/>
              <a:gd name="connsiteY14" fmla="*/ 1533259 h 2089189"/>
              <a:gd name="connsiteX15" fmla="*/ 463877 w 1045419"/>
              <a:gd name="connsiteY15" fmla="*/ 1630284 h 2089189"/>
              <a:gd name="connsiteX16" fmla="*/ 488240 w 1045419"/>
              <a:gd name="connsiteY16" fmla="*/ 1683784 h 2089189"/>
              <a:gd name="connsiteX17" fmla="*/ 435905 w 1045419"/>
              <a:gd name="connsiteY17" fmla="*/ 1707360 h 2089189"/>
              <a:gd name="connsiteX18" fmla="*/ 167014 w 1045419"/>
              <a:gd name="connsiteY18" fmla="*/ 1609428 h 2089189"/>
              <a:gd name="connsiteX19" fmla="*/ 142652 w 1045419"/>
              <a:gd name="connsiteY19" fmla="*/ 1556835 h 2089189"/>
              <a:gd name="connsiteX20" fmla="*/ 194986 w 1045419"/>
              <a:gd name="connsiteY20" fmla="*/ 1533259 h 2089189"/>
              <a:gd name="connsiteX21" fmla="*/ 262898 w 1045419"/>
              <a:gd name="connsiteY21" fmla="*/ 1341928 h 2089189"/>
              <a:gd name="connsiteX22" fmla="*/ 532457 w 1045419"/>
              <a:gd name="connsiteY22" fmla="*/ 1439860 h 2089189"/>
              <a:gd name="connsiteX23" fmla="*/ 556880 w 1045419"/>
              <a:gd name="connsiteY23" fmla="*/ 1492453 h 2089189"/>
              <a:gd name="connsiteX24" fmla="*/ 504415 w 1045419"/>
              <a:gd name="connsiteY24" fmla="*/ 1516936 h 2089189"/>
              <a:gd name="connsiteX25" fmla="*/ 234856 w 1045419"/>
              <a:gd name="connsiteY25" fmla="*/ 1419004 h 2089189"/>
              <a:gd name="connsiteX26" fmla="*/ 209528 w 1045419"/>
              <a:gd name="connsiteY26" fmla="*/ 1366411 h 2089189"/>
              <a:gd name="connsiteX27" fmla="*/ 262898 w 1045419"/>
              <a:gd name="connsiteY27" fmla="*/ 1341928 h 2089189"/>
              <a:gd name="connsiteX28" fmla="*/ 332984 w 1045419"/>
              <a:gd name="connsiteY28" fmla="*/ 1149657 h 2089189"/>
              <a:gd name="connsiteX29" fmla="*/ 604124 w 1045419"/>
              <a:gd name="connsiteY29" fmla="*/ 1248029 h 2089189"/>
              <a:gd name="connsiteX30" fmla="*/ 628609 w 1045419"/>
              <a:gd name="connsiteY30" fmla="*/ 1300374 h 2089189"/>
              <a:gd name="connsiteX31" fmla="*/ 576013 w 1045419"/>
              <a:gd name="connsiteY31" fmla="*/ 1324742 h 2089189"/>
              <a:gd name="connsiteX32" fmla="*/ 305780 w 1045419"/>
              <a:gd name="connsiteY32" fmla="*/ 1226369 h 2089189"/>
              <a:gd name="connsiteX33" fmla="*/ 281296 w 1045419"/>
              <a:gd name="connsiteY33" fmla="*/ 1174024 h 2089189"/>
              <a:gd name="connsiteX34" fmla="*/ 332984 w 1045419"/>
              <a:gd name="connsiteY34" fmla="*/ 1149657 h 2089189"/>
              <a:gd name="connsiteX35" fmla="*/ 401507 w 1045419"/>
              <a:gd name="connsiteY35" fmla="*/ 959268 h 2089189"/>
              <a:gd name="connsiteX36" fmla="*/ 671973 w 1045419"/>
              <a:gd name="connsiteY36" fmla="*/ 1057200 h 2089189"/>
              <a:gd name="connsiteX37" fmla="*/ 695491 w 1045419"/>
              <a:gd name="connsiteY37" fmla="*/ 1109793 h 2089189"/>
              <a:gd name="connsiteX38" fmla="*/ 643931 w 1045419"/>
              <a:gd name="connsiteY38" fmla="*/ 1134276 h 2089189"/>
              <a:gd name="connsiteX39" fmla="*/ 374369 w 1045419"/>
              <a:gd name="connsiteY39" fmla="*/ 1035437 h 2089189"/>
              <a:gd name="connsiteX40" fmla="*/ 349946 w 1045419"/>
              <a:gd name="connsiteY40" fmla="*/ 983751 h 2089189"/>
              <a:gd name="connsiteX41" fmla="*/ 401507 w 1045419"/>
              <a:gd name="connsiteY41" fmla="*/ 959268 h 2089189"/>
              <a:gd name="connsiteX42" fmla="*/ 469417 w 1045419"/>
              <a:gd name="connsiteY42" fmla="*/ 767937 h 2089189"/>
              <a:gd name="connsiteX43" fmla="*/ 739650 w 1045419"/>
              <a:gd name="connsiteY43" fmla="*/ 866775 h 2089189"/>
              <a:gd name="connsiteX44" fmla="*/ 764135 w 1045419"/>
              <a:gd name="connsiteY44" fmla="*/ 918462 h 2089189"/>
              <a:gd name="connsiteX45" fmla="*/ 712446 w 1045419"/>
              <a:gd name="connsiteY45" fmla="*/ 942945 h 2089189"/>
              <a:gd name="connsiteX46" fmla="*/ 442213 w 1045419"/>
              <a:gd name="connsiteY46" fmla="*/ 844106 h 2089189"/>
              <a:gd name="connsiteX47" fmla="*/ 416822 w 1045419"/>
              <a:gd name="connsiteY47" fmla="*/ 792420 h 2089189"/>
              <a:gd name="connsiteX48" fmla="*/ 469417 w 1045419"/>
              <a:gd name="connsiteY48" fmla="*/ 767937 h 2089189"/>
              <a:gd name="connsiteX49" fmla="*/ 541166 w 1045419"/>
              <a:gd name="connsiteY49" fmla="*/ 575700 h 2089189"/>
              <a:gd name="connsiteX50" fmla="*/ 811399 w 1045419"/>
              <a:gd name="connsiteY50" fmla="*/ 674539 h 2089189"/>
              <a:gd name="connsiteX51" fmla="*/ 835884 w 1045419"/>
              <a:gd name="connsiteY51" fmla="*/ 726225 h 2089189"/>
              <a:gd name="connsiteX52" fmla="*/ 784195 w 1045419"/>
              <a:gd name="connsiteY52" fmla="*/ 750708 h 2089189"/>
              <a:gd name="connsiteX53" fmla="*/ 513055 w 1045419"/>
              <a:gd name="connsiteY53" fmla="*/ 653683 h 2089189"/>
              <a:gd name="connsiteX54" fmla="*/ 488571 w 1045419"/>
              <a:gd name="connsiteY54" fmla="*/ 600183 h 2089189"/>
              <a:gd name="connsiteX55" fmla="*/ 541166 w 1045419"/>
              <a:gd name="connsiteY55" fmla="*/ 575700 h 2089189"/>
              <a:gd name="connsiteX56" fmla="*/ 609535 w 1045419"/>
              <a:gd name="connsiteY56" fmla="*/ 385276 h 2089189"/>
              <a:gd name="connsiteX57" fmla="*/ 879329 w 1045419"/>
              <a:gd name="connsiteY57" fmla="*/ 483208 h 2089189"/>
              <a:gd name="connsiteX58" fmla="*/ 902789 w 1045419"/>
              <a:gd name="connsiteY58" fmla="*/ 535801 h 2089189"/>
              <a:gd name="connsiteX59" fmla="*/ 850454 w 1045419"/>
              <a:gd name="connsiteY59" fmla="*/ 560284 h 2089189"/>
              <a:gd name="connsiteX60" fmla="*/ 581563 w 1045419"/>
              <a:gd name="connsiteY60" fmla="*/ 461445 h 2089189"/>
              <a:gd name="connsiteX61" fmla="*/ 557201 w 1045419"/>
              <a:gd name="connsiteY61" fmla="*/ 409759 h 2089189"/>
              <a:gd name="connsiteX62" fmla="*/ 609535 w 1045419"/>
              <a:gd name="connsiteY62" fmla="*/ 385276 h 2089189"/>
              <a:gd name="connsiteX63" fmla="*/ 681435 w 1045419"/>
              <a:gd name="connsiteY63" fmla="*/ 192162 h 2089189"/>
              <a:gd name="connsiteX64" fmla="*/ 950997 w 1045419"/>
              <a:gd name="connsiteY64" fmla="*/ 291472 h 2089189"/>
              <a:gd name="connsiteX65" fmla="*/ 975420 w 1045419"/>
              <a:gd name="connsiteY65" fmla="*/ 343404 h 2089189"/>
              <a:gd name="connsiteX66" fmla="*/ 922955 w 1045419"/>
              <a:gd name="connsiteY66" fmla="*/ 368004 h 2089189"/>
              <a:gd name="connsiteX67" fmla="*/ 653393 w 1045419"/>
              <a:gd name="connsiteY67" fmla="*/ 269606 h 2089189"/>
              <a:gd name="connsiteX68" fmla="*/ 628970 w 1045419"/>
              <a:gd name="connsiteY68" fmla="*/ 216762 h 2089189"/>
              <a:gd name="connsiteX69" fmla="*/ 681435 w 1045419"/>
              <a:gd name="connsiteY69" fmla="*/ 192162 h 2089189"/>
              <a:gd name="connsiteX70" fmla="*/ 749197 w 1045419"/>
              <a:gd name="connsiteY70" fmla="*/ 2615 h 2089189"/>
              <a:gd name="connsiteX71" fmla="*/ 1018756 w 1045419"/>
              <a:gd name="connsiteY71" fmla="*/ 100547 h 2089189"/>
              <a:gd name="connsiteX72" fmla="*/ 1043179 w 1045419"/>
              <a:gd name="connsiteY72" fmla="*/ 153140 h 2089189"/>
              <a:gd name="connsiteX73" fmla="*/ 990714 w 1045419"/>
              <a:gd name="connsiteY73" fmla="*/ 176716 h 2089189"/>
              <a:gd name="connsiteX74" fmla="*/ 720251 w 1045419"/>
              <a:gd name="connsiteY74" fmla="*/ 79691 h 2089189"/>
              <a:gd name="connsiteX75" fmla="*/ 695827 w 1045419"/>
              <a:gd name="connsiteY75" fmla="*/ 26191 h 2089189"/>
              <a:gd name="connsiteX76" fmla="*/ 749197 w 1045419"/>
              <a:gd name="connsiteY76" fmla="*/ 2615 h 208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45419" h="2089189">
                <a:moveTo>
                  <a:pt x="54571" y="1911935"/>
                </a:moveTo>
                <a:lnTo>
                  <a:pt x="324362" y="2009867"/>
                </a:lnTo>
                <a:cubicBezTo>
                  <a:pt x="345115" y="2018028"/>
                  <a:pt x="356845" y="2041604"/>
                  <a:pt x="348724" y="2062460"/>
                </a:cubicBezTo>
                <a:cubicBezTo>
                  <a:pt x="340603" y="2083316"/>
                  <a:pt x="318045" y="2094197"/>
                  <a:pt x="296390" y="2086943"/>
                </a:cubicBezTo>
                <a:lnTo>
                  <a:pt x="26599" y="1989011"/>
                </a:lnTo>
                <a:cubicBezTo>
                  <a:pt x="5846" y="1981757"/>
                  <a:pt x="-4982" y="1957274"/>
                  <a:pt x="2236" y="1936418"/>
                </a:cubicBezTo>
                <a:cubicBezTo>
                  <a:pt x="10357" y="1915562"/>
                  <a:pt x="33817" y="1903774"/>
                  <a:pt x="54571" y="1911935"/>
                </a:cubicBezTo>
                <a:close/>
                <a:moveTo>
                  <a:pt x="122484" y="1719698"/>
                </a:moveTo>
                <a:lnTo>
                  <a:pt x="392950" y="1818537"/>
                </a:lnTo>
                <a:cubicBezTo>
                  <a:pt x="412850" y="1825791"/>
                  <a:pt x="424609" y="1850274"/>
                  <a:pt x="417373" y="1871130"/>
                </a:cubicBezTo>
                <a:cubicBezTo>
                  <a:pt x="409232" y="1891986"/>
                  <a:pt x="385713" y="1902867"/>
                  <a:pt x="364003" y="1895613"/>
                </a:cubicBezTo>
                <a:lnTo>
                  <a:pt x="94442" y="1796774"/>
                </a:lnTo>
                <a:cubicBezTo>
                  <a:pt x="74541" y="1789520"/>
                  <a:pt x="62782" y="1765944"/>
                  <a:pt x="70019" y="1744181"/>
                </a:cubicBezTo>
                <a:cubicBezTo>
                  <a:pt x="77255" y="1723325"/>
                  <a:pt x="101678" y="1712444"/>
                  <a:pt x="122484" y="1719698"/>
                </a:cubicBezTo>
                <a:close/>
                <a:moveTo>
                  <a:pt x="194986" y="1533259"/>
                </a:moveTo>
                <a:lnTo>
                  <a:pt x="463877" y="1630284"/>
                </a:lnTo>
                <a:cubicBezTo>
                  <a:pt x="484631" y="1638445"/>
                  <a:pt x="496361" y="1662021"/>
                  <a:pt x="488240" y="1683784"/>
                </a:cubicBezTo>
                <a:cubicBezTo>
                  <a:pt x="481021" y="1704640"/>
                  <a:pt x="457561" y="1715521"/>
                  <a:pt x="435905" y="1707360"/>
                </a:cubicBezTo>
                <a:lnTo>
                  <a:pt x="167014" y="1609428"/>
                </a:lnTo>
                <a:cubicBezTo>
                  <a:pt x="146261" y="1601267"/>
                  <a:pt x="134531" y="1577691"/>
                  <a:pt x="142652" y="1556835"/>
                </a:cubicBezTo>
                <a:cubicBezTo>
                  <a:pt x="149870" y="1535979"/>
                  <a:pt x="173331" y="1525098"/>
                  <a:pt x="194986" y="1533259"/>
                </a:cubicBezTo>
                <a:close/>
                <a:moveTo>
                  <a:pt x="262898" y="1341928"/>
                </a:moveTo>
                <a:lnTo>
                  <a:pt x="532457" y="1439860"/>
                </a:lnTo>
                <a:cubicBezTo>
                  <a:pt x="554166" y="1448021"/>
                  <a:pt x="564116" y="1471597"/>
                  <a:pt x="556880" y="1492453"/>
                </a:cubicBezTo>
                <a:cubicBezTo>
                  <a:pt x="549643" y="1514215"/>
                  <a:pt x="525220" y="1524190"/>
                  <a:pt x="504415" y="1516936"/>
                </a:cubicBezTo>
                <a:lnTo>
                  <a:pt x="234856" y="1419004"/>
                </a:lnTo>
                <a:cubicBezTo>
                  <a:pt x="214051" y="1410843"/>
                  <a:pt x="202292" y="1387267"/>
                  <a:pt x="209528" y="1366411"/>
                </a:cubicBezTo>
                <a:cubicBezTo>
                  <a:pt x="217670" y="1344648"/>
                  <a:pt x="241188" y="1333767"/>
                  <a:pt x="262898" y="1341928"/>
                </a:cubicBezTo>
                <a:close/>
                <a:moveTo>
                  <a:pt x="332984" y="1149657"/>
                </a:moveTo>
                <a:lnTo>
                  <a:pt x="604124" y="1248029"/>
                </a:lnTo>
                <a:cubicBezTo>
                  <a:pt x="624981" y="1255249"/>
                  <a:pt x="635863" y="1279617"/>
                  <a:pt x="628609" y="1300374"/>
                </a:cubicBezTo>
                <a:cubicBezTo>
                  <a:pt x="620447" y="1321132"/>
                  <a:pt x="596870" y="1332864"/>
                  <a:pt x="576013" y="1324742"/>
                </a:cubicBezTo>
                <a:lnTo>
                  <a:pt x="305780" y="1226369"/>
                </a:lnTo>
                <a:cubicBezTo>
                  <a:pt x="284016" y="1219149"/>
                  <a:pt x="274041" y="1195684"/>
                  <a:pt x="281296" y="1174024"/>
                </a:cubicBezTo>
                <a:cubicBezTo>
                  <a:pt x="288550" y="1154169"/>
                  <a:pt x="312128" y="1142437"/>
                  <a:pt x="332984" y="1149657"/>
                </a:cubicBezTo>
                <a:close/>
                <a:moveTo>
                  <a:pt x="401507" y="959268"/>
                </a:moveTo>
                <a:lnTo>
                  <a:pt x="671973" y="1057200"/>
                </a:lnTo>
                <a:cubicBezTo>
                  <a:pt x="692778" y="1064454"/>
                  <a:pt x="703632" y="1088030"/>
                  <a:pt x="695491" y="1109793"/>
                </a:cubicBezTo>
                <a:cubicBezTo>
                  <a:pt x="688255" y="1129742"/>
                  <a:pt x="664736" y="1141530"/>
                  <a:pt x="643931" y="1134276"/>
                </a:cubicBezTo>
                <a:lnTo>
                  <a:pt x="374369" y="1035437"/>
                </a:lnTo>
                <a:cubicBezTo>
                  <a:pt x="352660" y="1027276"/>
                  <a:pt x="341805" y="1003700"/>
                  <a:pt x="349946" y="983751"/>
                </a:cubicBezTo>
                <a:cubicBezTo>
                  <a:pt x="357183" y="961988"/>
                  <a:pt x="380701" y="951107"/>
                  <a:pt x="401507" y="959268"/>
                </a:cubicBezTo>
                <a:close/>
                <a:moveTo>
                  <a:pt x="469417" y="767937"/>
                </a:moveTo>
                <a:lnTo>
                  <a:pt x="739650" y="866775"/>
                </a:lnTo>
                <a:cubicBezTo>
                  <a:pt x="761414" y="874030"/>
                  <a:pt x="771389" y="897606"/>
                  <a:pt x="764135" y="918462"/>
                </a:cubicBezTo>
                <a:cubicBezTo>
                  <a:pt x="756880" y="940224"/>
                  <a:pt x="732396" y="950199"/>
                  <a:pt x="712446" y="942945"/>
                </a:cubicBezTo>
                <a:lnTo>
                  <a:pt x="442213" y="844106"/>
                </a:lnTo>
                <a:cubicBezTo>
                  <a:pt x="420449" y="836852"/>
                  <a:pt x="409567" y="814182"/>
                  <a:pt x="416822" y="792420"/>
                </a:cubicBezTo>
                <a:cubicBezTo>
                  <a:pt x="424983" y="770657"/>
                  <a:pt x="448560" y="759776"/>
                  <a:pt x="469417" y="767937"/>
                </a:cubicBezTo>
                <a:close/>
                <a:moveTo>
                  <a:pt x="541166" y="575700"/>
                </a:moveTo>
                <a:lnTo>
                  <a:pt x="811399" y="674539"/>
                </a:lnTo>
                <a:cubicBezTo>
                  <a:pt x="832256" y="682700"/>
                  <a:pt x="843138" y="706276"/>
                  <a:pt x="835884" y="726225"/>
                </a:cubicBezTo>
                <a:cubicBezTo>
                  <a:pt x="828629" y="747988"/>
                  <a:pt x="805052" y="758869"/>
                  <a:pt x="784195" y="750708"/>
                </a:cubicBezTo>
                <a:lnTo>
                  <a:pt x="513055" y="653683"/>
                </a:lnTo>
                <a:cubicBezTo>
                  <a:pt x="491291" y="645522"/>
                  <a:pt x="481316" y="621946"/>
                  <a:pt x="488571" y="600183"/>
                </a:cubicBezTo>
                <a:cubicBezTo>
                  <a:pt x="496732" y="580234"/>
                  <a:pt x="520309" y="568446"/>
                  <a:pt x="541166" y="575700"/>
                </a:cubicBezTo>
                <a:close/>
                <a:moveTo>
                  <a:pt x="609535" y="385276"/>
                </a:moveTo>
                <a:lnTo>
                  <a:pt x="879329" y="483208"/>
                </a:lnTo>
                <a:cubicBezTo>
                  <a:pt x="899180" y="490462"/>
                  <a:pt x="910910" y="514038"/>
                  <a:pt x="902789" y="535801"/>
                </a:cubicBezTo>
                <a:cubicBezTo>
                  <a:pt x="895570" y="555750"/>
                  <a:pt x="872110" y="567538"/>
                  <a:pt x="850454" y="560284"/>
                </a:cubicBezTo>
                <a:lnTo>
                  <a:pt x="581563" y="461445"/>
                </a:lnTo>
                <a:cubicBezTo>
                  <a:pt x="559908" y="454191"/>
                  <a:pt x="549080" y="429708"/>
                  <a:pt x="557201" y="409759"/>
                </a:cubicBezTo>
                <a:cubicBezTo>
                  <a:pt x="565322" y="387996"/>
                  <a:pt x="587880" y="377115"/>
                  <a:pt x="609535" y="385276"/>
                </a:cubicBezTo>
                <a:close/>
                <a:moveTo>
                  <a:pt x="681435" y="192162"/>
                </a:moveTo>
                <a:lnTo>
                  <a:pt x="950997" y="291472"/>
                </a:lnTo>
                <a:cubicBezTo>
                  <a:pt x="971802" y="298761"/>
                  <a:pt x="982656" y="322449"/>
                  <a:pt x="975420" y="343404"/>
                </a:cubicBezTo>
                <a:cubicBezTo>
                  <a:pt x="968183" y="365271"/>
                  <a:pt x="943760" y="376204"/>
                  <a:pt x="922955" y="368004"/>
                </a:cubicBezTo>
                <a:lnTo>
                  <a:pt x="653393" y="269606"/>
                </a:lnTo>
                <a:cubicBezTo>
                  <a:pt x="632588" y="261406"/>
                  <a:pt x="620829" y="237717"/>
                  <a:pt x="628970" y="216762"/>
                </a:cubicBezTo>
                <a:cubicBezTo>
                  <a:pt x="636207" y="194896"/>
                  <a:pt x="659725" y="185785"/>
                  <a:pt x="681435" y="192162"/>
                </a:cubicBezTo>
                <a:close/>
                <a:moveTo>
                  <a:pt x="749197" y="2615"/>
                </a:moveTo>
                <a:lnTo>
                  <a:pt x="1018756" y="100547"/>
                </a:lnTo>
                <a:cubicBezTo>
                  <a:pt x="1039561" y="108708"/>
                  <a:pt x="1050415" y="132284"/>
                  <a:pt x="1043179" y="153140"/>
                </a:cubicBezTo>
                <a:cubicBezTo>
                  <a:pt x="1035038" y="173996"/>
                  <a:pt x="1011519" y="184877"/>
                  <a:pt x="990714" y="176716"/>
                </a:cubicBezTo>
                <a:lnTo>
                  <a:pt x="720251" y="79691"/>
                </a:lnTo>
                <a:cubicBezTo>
                  <a:pt x="699446" y="71530"/>
                  <a:pt x="688591" y="47954"/>
                  <a:pt x="695827" y="26191"/>
                </a:cubicBezTo>
                <a:cubicBezTo>
                  <a:pt x="703969" y="6242"/>
                  <a:pt x="727487" y="-5546"/>
                  <a:pt x="749197" y="2615"/>
                </a:cubicBezTo>
                <a:close/>
              </a:path>
            </a:pathLst>
          </a:custGeom>
          <a:solidFill>
            <a:srgbClr val="0E16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20" name="Freeform: Shape 419">
            <a:extLst>
              <a:ext uri="{FF2B5EF4-FFF2-40B4-BE49-F238E27FC236}">
                <a16:creationId xmlns:a16="http://schemas.microsoft.com/office/drawing/2014/main" id="{E8457B1A-13A2-4D5D-A08A-60F26681863D}"/>
              </a:ext>
            </a:extLst>
          </p:cNvPr>
          <p:cNvSpPr>
            <a:spLocks noChangeArrowheads="1"/>
          </p:cNvSpPr>
          <p:nvPr/>
        </p:nvSpPr>
        <p:spPr bwMode="auto">
          <a:xfrm>
            <a:off x="6763921" y="3595418"/>
            <a:ext cx="689135" cy="545635"/>
          </a:xfrm>
          <a:custGeom>
            <a:avLst/>
            <a:gdLst>
              <a:gd name="connsiteX0" fmla="*/ 55193 w 1378269"/>
              <a:gd name="connsiteY0" fmla="*/ 530141 h 1091270"/>
              <a:gd name="connsiteX1" fmla="*/ 1178966 w 1378269"/>
              <a:gd name="connsiteY1" fmla="*/ 937412 h 1091270"/>
              <a:gd name="connsiteX2" fmla="*/ 1122868 w 1378269"/>
              <a:gd name="connsiteY2" fmla="*/ 1091270 h 1091270"/>
              <a:gd name="connsiteX3" fmla="*/ 0 w 1378269"/>
              <a:gd name="connsiteY3" fmla="*/ 682189 h 1091270"/>
              <a:gd name="connsiteX4" fmla="*/ 255007 w 1378269"/>
              <a:gd name="connsiteY4" fmla="*/ 0 h 1091270"/>
              <a:gd name="connsiteX5" fmla="*/ 1378269 w 1378269"/>
              <a:gd name="connsiteY5" fmla="*/ 408230 h 1091270"/>
              <a:gd name="connsiteX6" fmla="*/ 1210955 w 1378269"/>
              <a:gd name="connsiteY6" fmla="*/ 868054 h 1091270"/>
              <a:gd name="connsiteX7" fmla="*/ 87693 w 1378269"/>
              <a:gd name="connsiteY7" fmla="*/ 458919 h 10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8269" h="1091270">
                <a:moveTo>
                  <a:pt x="55193" y="530141"/>
                </a:moveTo>
                <a:lnTo>
                  <a:pt x="1178966" y="937412"/>
                </a:lnTo>
                <a:lnTo>
                  <a:pt x="1122868" y="1091270"/>
                </a:lnTo>
                <a:lnTo>
                  <a:pt x="0" y="682189"/>
                </a:lnTo>
                <a:close/>
                <a:moveTo>
                  <a:pt x="255007" y="0"/>
                </a:moveTo>
                <a:lnTo>
                  <a:pt x="1378269" y="408230"/>
                </a:lnTo>
                <a:lnTo>
                  <a:pt x="1210955" y="868054"/>
                </a:lnTo>
                <a:lnTo>
                  <a:pt x="87693" y="458919"/>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21" name="Freeform: Shape 420">
            <a:extLst>
              <a:ext uri="{FF2B5EF4-FFF2-40B4-BE49-F238E27FC236}">
                <a16:creationId xmlns:a16="http://schemas.microsoft.com/office/drawing/2014/main" id="{3711F8EE-51AA-40AC-AF06-D116E684D186}"/>
              </a:ext>
            </a:extLst>
          </p:cNvPr>
          <p:cNvSpPr>
            <a:spLocks noChangeArrowheads="1"/>
          </p:cNvSpPr>
          <p:nvPr/>
        </p:nvSpPr>
        <p:spPr bwMode="auto">
          <a:xfrm>
            <a:off x="7608965" y="3810665"/>
            <a:ext cx="168276" cy="221804"/>
          </a:xfrm>
          <a:custGeom>
            <a:avLst/>
            <a:gdLst>
              <a:gd name="connsiteX0" fmla="*/ 139440 w 336551"/>
              <a:gd name="connsiteY0" fmla="*/ 0 h 443608"/>
              <a:gd name="connsiteX1" fmla="*/ 286123 w 336551"/>
              <a:gd name="connsiteY1" fmla="*/ 52606 h 443608"/>
              <a:gd name="connsiteX2" fmla="*/ 332301 w 336551"/>
              <a:gd name="connsiteY2" fmla="*/ 150563 h 443608"/>
              <a:gd name="connsiteX3" fmla="*/ 244472 w 336551"/>
              <a:gd name="connsiteY3" fmla="*/ 392733 h 443608"/>
              <a:gd name="connsiteX4" fmla="*/ 146683 w 336551"/>
              <a:gd name="connsiteY4" fmla="*/ 438991 h 443608"/>
              <a:gd name="connsiteX5" fmla="*/ 0 w 336551"/>
              <a:gd name="connsiteY5" fmla="*/ 384570 h 443608"/>
              <a:gd name="connsiteX6" fmla="*/ 139440 w 336551"/>
              <a:gd name="connsiteY6" fmla="*/ 0 h 44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1" h="443608">
                <a:moveTo>
                  <a:pt x="139440" y="0"/>
                </a:moveTo>
                <a:lnTo>
                  <a:pt x="286123" y="52606"/>
                </a:lnTo>
                <a:cubicBezTo>
                  <a:pt x="325963" y="67118"/>
                  <a:pt x="345883" y="111561"/>
                  <a:pt x="332301" y="150563"/>
                </a:cubicBezTo>
                <a:lnTo>
                  <a:pt x="244472" y="392733"/>
                </a:lnTo>
                <a:cubicBezTo>
                  <a:pt x="229985" y="432642"/>
                  <a:pt x="185618" y="453503"/>
                  <a:pt x="146683" y="438991"/>
                </a:cubicBezTo>
                <a:lnTo>
                  <a:pt x="0" y="384570"/>
                </a:lnTo>
                <a:lnTo>
                  <a:pt x="139440" y="0"/>
                </a:lnTo>
                <a:close/>
              </a:path>
            </a:pathLst>
          </a:custGeom>
          <a:solidFill>
            <a:srgbClr val="FF267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000" dirty="0">
              <a:latin typeface="Lora" panose="02000503000000020004" pitchFamily="2" charset="0"/>
            </a:endParaRPr>
          </a:p>
        </p:txBody>
      </p:sp>
      <p:sp>
        <p:nvSpPr>
          <p:cNvPr id="422" name="Freeform: Shape 421">
            <a:extLst>
              <a:ext uri="{FF2B5EF4-FFF2-40B4-BE49-F238E27FC236}">
                <a16:creationId xmlns:a16="http://schemas.microsoft.com/office/drawing/2014/main" id="{9AA59C0B-4384-4E4F-B9B9-44577FC96567}"/>
              </a:ext>
            </a:extLst>
          </p:cNvPr>
          <p:cNvSpPr>
            <a:spLocks noChangeArrowheads="1"/>
          </p:cNvSpPr>
          <p:nvPr/>
        </p:nvSpPr>
        <p:spPr bwMode="auto">
          <a:xfrm>
            <a:off x="7527252" y="4035877"/>
            <a:ext cx="126394" cy="205873"/>
          </a:xfrm>
          <a:custGeom>
            <a:avLst/>
            <a:gdLst>
              <a:gd name="connsiteX0" fmla="*/ 141098 w 252787"/>
              <a:gd name="connsiteY0" fmla="*/ 0 h 411745"/>
              <a:gd name="connsiteX1" fmla="*/ 202088 w 252787"/>
              <a:gd name="connsiteY1" fmla="*/ 22619 h 411745"/>
              <a:gd name="connsiteX2" fmla="*/ 248514 w 252787"/>
              <a:gd name="connsiteY2" fmla="*/ 119428 h 411745"/>
              <a:gd name="connsiteX3" fmla="*/ 159304 w 252787"/>
              <a:gd name="connsiteY3" fmla="*/ 360998 h 411745"/>
              <a:gd name="connsiteX4" fmla="*/ 61901 w 252787"/>
              <a:gd name="connsiteY4" fmla="*/ 407140 h 411745"/>
              <a:gd name="connsiteX5" fmla="*/ 0 w 252787"/>
              <a:gd name="connsiteY5" fmla="*/ 384521 h 411745"/>
              <a:gd name="connsiteX6" fmla="*/ 141098 w 252787"/>
              <a:gd name="connsiteY6" fmla="*/ 0 h 41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87" h="411745">
                <a:moveTo>
                  <a:pt x="141098" y="0"/>
                </a:moveTo>
                <a:lnTo>
                  <a:pt x="202088" y="22619"/>
                </a:lnTo>
                <a:cubicBezTo>
                  <a:pt x="242142" y="36190"/>
                  <a:pt x="262169" y="80524"/>
                  <a:pt x="248514" y="119428"/>
                </a:cubicBezTo>
                <a:lnTo>
                  <a:pt x="159304" y="360998"/>
                </a:lnTo>
                <a:cubicBezTo>
                  <a:pt x="145649" y="400807"/>
                  <a:pt x="101044" y="421616"/>
                  <a:pt x="61901" y="407140"/>
                </a:cubicBezTo>
                <a:lnTo>
                  <a:pt x="0" y="384521"/>
                </a:lnTo>
                <a:lnTo>
                  <a:pt x="141098" y="0"/>
                </a:lnTo>
                <a:close/>
              </a:path>
            </a:pathLst>
          </a:custGeom>
          <a:solidFill>
            <a:srgbClr val="FF2673">
              <a:alpha val="40000"/>
            </a:srgbClr>
          </a:solidFill>
          <a:ln>
            <a:noFill/>
          </a:ln>
          <a:effectLst/>
        </p:spPr>
        <p:txBody>
          <a:bodyPr wrap="square" anchor="ctr">
            <a:noAutofit/>
          </a:bodyPr>
          <a:lstStyle/>
          <a:p>
            <a:endParaRPr lang="en-US" sz="1000" dirty="0">
              <a:latin typeface="Lora" panose="02000503000000020004" pitchFamily="2" charset="0"/>
            </a:endParaRPr>
          </a:p>
        </p:txBody>
      </p:sp>
      <p:sp>
        <p:nvSpPr>
          <p:cNvPr id="423" name="Freeform 226">
            <a:extLst>
              <a:ext uri="{FF2B5EF4-FFF2-40B4-BE49-F238E27FC236}">
                <a16:creationId xmlns:a16="http://schemas.microsoft.com/office/drawing/2014/main" id="{8BDC90EB-EF20-4C4D-AF52-F8C8ADAF179F}"/>
              </a:ext>
            </a:extLst>
          </p:cNvPr>
          <p:cNvSpPr>
            <a:spLocks noChangeArrowheads="1"/>
          </p:cNvSpPr>
          <p:nvPr/>
        </p:nvSpPr>
        <p:spPr bwMode="auto">
          <a:xfrm>
            <a:off x="760929" y="3071252"/>
            <a:ext cx="1556554" cy="45840"/>
          </a:xfrm>
          <a:prstGeom prst="rect">
            <a:avLst/>
          </a:prstGeom>
          <a:solidFill>
            <a:srgbClr val="0E16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424" name="Freeform 284">
            <a:extLst>
              <a:ext uri="{FF2B5EF4-FFF2-40B4-BE49-F238E27FC236}">
                <a16:creationId xmlns:a16="http://schemas.microsoft.com/office/drawing/2014/main" id="{B5F96CFB-9787-486E-879D-FB78063A91D8}"/>
              </a:ext>
            </a:extLst>
          </p:cNvPr>
          <p:cNvSpPr>
            <a:spLocks noChangeArrowheads="1"/>
          </p:cNvSpPr>
          <p:nvPr/>
        </p:nvSpPr>
        <p:spPr bwMode="auto">
          <a:xfrm>
            <a:off x="3140601" y="3071252"/>
            <a:ext cx="1556554" cy="45840"/>
          </a:xfrm>
          <a:prstGeom prst="rect">
            <a:avLst/>
          </a:prstGeom>
          <a:solidFill>
            <a:srgbClr val="F950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425" name="Freeform 342">
            <a:extLst>
              <a:ext uri="{FF2B5EF4-FFF2-40B4-BE49-F238E27FC236}">
                <a16:creationId xmlns:a16="http://schemas.microsoft.com/office/drawing/2014/main" id="{4ED6C9F9-3325-435E-9316-F440E2F569EF}"/>
              </a:ext>
            </a:extLst>
          </p:cNvPr>
          <p:cNvSpPr>
            <a:spLocks noChangeArrowheads="1"/>
          </p:cNvSpPr>
          <p:nvPr/>
        </p:nvSpPr>
        <p:spPr bwMode="auto">
          <a:xfrm>
            <a:off x="760929" y="4741408"/>
            <a:ext cx="1556554" cy="45840"/>
          </a:xfrm>
          <a:prstGeom prst="rect">
            <a:avLst/>
          </a:prstGeom>
          <a:solidFill>
            <a:srgbClr val="FF267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426" name="Freeform 400">
            <a:extLst>
              <a:ext uri="{FF2B5EF4-FFF2-40B4-BE49-F238E27FC236}">
                <a16:creationId xmlns:a16="http://schemas.microsoft.com/office/drawing/2014/main" id="{2F2D616B-BC86-4B8E-8723-828D30565BF6}"/>
              </a:ext>
            </a:extLst>
          </p:cNvPr>
          <p:cNvSpPr>
            <a:spLocks noChangeArrowheads="1"/>
          </p:cNvSpPr>
          <p:nvPr/>
        </p:nvSpPr>
        <p:spPr bwMode="auto">
          <a:xfrm>
            <a:off x="3140601" y="4741408"/>
            <a:ext cx="1556554" cy="45840"/>
          </a:xfrm>
          <a:prstGeom prst="rect">
            <a:avLst/>
          </a:prstGeom>
          <a:solidFill>
            <a:srgbClr val="00D8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00" dirty="0">
              <a:latin typeface="Lora" panose="02000503000000020004" pitchFamily="2" charset="0"/>
            </a:endParaRPr>
          </a:p>
        </p:txBody>
      </p:sp>
      <p:sp>
        <p:nvSpPr>
          <p:cNvPr id="363" name="TextBox 362">
            <a:extLst>
              <a:ext uri="{FF2B5EF4-FFF2-40B4-BE49-F238E27FC236}">
                <a16:creationId xmlns:a16="http://schemas.microsoft.com/office/drawing/2014/main" id="{3DB7678A-A9F9-48D1-A81F-CB32F7E48EE8}"/>
              </a:ext>
            </a:extLst>
          </p:cNvPr>
          <p:cNvSpPr txBox="1"/>
          <p:nvPr/>
        </p:nvSpPr>
        <p:spPr>
          <a:xfrm>
            <a:off x="716280" y="1165248"/>
            <a:ext cx="2036648" cy="695062"/>
          </a:xfrm>
          <a:prstGeom prst="rect">
            <a:avLst/>
          </a:prstGeom>
          <a:noFill/>
        </p:spPr>
        <p:txBody>
          <a:bodyPr wrap="none" rtlCol="0" anchor="b">
            <a:spAutoFit/>
          </a:bodyPr>
          <a:lstStyle/>
          <a:p>
            <a:pPr>
              <a:lnSpc>
                <a:spcPts val="4700"/>
              </a:lnSpc>
            </a:pPr>
            <a:r>
              <a:rPr lang="en-US" sz="4400" b="1" spc="-165" dirty="0">
                <a:solidFill>
                  <a:srgbClr val="040C39"/>
                </a:solidFill>
                <a:latin typeface="Lora" panose="02000503000000020004" pitchFamily="2" charset="0"/>
              </a:rPr>
              <a:t>Agenda</a:t>
            </a:r>
          </a:p>
        </p:txBody>
      </p:sp>
      <p:sp>
        <p:nvSpPr>
          <p:cNvPr id="364" name="TextBox 363">
            <a:extLst>
              <a:ext uri="{FF2B5EF4-FFF2-40B4-BE49-F238E27FC236}">
                <a16:creationId xmlns:a16="http://schemas.microsoft.com/office/drawing/2014/main" id="{A45E8E3B-6E28-4090-B4BF-FC44D3C5D12D}"/>
              </a:ext>
            </a:extLst>
          </p:cNvPr>
          <p:cNvSpPr txBox="1"/>
          <p:nvPr/>
        </p:nvSpPr>
        <p:spPr>
          <a:xfrm>
            <a:off x="716280" y="1848810"/>
            <a:ext cx="2808269" cy="348878"/>
          </a:xfrm>
          <a:prstGeom prst="rect">
            <a:avLst/>
          </a:prstGeom>
          <a:noFill/>
        </p:spPr>
        <p:txBody>
          <a:bodyPr wrap="none" rtlCol="0">
            <a:spAutoFit/>
          </a:bodyPr>
          <a:lstStyle/>
          <a:p>
            <a:pPr>
              <a:lnSpc>
                <a:spcPts val="2100"/>
              </a:lnSpc>
            </a:pPr>
            <a:r>
              <a:rPr lang="en-US" sz="1600" spc="-15" dirty="0">
                <a:solidFill>
                  <a:srgbClr val="82889F"/>
                </a:solidFill>
                <a:latin typeface="Lora" panose="02000503000000020004" pitchFamily="2" charset="0"/>
              </a:rPr>
              <a:t>What shall we discuss today</a:t>
            </a:r>
          </a:p>
        </p:txBody>
      </p:sp>
      <p:sp>
        <p:nvSpPr>
          <p:cNvPr id="365" name="TextBox 364">
            <a:extLst>
              <a:ext uri="{FF2B5EF4-FFF2-40B4-BE49-F238E27FC236}">
                <a16:creationId xmlns:a16="http://schemas.microsoft.com/office/drawing/2014/main" id="{938BF4AC-6D21-4B4D-9B61-B5706B48AEAA}"/>
              </a:ext>
            </a:extLst>
          </p:cNvPr>
          <p:cNvSpPr txBox="1"/>
          <p:nvPr/>
        </p:nvSpPr>
        <p:spPr>
          <a:xfrm>
            <a:off x="716280" y="3223632"/>
            <a:ext cx="1636776" cy="769763"/>
          </a:xfrm>
          <a:prstGeom prst="rect">
            <a:avLst/>
          </a:prstGeom>
          <a:noFill/>
        </p:spPr>
        <p:txBody>
          <a:bodyPr wrap="square" rtlCol="0">
            <a:spAutoFit/>
          </a:bodyPr>
          <a:lstStyle/>
          <a:p>
            <a:pPr>
              <a:lnSpc>
                <a:spcPts val="1750"/>
              </a:lnSpc>
            </a:pPr>
            <a:r>
              <a:rPr lang="en-US" sz="1400" spc="-15" dirty="0">
                <a:solidFill>
                  <a:srgbClr val="82889F"/>
                </a:solidFill>
                <a:latin typeface="Lora" panose="02000503000000020004" pitchFamily="2" charset="0"/>
              </a:rPr>
              <a:t>Major Changes under the PGBP head</a:t>
            </a:r>
          </a:p>
        </p:txBody>
      </p:sp>
      <p:sp>
        <p:nvSpPr>
          <p:cNvPr id="366" name="TextBox 365">
            <a:extLst>
              <a:ext uri="{FF2B5EF4-FFF2-40B4-BE49-F238E27FC236}">
                <a16:creationId xmlns:a16="http://schemas.microsoft.com/office/drawing/2014/main" id="{6871E246-0E88-4F63-8532-33EEC14A4652}"/>
              </a:ext>
            </a:extLst>
          </p:cNvPr>
          <p:cNvSpPr txBox="1"/>
          <p:nvPr/>
        </p:nvSpPr>
        <p:spPr>
          <a:xfrm>
            <a:off x="716280" y="4889872"/>
            <a:ext cx="1636776" cy="538930"/>
          </a:xfrm>
          <a:prstGeom prst="rect">
            <a:avLst/>
          </a:prstGeom>
          <a:noFill/>
        </p:spPr>
        <p:txBody>
          <a:bodyPr wrap="square" rtlCol="0">
            <a:spAutoFit/>
          </a:bodyPr>
          <a:lstStyle/>
          <a:p>
            <a:pPr>
              <a:lnSpc>
                <a:spcPts val="1750"/>
              </a:lnSpc>
            </a:pPr>
            <a:r>
              <a:rPr lang="en-US" sz="1400" spc="-15" dirty="0">
                <a:solidFill>
                  <a:srgbClr val="82889F"/>
                </a:solidFill>
                <a:latin typeface="Lora" panose="02000503000000020004" pitchFamily="2" charset="0"/>
              </a:rPr>
              <a:t>Section by Section Analysis</a:t>
            </a:r>
          </a:p>
        </p:txBody>
      </p:sp>
      <p:sp>
        <p:nvSpPr>
          <p:cNvPr id="367" name="TextBox 366">
            <a:extLst>
              <a:ext uri="{FF2B5EF4-FFF2-40B4-BE49-F238E27FC236}">
                <a16:creationId xmlns:a16="http://schemas.microsoft.com/office/drawing/2014/main" id="{DBF41545-8C05-4EAB-A0C6-F8910D62F996}"/>
              </a:ext>
            </a:extLst>
          </p:cNvPr>
          <p:cNvSpPr txBox="1"/>
          <p:nvPr/>
        </p:nvSpPr>
        <p:spPr>
          <a:xfrm>
            <a:off x="3095971" y="3223632"/>
            <a:ext cx="1636776" cy="774892"/>
          </a:xfrm>
          <a:prstGeom prst="rect">
            <a:avLst/>
          </a:prstGeom>
          <a:noFill/>
        </p:spPr>
        <p:txBody>
          <a:bodyPr wrap="square" rtlCol="0">
            <a:spAutoFit/>
          </a:bodyPr>
          <a:lstStyle/>
          <a:p>
            <a:pPr>
              <a:lnSpc>
                <a:spcPts val="1750"/>
              </a:lnSpc>
            </a:pPr>
            <a:r>
              <a:rPr lang="en-US" sz="1400" spc="-15" dirty="0">
                <a:solidFill>
                  <a:srgbClr val="82889F"/>
                </a:solidFill>
                <a:latin typeface="Lora" panose="02000503000000020004" pitchFamily="2" charset="0"/>
              </a:rPr>
              <a:t>Addition and Deletion of Sections</a:t>
            </a:r>
          </a:p>
        </p:txBody>
      </p:sp>
      <p:sp>
        <p:nvSpPr>
          <p:cNvPr id="368" name="TextBox 367">
            <a:extLst>
              <a:ext uri="{FF2B5EF4-FFF2-40B4-BE49-F238E27FC236}">
                <a16:creationId xmlns:a16="http://schemas.microsoft.com/office/drawing/2014/main" id="{11B537F5-21B2-4F4C-89D2-6D01D11A2667}"/>
              </a:ext>
            </a:extLst>
          </p:cNvPr>
          <p:cNvSpPr txBox="1"/>
          <p:nvPr/>
        </p:nvSpPr>
        <p:spPr>
          <a:xfrm>
            <a:off x="3095971" y="4889872"/>
            <a:ext cx="1636776" cy="313227"/>
          </a:xfrm>
          <a:prstGeom prst="rect">
            <a:avLst/>
          </a:prstGeom>
          <a:noFill/>
        </p:spPr>
        <p:txBody>
          <a:bodyPr wrap="square" rtlCol="0">
            <a:spAutoFit/>
          </a:bodyPr>
          <a:lstStyle/>
          <a:p>
            <a:pPr>
              <a:lnSpc>
                <a:spcPts val="1750"/>
              </a:lnSpc>
            </a:pPr>
            <a:r>
              <a:rPr lang="en-US" sz="1400" spc="-15" dirty="0">
                <a:solidFill>
                  <a:srgbClr val="82889F"/>
                </a:solidFill>
                <a:latin typeface="Lora" panose="02000503000000020004" pitchFamily="2" charset="0"/>
              </a:rPr>
              <a:t>Q&amp;A</a:t>
            </a:r>
          </a:p>
        </p:txBody>
      </p:sp>
      <p:sp>
        <p:nvSpPr>
          <p:cNvPr id="371" name="TextBox 370">
            <a:extLst>
              <a:ext uri="{FF2B5EF4-FFF2-40B4-BE49-F238E27FC236}">
                <a16:creationId xmlns:a16="http://schemas.microsoft.com/office/drawing/2014/main" id="{5F23BF68-1943-4701-9F23-86B84A819533}"/>
              </a:ext>
            </a:extLst>
          </p:cNvPr>
          <p:cNvSpPr txBox="1"/>
          <p:nvPr/>
        </p:nvSpPr>
        <p:spPr>
          <a:xfrm>
            <a:off x="716280" y="2553537"/>
            <a:ext cx="1636776" cy="553998"/>
          </a:xfrm>
          <a:prstGeom prst="rect">
            <a:avLst/>
          </a:prstGeom>
          <a:noFill/>
        </p:spPr>
        <p:txBody>
          <a:bodyPr wrap="square" rtlCol="0" anchor="b">
            <a:spAutoFit/>
          </a:bodyPr>
          <a:lstStyle/>
          <a:p>
            <a:pPr algn="r">
              <a:lnSpc>
                <a:spcPts val="3600"/>
              </a:lnSpc>
            </a:pPr>
            <a:r>
              <a:rPr lang="en-US" sz="3200" b="1" spc="-165" dirty="0">
                <a:solidFill>
                  <a:srgbClr val="040C39"/>
                </a:solidFill>
                <a:latin typeface="Lora" panose="02000503000000020004" pitchFamily="2" charset="0"/>
              </a:rPr>
              <a:t>01   </a:t>
            </a:r>
          </a:p>
        </p:txBody>
      </p:sp>
      <p:sp>
        <p:nvSpPr>
          <p:cNvPr id="372" name="TextBox 371">
            <a:extLst>
              <a:ext uri="{FF2B5EF4-FFF2-40B4-BE49-F238E27FC236}">
                <a16:creationId xmlns:a16="http://schemas.microsoft.com/office/drawing/2014/main" id="{1BAD40BF-8BAC-45E0-AE9D-03E46630B1A8}"/>
              </a:ext>
            </a:extLst>
          </p:cNvPr>
          <p:cNvSpPr txBox="1"/>
          <p:nvPr/>
        </p:nvSpPr>
        <p:spPr>
          <a:xfrm>
            <a:off x="3095971" y="2553537"/>
            <a:ext cx="1636776" cy="553998"/>
          </a:xfrm>
          <a:prstGeom prst="rect">
            <a:avLst/>
          </a:prstGeom>
          <a:noFill/>
        </p:spPr>
        <p:txBody>
          <a:bodyPr wrap="square" rtlCol="0" anchor="b">
            <a:spAutoFit/>
          </a:bodyPr>
          <a:lstStyle/>
          <a:p>
            <a:pPr algn="r">
              <a:lnSpc>
                <a:spcPts val="3600"/>
              </a:lnSpc>
            </a:pPr>
            <a:r>
              <a:rPr lang="en-US" sz="3200" b="1" spc="-165" dirty="0">
                <a:solidFill>
                  <a:srgbClr val="040C39"/>
                </a:solidFill>
                <a:latin typeface="Lora" panose="02000503000000020004" pitchFamily="2" charset="0"/>
              </a:rPr>
              <a:t>02   </a:t>
            </a:r>
          </a:p>
        </p:txBody>
      </p:sp>
      <p:sp>
        <p:nvSpPr>
          <p:cNvPr id="373" name="TextBox 372">
            <a:extLst>
              <a:ext uri="{FF2B5EF4-FFF2-40B4-BE49-F238E27FC236}">
                <a16:creationId xmlns:a16="http://schemas.microsoft.com/office/drawing/2014/main" id="{0E2DD8BA-2C54-403D-95A7-5D30777F35E6}"/>
              </a:ext>
            </a:extLst>
          </p:cNvPr>
          <p:cNvSpPr txBox="1"/>
          <p:nvPr/>
        </p:nvSpPr>
        <p:spPr>
          <a:xfrm>
            <a:off x="716280" y="4223688"/>
            <a:ext cx="1636776" cy="553998"/>
          </a:xfrm>
          <a:prstGeom prst="rect">
            <a:avLst/>
          </a:prstGeom>
          <a:noFill/>
        </p:spPr>
        <p:txBody>
          <a:bodyPr wrap="square" rtlCol="0" anchor="b">
            <a:spAutoFit/>
          </a:bodyPr>
          <a:lstStyle/>
          <a:p>
            <a:pPr algn="r">
              <a:lnSpc>
                <a:spcPts val="3600"/>
              </a:lnSpc>
            </a:pPr>
            <a:r>
              <a:rPr lang="en-US" sz="3200" b="1" spc="-165" dirty="0">
                <a:solidFill>
                  <a:srgbClr val="040C39"/>
                </a:solidFill>
                <a:latin typeface="Lora" panose="02000503000000020004" pitchFamily="2" charset="0"/>
              </a:rPr>
              <a:t>03   </a:t>
            </a:r>
          </a:p>
        </p:txBody>
      </p:sp>
      <p:sp>
        <p:nvSpPr>
          <p:cNvPr id="374" name="TextBox 373">
            <a:extLst>
              <a:ext uri="{FF2B5EF4-FFF2-40B4-BE49-F238E27FC236}">
                <a16:creationId xmlns:a16="http://schemas.microsoft.com/office/drawing/2014/main" id="{7ECA0165-200C-4D5B-8216-BD968631E9CB}"/>
              </a:ext>
            </a:extLst>
          </p:cNvPr>
          <p:cNvSpPr txBox="1"/>
          <p:nvPr/>
        </p:nvSpPr>
        <p:spPr>
          <a:xfrm>
            <a:off x="3095971" y="4223688"/>
            <a:ext cx="1636776" cy="553998"/>
          </a:xfrm>
          <a:prstGeom prst="rect">
            <a:avLst/>
          </a:prstGeom>
          <a:noFill/>
        </p:spPr>
        <p:txBody>
          <a:bodyPr wrap="square" rtlCol="0" anchor="b">
            <a:spAutoFit/>
          </a:bodyPr>
          <a:lstStyle/>
          <a:p>
            <a:pPr algn="r">
              <a:lnSpc>
                <a:spcPts val="3600"/>
              </a:lnSpc>
            </a:pPr>
            <a:r>
              <a:rPr lang="en-US" sz="3200" b="1" spc="-165" dirty="0">
                <a:solidFill>
                  <a:srgbClr val="040C39"/>
                </a:solidFill>
                <a:latin typeface="Lora" panose="02000503000000020004" pitchFamily="2" charset="0"/>
              </a:rPr>
              <a:t>04   </a:t>
            </a:r>
          </a:p>
        </p:txBody>
      </p:sp>
      <p:sp>
        <p:nvSpPr>
          <p:cNvPr id="2" name="Slide Number Placeholder 42">
            <a:extLst>
              <a:ext uri="{FF2B5EF4-FFF2-40B4-BE49-F238E27FC236}">
                <a16:creationId xmlns:a16="http://schemas.microsoft.com/office/drawing/2014/main" id="{AD715A0C-B7EB-6851-6D35-C0DE3F3E4AF6}"/>
              </a:ext>
            </a:extLst>
          </p:cNvPr>
          <p:cNvSpPr txBox="1">
            <a:spLocks/>
          </p:cNvSpPr>
          <p:nvPr/>
        </p:nvSpPr>
        <p:spPr>
          <a:xfrm>
            <a:off x="4724400" y="6422231"/>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a:t>
            </a:fld>
            <a:endParaRPr lang="en-IN" dirty="0">
              <a:latin typeface="Lora" panose="02000503000000020004" pitchFamily="2" charset="0"/>
            </a:endParaRPr>
          </a:p>
        </p:txBody>
      </p:sp>
      <p:sp>
        <p:nvSpPr>
          <p:cNvPr id="3" name="Slide Number Placeholder 42">
            <a:extLst>
              <a:ext uri="{FF2B5EF4-FFF2-40B4-BE49-F238E27FC236}">
                <a16:creationId xmlns:a16="http://schemas.microsoft.com/office/drawing/2014/main" id="{2C5C46D0-DF93-14DB-5A76-5577283BECBA}"/>
              </a:ext>
            </a:extLst>
          </p:cNvPr>
          <p:cNvSpPr txBox="1">
            <a:spLocks/>
          </p:cNvSpPr>
          <p:nvPr/>
        </p:nvSpPr>
        <p:spPr>
          <a:xfrm>
            <a:off x="4724400" y="6422712"/>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a:t>
            </a:fld>
            <a:endParaRPr lang="en-IN" dirty="0">
              <a:latin typeface="Lora" panose="02000503000000020004" pitchFamily="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96D5D-BA84-6397-622F-C4BF984DA43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D153A72-C6AC-EDD1-DA77-F7476084EECD}"/>
              </a:ext>
            </a:extLst>
          </p:cNvPr>
          <p:cNvGraphicFramePr>
            <a:graphicFrameLocks noGrp="1"/>
          </p:cNvGraphicFramePr>
          <p:nvPr>
            <p:extLst>
              <p:ext uri="{D42A27DB-BD31-4B8C-83A1-F6EECF244321}">
                <p14:modId xmlns:p14="http://schemas.microsoft.com/office/powerpoint/2010/main" val="3969533581"/>
              </p:ext>
            </p:extLst>
          </p:nvPr>
        </p:nvGraphicFramePr>
        <p:xfrm>
          <a:off x="810271" y="1153887"/>
          <a:ext cx="10097531" cy="4175760"/>
        </p:xfrm>
        <a:graphic>
          <a:graphicData uri="http://schemas.openxmlformats.org/drawingml/2006/table">
            <a:tbl>
              <a:tblPr firstRow="1" bandRow="1">
                <a:tableStyleId>{5C22544A-7EE6-4342-B048-85BDC9FD1C3A}</a:tableStyleId>
              </a:tblPr>
              <a:tblGrid>
                <a:gridCol w="2510738">
                  <a:extLst>
                    <a:ext uri="{9D8B030D-6E8A-4147-A177-3AD203B41FA5}">
                      <a16:colId xmlns:a16="http://schemas.microsoft.com/office/drawing/2014/main" val="1102298266"/>
                    </a:ext>
                  </a:extLst>
                </a:gridCol>
                <a:gridCol w="7586793">
                  <a:extLst>
                    <a:ext uri="{9D8B030D-6E8A-4147-A177-3AD203B41FA5}">
                      <a16:colId xmlns:a16="http://schemas.microsoft.com/office/drawing/2014/main" val="3359934367"/>
                    </a:ext>
                  </a:extLst>
                </a:gridCol>
              </a:tblGrid>
              <a:tr h="287351">
                <a:tc>
                  <a:txBody>
                    <a:bodyPr/>
                    <a:lstStyle/>
                    <a:p>
                      <a:pPr algn="ctr"/>
                      <a:r>
                        <a:rPr lang="en-US" sz="1600" dirty="0">
                          <a:latin typeface="Lora" panose="02000503000000020004" pitchFamily="2" charset="0"/>
                          <a:cs typeface="Times New Roman" panose="02020603050405020304" pitchFamily="18" charset="0"/>
                        </a:rPr>
                        <a:t>Changes</a:t>
                      </a:r>
                      <a:endParaRPr lang="en-IN" sz="1600" dirty="0">
                        <a:latin typeface="Lora" panose="02000503000000020004" pitchFamily="2" charset="0"/>
                        <a:cs typeface="Times New Roman" panose="02020603050405020304" pitchFamily="18" charset="0"/>
                      </a:endParaRPr>
                    </a:p>
                  </a:txBody>
                  <a:tcPr/>
                </a:tc>
                <a:tc>
                  <a:txBody>
                    <a:bodyPr/>
                    <a:lstStyle/>
                    <a:p>
                      <a:pPr algn="ctr"/>
                      <a:r>
                        <a:rPr lang="en-US" sz="1600" dirty="0">
                          <a:latin typeface="Lora" panose="02000503000000020004" pitchFamily="2" charset="0"/>
                          <a:cs typeface="Times New Roman" panose="02020603050405020304" pitchFamily="18" charset="0"/>
                        </a:rPr>
                        <a:t>ITA, 1961 vis-à-vis ITA, 2025</a:t>
                      </a:r>
                      <a:endParaRPr lang="en-IN" sz="16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3284766761"/>
                  </a:ext>
                </a:extLst>
              </a:tr>
              <a:tr h="1043421">
                <a:tc>
                  <a:txBody>
                    <a:bodyPr/>
                    <a:lstStyle/>
                    <a:p>
                      <a:pPr algn="just"/>
                      <a:r>
                        <a:rPr lang="en-IN" sz="1600" b="0" i="0" kern="1200" dirty="0">
                          <a:solidFill>
                            <a:schemeClr val="tx1"/>
                          </a:solidFill>
                          <a:effectLst/>
                          <a:latin typeface="Lora" panose="02000503000000020004" pitchFamily="2" charset="0"/>
                          <a:ea typeface="+mn-ea"/>
                          <a:cs typeface="Times New Roman" panose="02020603050405020304" pitchFamily="18" charset="0"/>
                        </a:rPr>
                        <a:t>Export Incentives &amp; Duty Remission</a:t>
                      </a:r>
                      <a:endParaRPr lang="en-IN" sz="1600" dirty="0">
                        <a:solidFill>
                          <a:schemeClr val="tx1"/>
                        </a:solidFill>
                        <a:latin typeface="Lora" panose="02000503000000020004" pitchFamily="2" charset="0"/>
                        <a:cs typeface="Times New Roman" panose="02020603050405020304" pitchFamily="18" charset="0"/>
                      </a:endParaRPr>
                    </a:p>
                  </a:txBody>
                  <a:tcPr/>
                </a:tc>
                <a:tc>
                  <a:txBody>
                    <a:bodyPr/>
                    <a:lstStyle/>
                    <a:p>
                      <a:pPr marL="0" indent="0" algn="just">
                        <a:buFont typeface="Arial" panose="020B0604020202020204" pitchFamily="34" charset="0"/>
                        <a:buNone/>
                      </a:pPr>
                      <a:r>
                        <a:rPr lang="en-IN" sz="1600" kern="1200" dirty="0">
                          <a:solidFill>
                            <a:schemeClr val="dk1"/>
                          </a:solidFill>
                          <a:effectLst/>
                          <a:latin typeface="Lora" panose="02000503000000020004" pitchFamily="2" charset="0"/>
                          <a:ea typeface="+mn-ea"/>
                          <a:cs typeface="Times New Roman" panose="02020603050405020304" pitchFamily="18" charset="0"/>
                        </a:rPr>
                        <a:t>Similarly, in ITA 1961 only cash assistance 28(</a:t>
                      </a:r>
                      <a:r>
                        <a:rPr lang="en-IN" sz="1600" kern="1200" dirty="0" err="1">
                          <a:solidFill>
                            <a:schemeClr val="dk1"/>
                          </a:solidFill>
                          <a:effectLst/>
                          <a:latin typeface="Lora" panose="02000503000000020004" pitchFamily="2" charset="0"/>
                          <a:ea typeface="+mn-ea"/>
                          <a:cs typeface="Times New Roman" panose="02020603050405020304" pitchFamily="18" charset="0"/>
                        </a:rPr>
                        <a:t>iiib</a:t>
                      </a:r>
                      <a:r>
                        <a:rPr lang="en-IN" sz="1600" kern="1200" dirty="0">
                          <a:solidFill>
                            <a:schemeClr val="dk1"/>
                          </a:solidFill>
                          <a:effectLst/>
                          <a:latin typeface="Lora" panose="02000503000000020004" pitchFamily="2" charset="0"/>
                          <a:ea typeface="+mn-ea"/>
                          <a:cs typeface="Times New Roman" panose="02020603050405020304" pitchFamily="18" charset="0"/>
                        </a:rPr>
                        <a:t>) and duty drawback (</a:t>
                      </a:r>
                      <a:r>
                        <a:rPr lang="en-IN" sz="1600" kern="1200" dirty="0" err="1">
                          <a:solidFill>
                            <a:schemeClr val="dk1"/>
                          </a:solidFill>
                          <a:effectLst/>
                          <a:latin typeface="Lora" panose="02000503000000020004" pitchFamily="2" charset="0"/>
                          <a:ea typeface="+mn-ea"/>
                          <a:cs typeface="Times New Roman" panose="02020603050405020304" pitchFamily="18" charset="0"/>
                        </a:rPr>
                        <a:t>iiic</a:t>
                      </a:r>
                      <a:r>
                        <a:rPr lang="en-IN" sz="1600" kern="1200" dirty="0">
                          <a:solidFill>
                            <a:schemeClr val="dk1"/>
                          </a:solidFill>
                          <a:effectLst/>
                          <a:latin typeface="Lora" panose="02000503000000020004" pitchFamily="2" charset="0"/>
                          <a:ea typeface="+mn-ea"/>
                          <a:cs typeface="Times New Roman" panose="02020603050405020304" pitchFamily="18" charset="0"/>
                        </a:rPr>
                        <a:t>) were taxable on receipt or accrual basis. Now in ITA 2025, in every kind of export incentive is taxable on a right to receive basis as word used is received or receivable. Possible issue of </a:t>
                      </a:r>
                      <a:r>
                        <a:rPr lang="en-IN" sz="1600" i="1" kern="1200" dirty="0">
                          <a:solidFill>
                            <a:schemeClr val="dk1"/>
                          </a:solidFill>
                          <a:effectLst/>
                          <a:latin typeface="Lora" panose="02000503000000020004" pitchFamily="2" charset="0"/>
                          <a:ea typeface="+mn-ea"/>
                          <a:cs typeface="Times New Roman" panose="02020603050405020304" pitchFamily="18" charset="0"/>
                        </a:rPr>
                        <a:t>timing mis-match.</a:t>
                      </a:r>
                    </a:p>
                    <a:p>
                      <a:pPr marL="0" indent="0" algn="just">
                        <a:buFont typeface="Arial" panose="020B0604020202020204" pitchFamily="34" charset="0"/>
                        <a:buNone/>
                      </a:pPr>
                      <a:r>
                        <a:rPr lang="en-IN" sz="1600" i="0" kern="1200" dirty="0">
                          <a:solidFill>
                            <a:schemeClr val="dk1"/>
                          </a:solidFill>
                          <a:effectLst/>
                          <a:latin typeface="Lora" panose="02000503000000020004" pitchFamily="2" charset="0"/>
                          <a:ea typeface="+mn-ea"/>
                          <a:cs typeface="Times New Roman" panose="02020603050405020304" pitchFamily="18" charset="0"/>
                        </a:rPr>
                        <a:t>Earlier the specific schemes were mentioned which were taxable, now the word any other is included covering all forms of export incentives.</a:t>
                      </a:r>
                      <a:endParaRPr lang="en-IN" sz="1600" i="0" dirty="0">
                        <a:solidFill>
                          <a:schemeClr val="tx1"/>
                        </a:solidFill>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1020152979"/>
                  </a:ext>
                </a:extLst>
              </a:tr>
              <a:tr h="1373992">
                <a:tc>
                  <a:txBody>
                    <a:bodyPr/>
                    <a:lstStyle/>
                    <a:p>
                      <a:pPr algn="just"/>
                      <a:r>
                        <a:rPr lang="en-IN" sz="1600" b="0" i="0" kern="1200" dirty="0">
                          <a:solidFill>
                            <a:schemeClr val="tx1"/>
                          </a:solidFill>
                          <a:effectLst/>
                          <a:latin typeface="Lora" panose="02000503000000020004" pitchFamily="2" charset="0"/>
                          <a:ea typeface="+mn-ea"/>
                          <a:cs typeface="Times New Roman" panose="02020603050405020304" pitchFamily="18" charset="0"/>
                        </a:rPr>
                        <a:t>Non-Compete/CG Interplay</a:t>
                      </a:r>
                      <a:endParaRPr lang="en-IN" sz="1600" dirty="0">
                        <a:solidFill>
                          <a:schemeClr val="tx1"/>
                        </a:solidFill>
                        <a:latin typeface="Lora" panose="02000503000000020004" pitchFamily="2" charset="0"/>
                        <a:cs typeface="Times New Roman" panose="02020603050405020304" pitchFamily="18" charset="0"/>
                      </a:endParaRPr>
                    </a:p>
                  </a:txBody>
                  <a:tcPr/>
                </a:tc>
                <a:tc>
                  <a:txBody>
                    <a:bodyPr/>
                    <a:lstStyle/>
                    <a:p>
                      <a:pPr algn="just"/>
                      <a:r>
                        <a:rPr lang="en-IN" sz="1600" kern="1200" dirty="0">
                          <a:solidFill>
                            <a:schemeClr val="dk1"/>
                          </a:solidFill>
                          <a:effectLst/>
                          <a:latin typeface="Lora" panose="02000503000000020004" pitchFamily="2" charset="0"/>
                          <a:ea typeface="+mn-ea"/>
                          <a:cs typeface="Times New Roman" panose="02020603050405020304" pitchFamily="18" charset="0"/>
                        </a:rPr>
                        <a:t>In 1961, the term used was sum “received or receivable” in connection with transfer of right to manufacture or carry on business or profession which is chargeable under the head CG, is not chargeable under PGBP. </a:t>
                      </a:r>
                    </a:p>
                    <a:p>
                      <a:pPr algn="just"/>
                      <a:endParaRPr lang="en-IN" sz="1600" kern="1200" dirty="0">
                        <a:solidFill>
                          <a:schemeClr val="dk1"/>
                        </a:solidFill>
                        <a:effectLst/>
                        <a:latin typeface="Lora" panose="02000503000000020004" pitchFamily="2" charset="0"/>
                        <a:ea typeface="+mn-ea"/>
                        <a:cs typeface="Times New Roman" panose="02020603050405020304" pitchFamily="18" charset="0"/>
                      </a:endParaRPr>
                    </a:p>
                    <a:p>
                      <a:pPr algn="just"/>
                      <a:r>
                        <a:rPr lang="en-IN" sz="1600" kern="1200" dirty="0">
                          <a:solidFill>
                            <a:schemeClr val="dk1"/>
                          </a:solidFill>
                          <a:effectLst/>
                          <a:latin typeface="Lora" panose="02000503000000020004" pitchFamily="2" charset="0"/>
                          <a:ea typeface="+mn-ea"/>
                          <a:cs typeface="Times New Roman" panose="02020603050405020304" pitchFamily="18" charset="0"/>
                        </a:rPr>
                        <a:t>In 2025, the term used is sum “received” in connection with such transaction which is chargeable under the head CG, is not chargeable under PGBP. </a:t>
                      </a:r>
                    </a:p>
                    <a:p>
                      <a:pPr algn="just"/>
                      <a:endParaRPr lang="en-IN" sz="1600" kern="1200" dirty="0">
                        <a:solidFill>
                          <a:schemeClr val="dk1"/>
                        </a:solidFill>
                        <a:effectLst/>
                        <a:latin typeface="Lora" panose="02000503000000020004" pitchFamily="2" charset="0"/>
                        <a:ea typeface="+mn-ea"/>
                        <a:cs typeface="Times New Roman" panose="02020603050405020304" pitchFamily="18" charset="0"/>
                      </a:endParaRPr>
                    </a:p>
                    <a:p>
                      <a:pPr algn="just"/>
                      <a:r>
                        <a:rPr lang="en-IN" sz="1600" kern="1200" dirty="0">
                          <a:solidFill>
                            <a:schemeClr val="dk1"/>
                          </a:solidFill>
                          <a:effectLst/>
                          <a:latin typeface="Lora" panose="02000503000000020004" pitchFamily="2" charset="0"/>
                          <a:ea typeface="+mn-ea"/>
                          <a:cs typeface="Times New Roman" panose="02020603050405020304" pitchFamily="18" charset="0"/>
                        </a:rPr>
                        <a:t>One may develop an argument that sum “receivable” for such transaction shall not chargeable under CG, but may be chargeable under PGBP.</a:t>
                      </a:r>
                      <a:endParaRPr lang="en-IN" sz="1600" dirty="0">
                        <a:solidFill>
                          <a:schemeClr val="tx1"/>
                        </a:solidFill>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4053344332"/>
                  </a:ext>
                </a:extLst>
              </a:tr>
            </a:tbl>
          </a:graphicData>
        </a:graphic>
      </p:graphicFrame>
      <p:sp>
        <p:nvSpPr>
          <p:cNvPr id="2" name="Slide Number Placeholder 42">
            <a:extLst>
              <a:ext uri="{FF2B5EF4-FFF2-40B4-BE49-F238E27FC236}">
                <a16:creationId xmlns:a16="http://schemas.microsoft.com/office/drawing/2014/main" id="{A201982B-C8DC-13D2-C055-B5F2289E9F0A}"/>
              </a:ext>
            </a:extLst>
          </p:cNvPr>
          <p:cNvSpPr txBox="1">
            <a:spLocks/>
          </p:cNvSpPr>
          <p:nvPr/>
        </p:nvSpPr>
        <p:spPr>
          <a:xfrm>
            <a:off x="4724400" y="6431375"/>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20</a:t>
            </a:fld>
            <a:endParaRPr lang="en-IN" dirty="0">
              <a:latin typeface="Lora" panose="02000503000000020004" pitchFamily="2" charset="0"/>
            </a:endParaRPr>
          </a:p>
        </p:txBody>
      </p:sp>
      <p:sp>
        <p:nvSpPr>
          <p:cNvPr id="6" name="Title 2">
            <a:extLst>
              <a:ext uri="{FF2B5EF4-FFF2-40B4-BE49-F238E27FC236}">
                <a16:creationId xmlns:a16="http://schemas.microsoft.com/office/drawing/2014/main" id="{A5CC0AE0-1735-3A7F-E9A7-30D3ABDF97BD}"/>
              </a:ext>
            </a:extLst>
          </p:cNvPr>
          <p:cNvSpPr>
            <a:spLocks noGrp="1"/>
          </p:cNvSpPr>
          <p:nvPr>
            <p:ph type="title"/>
          </p:nvPr>
        </p:nvSpPr>
        <p:spPr>
          <a:xfrm>
            <a:off x="690563" y="158750"/>
            <a:ext cx="10515600" cy="776288"/>
          </a:xfrm>
        </p:spPr>
        <p:txBody>
          <a:bodyPr>
            <a:normAutofit fontScale="90000"/>
          </a:bodyPr>
          <a:lstStyle/>
          <a:p>
            <a:r>
              <a:rPr lang="en-US" sz="3000" dirty="0">
                <a:latin typeface="Lora" panose="02000503000000020004" pitchFamily="2" charset="0"/>
                <a:cs typeface="Times New Roman" panose="02020603050405020304" pitchFamily="18" charset="0"/>
              </a:rPr>
              <a:t>Section 28 of ITA, 1961 / S. 26 Income from PGBP </a:t>
            </a:r>
            <a:r>
              <a:rPr lang="en-US" sz="3000" dirty="0" err="1">
                <a:latin typeface="Lora" panose="02000503000000020004" pitchFamily="2" charset="0"/>
                <a:cs typeface="Times New Roman" panose="02020603050405020304" pitchFamily="18" charset="0"/>
              </a:rPr>
              <a:t>r.w.s</a:t>
            </a:r>
            <a:r>
              <a:rPr lang="en-US" sz="3000" dirty="0">
                <a:latin typeface="Lora" panose="02000503000000020004" pitchFamily="2" charset="0"/>
                <a:cs typeface="Times New Roman" panose="02020603050405020304" pitchFamily="18" charset="0"/>
              </a:rPr>
              <a:t>. S. 66 of ITA, 2025 - Interpretation</a:t>
            </a:r>
          </a:p>
        </p:txBody>
      </p:sp>
    </p:spTree>
    <p:extLst>
      <p:ext uri="{BB962C8B-B14F-4D97-AF65-F5344CB8AC3E}">
        <p14:creationId xmlns:p14="http://schemas.microsoft.com/office/powerpoint/2010/main" val="1526362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E390E-16B4-B0B1-4DB2-788930255E1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6C2AD7-6D2C-E2F3-738C-F67A386F00F5}"/>
              </a:ext>
            </a:extLst>
          </p:cNvPr>
          <p:cNvSpPr>
            <a:spLocks noGrp="1"/>
          </p:cNvSpPr>
          <p:nvPr>
            <p:ph type="title"/>
          </p:nvPr>
        </p:nvSpPr>
        <p:spPr/>
        <p:txBody>
          <a:bodyPr/>
          <a:lstStyle/>
          <a:p>
            <a:r>
              <a:rPr lang="en-US" dirty="0"/>
              <a:t>Capital Assets and everything around them</a:t>
            </a:r>
            <a:endParaRPr lang="en-IN" dirty="0"/>
          </a:p>
        </p:txBody>
      </p:sp>
      <p:sp>
        <p:nvSpPr>
          <p:cNvPr id="2" name="Slide Number Placeholder 42">
            <a:extLst>
              <a:ext uri="{FF2B5EF4-FFF2-40B4-BE49-F238E27FC236}">
                <a16:creationId xmlns:a16="http://schemas.microsoft.com/office/drawing/2014/main" id="{8A1DFDD1-F6C4-C4F3-F215-9EDE51233EC8}"/>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pPr/>
              <a:t>21</a:t>
            </a:fld>
            <a:endParaRPr lang="en-IN" dirty="0"/>
          </a:p>
        </p:txBody>
      </p:sp>
    </p:spTree>
    <p:extLst>
      <p:ext uri="{BB962C8B-B14F-4D97-AF65-F5344CB8AC3E}">
        <p14:creationId xmlns:p14="http://schemas.microsoft.com/office/powerpoint/2010/main" val="3941337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3501" y="1005279"/>
            <a:ext cx="10515600" cy="4255328"/>
          </a:xfrm>
        </p:spPr>
        <p:txBody>
          <a:bodyPr>
            <a:noAutofit/>
          </a:bodyPr>
          <a:lstStyle/>
          <a:p>
            <a:r>
              <a:rPr dirty="0">
                <a:latin typeface="Lora" panose="02000503000000020004" pitchFamily="2" charset="0"/>
                <a:cs typeface="Times New Roman" panose="02020603050405020304" pitchFamily="18" charset="0"/>
              </a:rPr>
              <a:t>Section deals with deduction in respect of Rent, Rates, taxes, repairs and insurance</a:t>
            </a:r>
            <a:endParaRPr lang="en-US" dirty="0">
              <a:latin typeface="Lora" panose="02000503000000020004" pitchFamily="2" charset="0"/>
              <a:cs typeface="Times New Roman" panose="02020603050405020304" pitchFamily="18" charset="0"/>
            </a:endParaRPr>
          </a:p>
          <a:p>
            <a:endParaRPr lang="en-IN" dirty="0">
              <a:latin typeface="Lora" panose="02000503000000020004" pitchFamily="2" charset="0"/>
              <a:cs typeface="Times New Roman" panose="02020603050405020304" pitchFamily="18" charset="0"/>
            </a:endParaRPr>
          </a:p>
          <a:p>
            <a:endParaRPr lang="en-IN" dirty="0">
              <a:latin typeface="Lora" panose="02000503000000020004" pitchFamily="2" charset="0"/>
              <a:cs typeface="Times New Roman" panose="02020603050405020304" pitchFamily="18" charset="0"/>
            </a:endParaRPr>
          </a:p>
          <a:p>
            <a:endParaRPr lang="en-IN" dirty="0">
              <a:latin typeface="Lora" panose="02000503000000020004" pitchFamily="2" charset="0"/>
              <a:cs typeface="Times New Roman" panose="02020603050405020304" pitchFamily="18" charset="0"/>
            </a:endParaRPr>
          </a:p>
          <a:p>
            <a:endParaRPr lang="en-IN" dirty="0">
              <a:latin typeface="Lora" panose="02000503000000020004" pitchFamily="2" charset="0"/>
              <a:cs typeface="Times New Roman" panose="02020603050405020304" pitchFamily="18" charset="0"/>
            </a:endParaRPr>
          </a:p>
          <a:p>
            <a:endParaRPr lang="en-IN" dirty="0">
              <a:latin typeface="Lora" panose="02000503000000020004" pitchFamily="2" charset="0"/>
              <a:cs typeface="Times New Roman" panose="02020603050405020304" pitchFamily="18" charset="0"/>
            </a:endParaRPr>
          </a:p>
          <a:p>
            <a:endParaRPr lang="en-IN" dirty="0">
              <a:latin typeface="Lora" panose="02000503000000020004" pitchFamily="2" charset="0"/>
              <a:cs typeface="Times New Roman" panose="02020603050405020304" pitchFamily="18" charset="0"/>
            </a:endParaRPr>
          </a:p>
          <a:p>
            <a:endParaRPr lang="en-IN" dirty="0">
              <a:latin typeface="Lora" panose="02000503000000020004" pitchFamily="2" charset="0"/>
              <a:cs typeface="Times New Roman" panose="02020603050405020304" pitchFamily="18" charset="0"/>
            </a:endParaRPr>
          </a:p>
          <a:p>
            <a:endParaRPr lang="en-IN" dirty="0">
              <a:latin typeface="Lora" panose="02000503000000020004" pitchFamily="2" charset="0"/>
              <a:cs typeface="Times New Roman" panose="02020603050405020304" pitchFamily="18" charset="0"/>
            </a:endParaRPr>
          </a:p>
          <a:p>
            <a:endParaRPr lang="en-US" b="1" dirty="0">
              <a:latin typeface="Lora" panose="02000503000000020004" pitchFamily="2" charset="0"/>
              <a:cs typeface="Times New Roman" panose="02020603050405020304" pitchFamily="18" charset="0"/>
            </a:endParaRPr>
          </a:p>
          <a:p>
            <a:r>
              <a:rPr lang="en-US" b="1" dirty="0">
                <a:latin typeface="Lora" panose="02000503000000020004" pitchFamily="2" charset="0"/>
                <a:cs typeface="Times New Roman" panose="02020603050405020304" pitchFamily="18" charset="0"/>
              </a:rPr>
              <a:t>Analysis of change</a:t>
            </a:r>
            <a:r>
              <a:rPr lang="en-US" dirty="0">
                <a:latin typeface="Lora" panose="02000503000000020004" pitchFamily="2" charset="0"/>
                <a:cs typeface="Times New Roman" panose="02020603050405020304" pitchFamily="18" charset="0"/>
              </a:rPr>
              <a:t>: Merely clubbing of provisions and language simplification.</a:t>
            </a:r>
          </a:p>
        </p:txBody>
      </p:sp>
      <p:sp>
        <p:nvSpPr>
          <p:cNvPr id="3" name="Title 2"/>
          <p:cNvSpPr>
            <a:spLocks noGrp="1"/>
          </p:cNvSpPr>
          <p:nvPr>
            <p:ph type="title"/>
          </p:nvPr>
        </p:nvSpPr>
        <p:spPr>
          <a:xfrm>
            <a:off x="733501" y="139636"/>
            <a:ext cx="10515600" cy="775912"/>
          </a:xfrm>
        </p:spPr>
        <p:txBody>
          <a:bodyPr>
            <a:normAutofit fontScale="90000"/>
          </a:bodyPr>
          <a:lstStyle/>
          <a:p>
            <a:r>
              <a:rPr sz="3000" dirty="0">
                <a:latin typeface="Lora" panose="02000503000000020004" pitchFamily="2" charset="0"/>
                <a:cs typeface="Times New Roman" panose="02020603050405020304" pitchFamily="18" charset="0"/>
              </a:rPr>
              <a:t>Section 30 &amp; 31 of ITA 1961 / Section 28 of ITA, 2025 </a:t>
            </a:r>
            <a:r>
              <a:rPr lang="en-IN" sz="3000" dirty="0">
                <a:latin typeface="Lora" panose="02000503000000020004" pitchFamily="2" charset="0"/>
                <a:cs typeface="Times New Roman" panose="02020603050405020304" pitchFamily="18" charset="0"/>
              </a:rPr>
              <a:t>–</a:t>
            </a:r>
            <a:r>
              <a:rPr sz="3000" dirty="0">
                <a:latin typeface="Lora" panose="02000503000000020004" pitchFamily="2" charset="0"/>
                <a:cs typeface="Times New Roman" panose="02020603050405020304" pitchFamily="18" charset="0"/>
              </a:rPr>
              <a:t> Rent, rates, taxes, repairs and insurance </a:t>
            </a:r>
          </a:p>
        </p:txBody>
      </p:sp>
      <p:sp>
        <p:nvSpPr>
          <p:cNvPr id="4" name="TextBox 3">
            <a:extLst>
              <a:ext uri="{FF2B5EF4-FFF2-40B4-BE49-F238E27FC236}">
                <a16:creationId xmlns:a16="http://schemas.microsoft.com/office/drawing/2014/main" id="{57C4B17F-339C-211C-4728-E0AEE02C0986}"/>
              </a:ext>
            </a:extLst>
          </p:cNvPr>
          <p:cNvSpPr txBox="1"/>
          <p:nvPr/>
        </p:nvSpPr>
        <p:spPr>
          <a:xfrm>
            <a:off x="1425115" y="1738859"/>
            <a:ext cx="9341770" cy="599331"/>
          </a:xfrm>
          <a:prstGeom prst="rect">
            <a:avLst/>
          </a:prstGeom>
          <a:noFill/>
          <a:ln w="19050">
            <a:solidFill>
              <a:srgbClr val="184A72"/>
            </a:solidFill>
          </a:ln>
        </p:spPr>
        <p:txBody>
          <a:bodyPr wrap="square" rtlCol="0">
            <a:spAutoFit/>
          </a:bodyPr>
          <a:lstStyle/>
          <a:p>
            <a:pPr algn="ctr">
              <a:lnSpc>
                <a:spcPct val="105000"/>
              </a:lnSpc>
              <a:spcBef>
                <a:spcPts val="600"/>
              </a:spcBef>
              <a:spcAft>
                <a:spcPts val="600"/>
              </a:spcAft>
              <a:buClr>
                <a:srgbClr val="002060"/>
              </a:buClr>
              <a:buSzPct val="100000"/>
            </a:pPr>
            <a:r>
              <a:rPr lang="en-IN" sz="1600" dirty="0">
                <a:solidFill>
                  <a:srgbClr val="23466D"/>
                </a:solidFill>
                <a:latin typeface="Lora" panose="02000503000000020004" pitchFamily="2" charset="0"/>
                <a:cs typeface="Times New Roman" panose="02020603050405020304" pitchFamily="18" charset="0"/>
              </a:rPr>
              <a:t>Following amount shall be allowed as deduction in respect of premises, machinery, plant, or furniture used for business or profession:</a:t>
            </a:r>
          </a:p>
        </p:txBody>
      </p:sp>
      <p:cxnSp>
        <p:nvCxnSpPr>
          <p:cNvPr id="7" name="Straight Connector 6">
            <a:extLst>
              <a:ext uri="{FF2B5EF4-FFF2-40B4-BE49-F238E27FC236}">
                <a16:creationId xmlns:a16="http://schemas.microsoft.com/office/drawing/2014/main" id="{04DE9A3F-55D8-3DB5-AEB9-6EC6EAAD34A3}"/>
              </a:ext>
            </a:extLst>
          </p:cNvPr>
          <p:cNvCxnSpPr>
            <a:cxnSpLocks/>
            <a:stCxn id="4" idx="2"/>
          </p:cNvCxnSpPr>
          <p:nvPr/>
        </p:nvCxnSpPr>
        <p:spPr>
          <a:xfrm>
            <a:off x="6096000" y="2338190"/>
            <a:ext cx="0" cy="794754"/>
          </a:xfrm>
          <a:prstGeom prst="line">
            <a:avLst/>
          </a:prstGeom>
          <a:ln w="19050">
            <a:solidFill>
              <a:srgbClr val="184A7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C2ABD2-7588-40DB-F5F5-E3BC693B0AC7}"/>
              </a:ext>
            </a:extLst>
          </p:cNvPr>
          <p:cNvCxnSpPr>
            <a:cxnSpLocks/>
          </p:cNvCxnSpPr>
          <p:nvPr/>
        </p:nvCxnSpPr>
        <p:spPr>
          <a:xfrm>
            <a:off x="1425115" y="3117954"/>
            <a:ext cx="9348718" cy="14989"/>
          </a:xfrm>
          <a:prstGeom prst="line">
            <a:avLst/>
          </a:prstGeom>
          <a:ln w="19050">
            <a:solidFill>
              <a:srgbClr val="184A7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2277B5-2ED8-61DF-A363-E040EDB69FA4}"/>
              </a:ext>
            </a:extLst>
          </p:cNvPr>
          <p:cNvCxnSpPr>
            <a:cxnSpLocks/>
            <a:endCxn id="16" idx="0"/>
          </p:cNvCxnSpPr>
          <p:nvPr/>
        </p:nvCxnSpPr>
        <p:spPr>
          <a:xfrm flipH="1">
            <a:off x="1418166" y="3117954"/>
            <a:ext cx="6949" cy="438992"/>
          </a:xfrm>
          <a:prstGeom prst="line">
            <a:avLst/>
          </a:prstGeom>
          <a:ln w="19050">
            <a:solidFill>
              <a:srgbClr val="184A7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DECA6B6-1943-76F2-6BB0-B858ED2ADDCD}"/>
              </a:ext>
            </a:extLst>
          </p:cNvPr>
          <p:cNvSpPr txBox="1"/>
          <p:nvPr/>
        </p:nvSpPr>
        <p:spPr>
          <a:xfrm>
            <a:off x="629589" y="3556946"/>
            <a:ext cx="1577154" cy="1464231"/>
          </a:xfrm>
          <a:prstGeom prst="roundRect">
            <a:avLst/>
          </a:prstGeom>
          <a:noFill/>
          <a:ln w="19050">
            <a:solidFill>
              <a:srgbClr val="184A72"/>
            </a:solidFill>
          </a:ln>
        </p:spPr>
        <p:txBody>
          <a:bodyPr wrap="square" rtlCol="0">
            <a:noAutofit/>
          </a:bodyPr>
          <a:lstStyle/>
          <a:p>
            <a:pPr algn="ctr">
              <a:lnSpc>
                <a:spcPct val="105000"/>
              </a:lnSpc>
              <a:spcBef>
                <a:spcPts val="600"/>
              </a:spcBef>
              <a:spcAft>
                <a:spcPts val="600"/>
              </a:spcAft>
              <a:buClr>
                <a:srgbClr val="002060"/>
              </a:buClr>
              <a:buSzPct val="100000"/>
            </a:pPr>
            <a:r>
              <a:rPr lang="en-IN" sz="1600" dirty="0">
                <a:solidFill>
                  <a:srgbClr val="23466D"/>
                </a:solidFill>
                <a:latin typeface="Lora" panose="02000503000000020004" pitchFamily="2" charset="0"/>
                <a:cs typeface="Times New Roman" panose="02020603050405020304" pitchFamily="18" charset="0"/>
              </a:rPr>
              <a:t>Rent for premises occupied as tenant</a:t>
            </a:r>
          </a:p>
        </p:txBody>
      </p:sp>
      <p:sp>
        <p:nvSpPr>
          <p:cNvPr id="17" name="TextBox 16">
            <a:extLst>
              <a:ext uri="{FF2B5EF4-FFF2-40B4-BE49-F238E27FC236}">
                <a16:creationId xmlns:a16="http://schemas.microsoft.com/office/drawing/2014/main" id="{27F79D97-FB4B-3F5F-D214-D9693BEA907A}"/>
              </a:ext>
            </a:extLst>
          </p:cNvPr>
          <p:cNvSpPr txBox="1"/>
          <p:nvPr/>
        </p:nvSpPr>
        <p:spPr>
          <a:xfrm>
            <a:off x="2494287" y="3556948"/>
            <a:ext cx="3209469" cy="1793390"/>
          </a:xfrm>
          <a:prstGeom prst="roundRect">
            <a:avLst/>
          </a:prstGeom>
          <a:noFill/>
          <a:ln w="19050">
            <a:solidFill>
              <a:srgbClr val="184A72"/>
            </a:solidFill>
          </a:ln>
          <a:effectLst/>
        </p:spPr>
        <p:txBody>
          <a:bodyPr wrap="square" rtlCol="0">
            <a:noAutofit/>
          </a:bodyPr>
          <a:lstStyle/>
          <a:p>
            <a:pPr algn="ctr">
              <a:lnSpc>
                <a:spcPct val="105000"/>
              </a:lnSpc>
              <a:spcBef>
                <a:spcPts val="600"/>
              </a:spcBef>
              <a:spcAft>
                <a:spcPts val="600"/>
              </a:spcAft>
              <a:buClr>
                <a:srgbClr val="002060"/>
              </a:buClr>
              <a:buSzPct val="100000"/>
            </a:pPr>
            <a:r>
              <a:rPr lang="en-IN" sz="1600" dirty="0">
                <a:solidFill>
                  <a:srgbClr val="23466D"/>
                </a:solidFill>
                <a:latin typeface="Lora" panose="02000503000000020004" pitchFamily="2" charset="0"/>
                <a:cs typeface="Times New Roman" panose="02020603050405020304" pitchFamily="18" charset="0"/>
              </a:rPr>
              <a:t>Cost of repairs (not being capital expenditure) where it has been undertaken to bear said cost, of premises occupied as tenant or otherwise</a:t>
            </a:r>
          </a:p>
        </p:txBody>
      </p:sp>
      <p:sp>
        <p:nvSpPr>
          <p:cNvPr id="19" name="TextBox 18">
            <a:extLst>
              <a:ext uri="{FF2B5EF4-FFF2-40B4-BE49-F238E27FC236}">
                <a16:creationId xmlns:a16="http://schemas.microsoft.com/office/drawing/2014/main" id="{D9F785B2-2394-2FC8-D9E8-EFC6D88BA943}"/>
              </a:ext>
            </a:extLst>
          </p:cNvPr>
          <p:cNvSpPr txBox="1"/>
          <p:nvPr/>
        </p:nvSpPr>
        <p:spPr>
          <a:xfrm>
            <a:off x="5991301" y="3556947"/>
            <a:ext cx="1422751" cy="1793390"/>
          </a:xfrm>
          <a:prstGeom prst="roundRect">
            <a:avLst/>
          </a:prstGeom>
          <a:noFill/>
          <a:ln w="19050">
            <a:solidFill>
              <a:srgbClr val="184A72"/>
            </a:solidFill>
          </a:ln>
        </p:spPr>
        <p:txBody>
          <a:bodyPr wrap="square" rtlCol="0">
            <a:noAutofit/>
          </a:bodyPr>
          <a:lstStyle/>
          <a:p>
            <a:pPr algn="ctr">
              <a:lnSpc>
                <a:spcPct val="105000"/>
              </a:lnSpc>
              <a:spcBef>
                <a:spcPts val="600"/>
              </a:spcBef>
              <a:spcAft>
                <a:spcPts val="600"/>
              </a:spcAft>
              <a:buClr>
                <a:srgbClr val="002060"/>
              </a:buClr>
              <a:buSzPct val="100000"/>
            </a:pPr>
            <a:r>
              <a:rPr lang="en-IN" sz="1600" dirty="0">
                <a:solidFill>
                  <a:srgbClr val="23466D"/>
                </a:solidFill>
                <a:latin typeface="Lora" panose="02000503000000020004" pitchFamily="2" charset="0"/>
                <a:cs typeface="Times New Roman" panose="02020603050405020304" pitchFamily="18" charset="0"/>
              </a:rPr>
              <a:t>Land revenue, local rates, or municipal taxes</a:t>
            </a:r>
          </a:p>
        </p:txBody>
      </p:sp>
      <p:sp>
        <p:nvSpPr>
          <p:cNvPr id="21" name="TextBox 20">
            <a:extLst>
              <a:ext uri="{FF2B5EF4-FFF2-40B4-BE49-F238E27FC236}">
                <a16:creationId xmlns:a16="http://schemas.microsoft.com/office/drawing/2014/main" id="{9473DBF0-49AA-7361-976A-2FB1D8A3B31B}"/>
              </a:ext>
            </a:extLst>
          </p:cNvPr>
          <p:cNvSpPr txBox="1"/>
          <p:nvPr/>
        </p:nvSpPr>
        <p:spPr>
          <a:xfrm>
            <a:off x="7972734" y="3556948"/>
            <a:ext cx="1693888" cy="1464230"/>
          </a:xfrm>
          <a:prstGeom prst="roundRect">
            <a:avLst/>
          </a:prstGeom>
          <a:noFill/>
          <a:ln w="19050">
            <a:solidFill>
              <a:srgbClr val="184A72"/>
            </a:solidFill>
          </a:ln>
        </p:spPr>
        <p:txBody>
          <a:bodyPr wrap="square" rtlCol="0">
            <a:noAutofit/>
          </a:bodyPr>
          <a:lstStyle/>
          <a:p>
            <a:pPr algn="ctr">
              <a:lnSpc>
                <a:spcPct val="105000"/>
              </a:lnSpc>
              <a:spcBef>
                <a:spcPts val="600"/>
              </a:spcBef>
              <a:spcAft>
                <a:spcPts val="600"/>
              </a:spcAft>
              <a:buClr>
                <a:srgbClr val="002060"/>
              </a:buClr>
              <a:buSzPct val="100000"/>
            </a:pPr>
            <a:r>
              <a:rPr lang="en-IN" sz="1600" dirty="0">
                <a:solidFill>
                  <a:srgbClr val="23466D"/>
                </a:solidFill>
                <a:latin typeface="Lora" panose="02000503000000020004" pitchFamily="2" charset="0"/>
                <a:cs typeface="Times New Roman" panose="02020603050405020304" pitchFamily="18" charset="0"/>
              </a:rPr>
              <a:t>Insurance Premium against risk of damage or destruction</a:t>
            </a:r>
          </a:p>
        </p:txBody>
      </p:sp>
      <p:sp>
        <p:nvSpPr>
          <p:cNvPr id="22" name="TextBox 21">
            <a:extLst>
              <a:ext uri="{FF2B5EF4-FFF2-40B4-BE49-F238E27FC236}">
                <a16:creationId xmlns:a16="http://schemas.microsoft.com/office/drawing/2014/main" id="{5AC16F70-D4AF-43BA-88E5-C21787FEBD92}"/>
              </a:ext>
            </a:extLst>
          </p:cNvPr>
          <p:cNvSpPr txBox="1"/>
          <p:nvPr/>
        </p:nvSpPr>
        <p:spPr>
          <a:xfrm>
            <a:off x="9971359" y="3556947"/>
            <a:ext cx="1597068" cy="1923607"/>
          </a:xfrm>
          <a:prstGeom prst="roundRect">
            <a:avLst/>
          </a:prstGeom>
          <a:noFill/>
          <a:ln w="19050">
            <a:solidFill>
              <a:srgbClr val="184A72"/>
            </a:solidFill>
          </a:ln>
        </p:spPr>
        <p:txBody>
          <a:bodyPr wrap="square" rtlCol="0">
            <a:noAutofit/>
          </a:bodyPr>
          <a:lstStyle/>
          <a:p>
            <a:pPr algn="ctr"/>
            <a:r>
              <a:rPr lang="en-IN" sz="1600" dirty="0">
                <a:solidFill>
                  <a:srgbClr val="23466D"/>
                </a:solidFill>
                <a:latin typeface="Lora" panose="02000503000000020004" pitchFamily="2" charset="0"/>
                <a:cs typeface="Times New Roman" panose="02020603050405020304" pitchFamily="18" charset="0"/>
              </a:rPr>
              <a:t>Current repairs of machinery, plant or furniture (not being capex)</a:t>
            </a:r>
          </a:p>
        </p:txBody>
      </p:sp>
      <p:cxnSp>
        <p:nvCxnSpPr>
          <p:cNvPr id="24" name="Straight Connector 23">
            <a:extLst>
              <a:ext uri="{FF2B5EF4-FFF2-40B4-BE49-F238E27FC236}">
                <a16:creationId xmlns:a16="http://schemas.microsoft.com/office/drawing/2014/main" id="{3D6D4C53-6F36-EE98-3E11-DE2994AF267C}"/>
              </a:ext>
            </a:extLst>
          </p:cNvPr>
          <p:cNvCxnSpPr>
            <a:cxnSpLocks/>
            <a:endCxn id="17" idx="0"/>
          </p:cNvCxnSpPr>
          <p:nvPr/>
        </p:nvCxnSpPr>
        <p:spPr>
          <a:xfrm>
            <a:off x="4099022" y="3132944"/>
            <a:ext cx="0" cy="424004"/>
          </a:xfrm>
          <a:prstGeom prst="line">
            <a:avLst/>
          </a:prstGeom>
          <a:ln w="19050">
            <a:solidFill>
              <a:srgbClr val="184A7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97A24D-4438-84E8-E007-7F3F702BB490}"/>
              </a:ext>
            </a:extLst>
          </p:cNvPr>
          <p:cNvCxnSpPr>
            <a:cxnSpLocks/>
            <a:endCxn id="19" idx="0"/>
          </p:cNvCxnSpPr>
          <p:nvPr/>
        </p:nvCxnSpPr>
        <p:spPr>
          <a:xfrm>
            <a:off x="6702677" y="3132943"/>
            <a:ext cx="0" cy="424004"/>
          </a:xfrm>
          <a:prstGeom prst="line">
            <a:avLst/>
          </a:prstGeom>
          <a:ln w="19050">
            <a:solidFill>
              <a:srgbClr val="184A7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680E7E-49C8-92D0-71C8-5C9F505045CF}"/>
              </a:ext>
            </a:extLst>
          </p:cNvPr>
          <p:cNvCxnSpPr>
            <a:cxnSpLocks/>
            <a:endCxn id="21" idx="0"/>
          </p:cNvCxnSpPr>
          <p:nvPr/>
        </p:nvCxnSpPr>
        <p:spPr>
          <a:xfrm>
            <a:off x="8819678" y="3132944"/>
            <a:ext cx="0" cy="424004"/>
          </a:xfrm>
          <a:prstGeom prst="line">
            <a:avLst/>
          </a:prstGeom>
          <a:ln w="19050">
            <a:solidFill>
              <a:srgbClr val="184A7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CFBD81A-782F-9F30-7DC4-F580AD243C29}"/>
              </a:ext>
            </a:extLst>
          </p:cNvPr>
          <p:cNvCxnSpPr>
            <a:cxnSpLocks/>
            <a:endCxn id="22" idx="0"/>
          </p:cNvCxnSpPr>
          <p:nvPr/>
        </p:nvCxnSpPr>
        <p:spPr>
          <a:xfrm>
            <a:off x="10769893" y="3132944"/>
            <a:ext cx="0" cy="424003"/>
          </a:xfrm>
          <a:prstGeom prst="line">
            <a:avLst/>
          </a:prstGeom>
          <a:ln w="19050">
            <a:solidFill>
              <a:srgbClr val="184A72"/>
            </a:solidFill>
          </a:ln>
        </p:spPr>
        <p:style>
          <a:lnRef idx="1">
            <a:schemeClr val="accent1"/>
          </a:lnRef>
          <a:fillRef idx="0">
            <a:schemeClr val="accent1"/>
          </a:fillRef>
          <a:effectRef idx="0">
            <a:schemeClr val="accent1"/>
          </a:effectRef>
          <a:fontRef idx="minor">
            <a:schemeClr val="tx1"/>
          </a:fontRef>
        </p:style>
      </p:cxnSp>
      <p:sp>
        <p:nvSpPr>
          <p:cNvPr id="5" name="Slide Number Placeholder 42">
            <a:extLst>
              <a:ext uri="{FF2B5EF4-FFF2-40B4-BE49-F238E27FC236}">
                <a16:creationId xmlns:a16="http://schemas.microsoft.com/office/drawing/2014/main" id="{1F7AF6D4-0A43-2DDE-3EF0-2D9210432343}"/>
              </a:ext>
            </a:extLst>
          </p:cNvPr>
          <p:cNvSpPr txBox="1">
            <a:spLocks/>
          </p:cNvSpPr>
          <p:nvPr/>
        </p:nvSpPr>
        <p:spPr>
          <a:xfrm>
            <a:off x="4724400" y="6422231"/>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22</a:t>
            </a:fld>
            <a:endParaRPr lang="en-IN" dirty="0">
              <a:latin typeface="Lora" panose="02000503000000020004"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D7EC6776-556F-8848-ABDA-0CAFF09B7391}"/>
              </a:ext>
            </a:extLst>
          </p:cNvPr>
          <p:cNvSpPr>
            <a:spLocks noChangeArrowheads="1"/>
          </p:cNvSpPr>
          <p:nvPr/>
        </p:nvSpPr>
        <p:spPr bwMode="auto">
          <a:xfrm>
            <a:off x="3488458" y="1410305"/>
            <a:ext cx="3724286" cy="1980244"/>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5" name="Freeform 3">
            <a:extLst>
              <a:ext uri="{FF2B5EF4-FFF2-40B4-BE49-F238E27FC236}">
                <a16:creationId xmlns:a16="http://schemas.microsoft.com/office/drawing/2014/main" id="{D8675204-9584-1F4A-9239-EACE7791714F}"/>
              </a:ext>
            </a:extLst>
          </p:cNvPr>
          <p:cNvSpPr>
            <a:spLocks noChangeArrowheads="1"/>
          </p:cNvSpPr>
          <p:nvPr/>
        </p:nvSpPr>
        <p:spPr bwMode="auto">
          <a:xfrm>
            <a:off x="7415986" y="1410305"/>
            <a:ext cx="3724286" cy="1980244"/>
          </a:xfrm>
          <a:custGeom>
            <a:avLst/>
            <a:gdLst>
              <a:gd name="T0" fmla="*/ 4689 w 5980"/>
              <a:gd name="T1" fmla="*/ 0 h 3179"/>
              <a:gd name="T2" fmla="*/ 1290 w 5980"/>
              <a:gd name="T3" fmla="*/ 0 h 3179"/>
              <a:gd name="T4" fmla="*/ 1290 w 5980"/>
              <a:gd name="T5" fmla="*/ 0 h 3179"/>
              <a:gd name="T6" fmla="*/ 0 w 5980"/>
              <a:gd name="T7" fmla="*/ 1290 h 3179"/>
              <a:gd name="T8" fmla="*/ 0 w 5980"/>
              <a:gd name="T9" fmla="*/ 1290 h 3179"/>
              <a:gd name="T10" fmla="*/ 0 w 5980"/>
              <a:gd name="T11" fmla="*/ 1290 h 3179"/>
              <a:gd name="T12" fmla="*/ 1290 w 5980"/>
              <a:gd name="T13" fmla="*/ 2580 h 3179"/>
              <a:gd name="T14" fmla="*/ 1357 w 5980"/>
              <a:gd name="T15" fmla="*/ 2580 h 3179"/>
              <a:gd name="T16" fmla="*/ 1369 w 5980"/>
              <a:gd name="T17" fmla="*/ 3178 h 3179"/>
              <a:gd name="T18" fmla="*/ 1963 w 5980"/>
              <a:gd name="T19" fmla="*/ 2580 h 3179"/>
              <a:gd name="T20" fmla="*/ 4689 w 5980"/>
              <a:gd name="T21" fmla="*/ 2580 h 3179"/>
              <a:gd name="T22" fmla="*/ 4689 w 5980"/>
              <a:gd name="T23" fmla="*/ 2580 h 3179"/>
              <a:gd name="T24" fmla="*/ 5979 w 5980"/>
              <a:gd name="T25" fmla="*/ 1290 h 3179"/>
              <a:gd name="T26" fmla="*/ 5979 w 5980"/>
              <a:gd name="T27" fmla="*/ 1290 h 3179"/>
              <a:gd name="T28" fmla="*/ 5979 w 5980"/>
              <a:gd name="T29" fmla="*/ 1290 h 3179"/>
              <a:gd name="T30" fmla="*/ 4689 w 5980"/>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79">
                <a:moveTo>
                  <a:pt x="4689" y="0"/>
                </a:moveTo>
                <a:lnTo>
                  <a:pt x="1290" y="0"/>
                </a:lnTo>
                <a:lnTo>
                  <a:pt x="1290" y="0"/>
                </a:lnTo>
                <a:cubicBezTo>
                  <a:pt x="580" y="0"/>
                  <a:pt x="0" y="580"/>
                  <a:pt x="0" y="1290"/>
                </a:cubicBezTo>
                <a:lnTo>
                  <a:pt x="0" y="1290"/>
                </a:lnTo>
                <a:lnTo>
                  <a:pt x="0" y="1290"/>
                </a:lnTo>
                <a:cubicBezTo>
                  <a:pt x="0" y="2000"/>
                  <a:pt x="580" y="2580"/>
                  <a:pt x="1290" y="2580"/>
                </a:cubicBezTo>
                <a:lnTo>
                  <a:pt x="1357" y="2580"/>
                </a:lnTo>
                <a:lnTo>
                  <a:pt x="1369" y="3178"/>
                </a:lnTo>
                <a:lnTo>
                  <a:pt x="1963" y="2580"/>
                </a:lnTo>
                <a:lnTo>
                  <a:pt x="4689" y="2580"/>
                </a:lnTo>
                <a:lnTo>
                  <a:pt x="4689" y="2580"/>
                </a:lnTo>
                <a:cubicBezTo>
                  <a:pt x="5398" y="2580"/>
                  <a:pt x="5979" y="2000"/>
                  <a:pt x="5979" y="1290"/>
                </a:cubicBezTo>
                <a:lnTo>
                  <a:pt x="5979" y="1290"/>
                </a:lnTo>
                <a:lnTo>
                  <a:pt x="5979" y="1290"/>
                </a:lnTo>
                <a:cubicBezTo>
                  <a:pt x="5979" y="580"/>
                  <a:pt x="5398" y="0"/>
                  <a:pt x="4689" y="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16" name="Freeform 4">
            <a:extLst>
              <a:ext uri="{FF2B5EF4-FFF2-40B4-BE49-F238E27FC236}">
                <a16:creationId xmlns:a16="http://schemas.microsoft.com/office/drawing/2014/main" id="{BEE875D1-D454-6C43-8FF5-A1D79D04E827}"/>
              </a:ext>
            </a:extLst>
          </p:cNvPr>
          <p:cNvSpPr>
            <a:spLocks noChangeArrowheads="1"/>
          </p:cNvSpPr>
          <p:nvPr/>
        </p:nvSpPr>
        <p:spPr bwMode="auto">
          <a:xfrm>
            <a:off x="5350602" y="1410305"/>
            <a:ext cx="1862143" cy="1606717"/>
          </a:xfrm>
          <a:custGeom>
            <a:avLst/>
            <a:gdLst>
              <a:gd name="T0" fmla="*/ 2988 w 2989"/>
              <a:gd name="T1" fmla="*/ 1290 h 2581"/>
              <a:gd name="T2" fmla="*/ 2988 w 2989"/>
              <a:gd name="T3" fmla="*/ 1290 h 2581"/>
              <a:gd name="T4" fmla="*/ 2988 w 2989"/>
              <a:gd name="T5" fmla="*/ 1290 h 2581"/>
              <a:gd name="T6" fmla="*/ 1698 w 2989"/>
              <a:gd name="T7" fmla="*/ 0 h 2581"/>
              <a:gd name="T8" fmla="*/ 0 w 2989"/>
              <a:gd name="T9" fmla="*/ 0 h 2581"/>
              <a:gd name="T10" fmla="*/ 0 w 2989"/>
              <a:gd name="T11" fmla="*/ 2580 h 2581"/>
              <a:gd name="T12" fmla="*/ 1698 w 2989"/>
              <a:gd name="T13" fmla="*/ 2580 h 2581"/>
              <a:gd name="T14" fmla="*/ 1698 w 2989"/>
              <a:gd name="T15" fmla="*/ 2580 h 2581"/>
              <a:gd name="T16" fmla="*/ 2988 w 2989"/>
              <a:gd name="T17" fmla="*/ 129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9" h="2581">
                <a:moveTo>
                  <a:pt x="2988" y="1290"/>
                </a:moveTo>
                <a:lnTo>
                  <a:pt x="2988" y="1290"/>
                </a:lnTo>
                <a:lnTo>
                  <a:pt x="2988" y="1290"/>
                </a:lnTo>
                <a:cubicBezTo>
                  <a:pt x="2988" y="580"/>
                  <a:pt x="2408" y="0"/>
                  <a:pt x="1698" y="0"/>
                </a:cubicBezTo>
                <a:lnTo>
                  <a:pt x="0" y="0"/>
                </a:lnTo>
                <a:lnTo>
                  <a:pt x="0" y="2580"/>
                </a:lnTo>
                <a:lnTo>
                  <a:pt x="1698" y="2580"/>
                </a:lnTo>
                <a:lnTo>
                  <a:pt x="1698" y="2580"/>
                </a:lnTo>
                <a:cubicBezTo>
                  <a:pt x="2408" y="2580"/>
                  <a:pt x="2988" y="2000"/>
                  <a:pt x="2988"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17" name="Freeform 5">
            <a:extLst>
              <a:ext uri="{FF2B5EF4-FFF2-40B4-BE49-F238E27FC236}">
                <a16:creationId xmlns:a16="http://schemas.microsoft.com/office/drawing/2014/main" id="{6F7143C1-FCDE-EC41-AF06-1A9CA0CA3176}"/>
              </a:ext>
            </a:extLst>
          </p:cNvPr>
          <p:cNvSpPr>
            <a:spLocks noChangeArrowheads="1"/>
          </p:cNvSpPr>
          <p:nvPr/>
        </p:nvSpPr>
        <p:spPr bwMode="auto">
          <a:xfrm>
            <a:off x="9278130" y="1410305"/>
            <a:ext cx="1862143" cy="1606717"/>
          </a:xfrm>
          <a:custGeom>
            <a:avLst/>
            <a:gdLst>
              <a:gd name="T0" fmla="*/ 2989 w 2990"/>
              <a:gd name="T1" fmla="*/ 1290 h 2581"/>
              <a:gd name="T2" fmla="*/ 2989 w 2990"/>
              <a:gd name="T3" fmla="*/ 1290 h 2581"/>
              <a:gd name="T4" fmla="*/ 2989 w 2990"/>
              <a:gd name="T5" fmla="*/ 1290 h 2581"/>
              <a:gd name="T6" fmla="*/ 1699 w 2990"/>
              <a:gd name="T7" fmla="*/ 0 h 2581"/>
              <a:gd name="T8" fmla="*/ 0 w 2990"/>
              <a:gd name="T9" fmla="*/ 0 h 2581"/>
              <a:gd name="T10" fmla="*/ 0 w 2990"/>
              <a:gd name="T11" fmla="*/ 2580 h 2581"/>
              <a:gd name="T12" fmla="*/ 1699 w 2990"/>
              <a:gd name="T13" fmla="*/ 2580 h 2581"/>
              <a:gd name="T14" fmla="*/ 1699 w 2990"/>
              <a:gd name="T15" fmla="*/ 2580 h 2581"/>
              <a:gd name="T16" fmla="*/ 2989 w 2990"/>
              <a:gd name="T17" fmla="*/ 129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2581">
                <a:moveTo>
                  <a:pt x="2989" y="1290"/>
                </a:moveTo>
                <a:lnTo>
                  <a:pt x="2989" y="1290"/>
                </a:lnTo>
                <a:lnTo>
                  <a:pt x="2989" y="1290"/>
                </a:lnTo>
                <a:cubicBezTo>
                  <a:pt x="2989" y="580"/>
                  <a:pt x="2408" y="0"/>
                  <a:pt x="1699" y="0"/>
                </a:cubicBezTo>
                <a:lnTo>
                  <a:pt x="0" y="0"/>
                </a:lnTo>
                <a:lnTo>
                  <a:pt x="0" y="2580"/>
                </a:lnTo>
                <a:lnTo>
                  <a:pt x="1699" y="2580"/>
                </a:lnTo>
                <a:lnTo>
                  <a:pt x="1699" y="2580"/>
                </a:lnTo>
                <a:cubicBezTo>
                  <a:pt x="2408" y="2580"/>
                  <a:pt x="2989" y="2000"/>
                  <a:pt x="2989"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18" name="Freeform 76">
            <a:extLst>
              <a:ext uri="{FF2B5EF4-FFF2-40B4-BE49-F238E27FC236}">
                <a16:creationId xmlns:a16="http://schemas.microsoft.com/office/drawing/2014/main" id="{4702C798-DCBA-594E-B752-1E8EB7F38DDE}"/>
              </a:ext>
            </a:extLst>
          </p:cNvPr>
          <p:cNvSpPr>
            <a:spLocks noChangeArrowheads="1"/>
          </p:cNvSpPr>
          <p:nvPr/>
        </p:nvSpPr>
        <p:spPr bwMode="auto">
          <a:xfrm>
            <a:off x="2859805" y="3840979"/>
            <a:ext cx="4389309" cy="2185214"/>
          </a:xfrm>
          <a:custGeom>
            <a:avLst/>
            <a:gdLst>
              <a:gd name="T0" fmla="*/ 4688 w 5979"/>
              <a:gd name="T1" fmla="*/ 0 h 3180"/>
              <a:gd name="T2" fmla="*/ 1290 w 5979"/>
              <a:gd name="T3" fmla="*/ 0 h 3180"/>
              <a:gd name="T4" fmla="*/ 1290 w 5979"/>
              <a:gd name="T5" fmla="*/ 0 h 3180"/>
              <a:gd name="T6" fmla="*/ 0 w 5979"/>
              <a:gd name="T7" fmla="*/ 1290 h 3180"/>
              <a:gd name="T8" fmla="*/ 0 w 5979"/>
              <a:gd name="T9" fmla="*/ 1290 h 3180"/>
              <a:gd name="T10" fmla="*/ 0 w 5979"/>
              <a:gd name="T11" fmla="*/ 1290 h 3180"/>
              <a:gd name="T12" fmla="*/ 1290 w 5979"/>
              <a:gd name="T13" fmla="*/ 2581 h 3180"/>
              <a:gd name="T14" fmla="*/ 1357 w 5979"/>
              <a:gd name="T15" fmla="*/ 2581 h 3180"/>
              <a:gd name="T16" fmla="*/ 1369 w 5979"/>
              <a:gd name="T17" fmla="*/ 3179 h 3180"/>
              <a:gd name="T18" fmla="*/ 1963 w 5979"/>
              <a:gd name="T19" fmla="*/ 2581 h 3180"/>
              <a:gd name="T20" fmla="*/ 4688 w 5979"/>
              <a:gd name="T21" fmla="*/ 2581 h 3180"/>
              <a:gd name="T22" fmla="*/ 4688 w 5979"/>
              <a:gd name="T23" fmla="*/ 2581 h 3180"/>
              <a:gd name="T24" fmla="*/ 5978 w 5979"/>
              <a:gd name="T25" fmla="*/ 1290 h 3180"/>
              <a:gd name="T26" fmla="*/ 5978 w 5979"/>
              <a:gd name="T27" fmla="*/ 1290 h 3180"/>
              <a:gd name="T28" fmla="*/ 5978 w 5979"/>
              <a:gd name="T29" fmla="*/ 1290 h 3180"/>
              <a:gd name="T30" fmla="*/ 4688 w 5979"/>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80">
                <a:moveTo>
                  <a:pt x="4688" y="0"/>
                </a:moveTo>
                <a:lnTo>
                  <a:pt x="1290" y="0"/>
                </a:lnTo>
                <a:lnTo>
                  <a:pt x="1290" y="0"/>
                </a:lnTo>
                <a:cubicBezTo>
                  <a:pt x="581" y="0"/>
                  <a:pt x="0" y="580"/>
                  <a:pt x="0" y="1290"/>
                </a:cubicBezTo>
                <a:lnTo>
                  <a:pt x="0" y="1290"/>
                </a:lnTo>
                <a:lnTo>
                  <a:pt x="0" y="1290"/>
                </a:lnTo>
                <a:cubicBezTo>
                  <a:pt x="0" y="2000"/>
                  <a:pt x="581" y="2581"/>
                  <a:pt x="1290" y="2581"/>
                </a:cubicBezTo>
                <a:lnTo>
                  <a:pt x="1357" y="2581"/>
                </a:lnTo>
                <a:lnTo>
                  <a:pt x="1369" y="3179"/>
                </a:lnTo>
                <a:lnTo>
                  <a:pt x="1963" y="2581"/>
                </a:lnTo>
                <a:lnTo>
                  <a:pt x="4688" y="2581"/>
                </a:lnTo>
                <a:lnTo>
                  <a:pt x="4688" y="2581"/>
                </a:lnTo>
                <a:cubicBezTo>
                  <a:pt x="5398" y="2581"/>
                  <a:pt x="5978" y="2000"/>
                  <a:pt x="5978" y="1290"/>
                </a:cubicBezTo>
                <a:lnTo>
                  <a:pt x="5978" y="1290"/>
                </a:lnTo>
                <a:lnTo>
                  <a:pt x="5978" y="1290"/>
                </a:lnTo>
                <a:cubicBezTo>
                  <a:pt x="5978" y="580"/>
                  <a:pt x="5398" y="0"/>
                  <a:pt x="4688" y="0"/>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9" name="Freeform 77">
            <a:extLst>
              <a:ext uri="{FF2B5EF4-FFF2-40B4-BE49-F238E27FC236}">
                <a16:creationId xmlns:a16="http://schemas.microsoft.com/office/drawing/2014/main" id="{07475613-55BD-3B45-8384-222E0CA539A4}"/>
              </a:ext>
            </a:extLst>
          </p:cNvPr>
          <p:cNvSpPr>
            <a:spLocks noChangeArrowheads="1"/>
          </p:cNvSpPr>
          <p:nvPr/>
        </p:nvSpPr>
        <p:spPr bwMode="auto">
          <a:xfrm>
            <a:off x="7415986" y="3882177"/>
            <a:ext cx="3724286" cy="1980244"/>
          </a:xfrm>
          <a:custGeom>
            <a:avLst/>
            <a:gdLst>
              <a:gd name="T0" fmla="*/ 4689 w 5980"/>
              <a:gd name="T1" fmla="*/ 0 h 3180"/>
              <a:gd name="T2" fmla="*/ 1290 w 5980"/>
              <a:gd name="T3" fmla="*/ 0 h 3180"/>
              <a:gd name="T4" fmla="*/ 1290 w 5980"/>
              <a:gd name="T5" fmla="*/ 0 h 3180"/>
              <a:gd name="T6" fmla="*/ 0 w 5980"/>
              <a:gd name="T7" fmla="*/ 1290 h 3180"/>
              <a:gd name="T8" fmla="*/ 0 w 5980"/>
              <a:gd name="T9" fmla="*/ 1290 h 3180"/>
              <a:gd name="T10" fmla="*/ 0 w 5980"/>
              <a:gd name="T11" fmla="*/ 1290 h 3180"/>
              <a:gd name="T12" fmla="*/ 1290 w 5980"/>
              <a:gd name="T13" fmla="*/ 2581 h 3180"/>
              <a:gd name="T14" fmla="*/ 1357 w 5980"/>
              <a:gd name="T15" fmla="*/ 2581 h 3180"/>
              <a:gd name="T16" fmla="*/ 1369 w 5980"/>
              <a:gd name="T17" fmla="*/ 3179 h 3180"/>
              <a:gd name="T18" fmla="*/ 1963 w 5980"/>
              <a:gd name="T19" fmla="*/ 2581 h 3180"/>
              <a:gd name="T20" fmla="*/ 4689 w 5980"/>
              <a:gd name="T21" fmla="*/ 2581 h 3180"/>
              <a:gd name="T22" fmla="*/ 4689 w 5980"/>
              <a:gd name="T23" fmla="*/ 2581 h 3180"/>
              <a:gd name="T24" fmla="*/ 5979 w 5980"/>
              <a:gd name="T25" fmla="*/ 1290 h 3180"/>
              <a:gd name="T26" fmla="*/ 5979 w 5980"/>
              <a:gd name="T27" fmla="*/ 1290 h 3180"/>
              <a:gd name="T28" fmla="*/ 5979 w 5980"/>
              <a:gd name="T29" fmla="*/ 1290 h 3180"/>
              <a:gd name="T30" fmla="*/ 4689 w 5980"/>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80">
                <a:moveTo>
                  <a:pt x="4689" y="0"/>
                </a:moveTo>
                <a:lnTo>
                  <a:pt x="1290" y="0"/>
                </a:lnTo>
                <a:lnTo>
                  <a:pt x="1290" y="0"/>
                </a:lnTo>
                <a:cubicBezTo>
                  <a:pt x="580" y="0"/>
                  <a:pt x="0" y="580"/>
                  <a:pt x="0" y="1290"/>
                </a:cubicBezTo>
                <a:lnTo>
                  <a:pt x="0" y="1290"/>
                </a:lnTo>
                <a:lnTo>
                  <a:pt x="0" y="1290"/>
                </a:lnTo>
                <a:cubicBezTo>
                  <a:pt x="0" y="2000"/>
                  <a:pt x="580" y="2581"/>
                  <a:pt x="1290" y="2581"/>
                </a:cubicBezTo>
                <a:lnTo>
                  <a:pt x="1357" y="2581"/>
                </a:lnTo>
                <a:lnTo>
                  <a:pt x="1369" y="3179"/>
                </a:lnTo>
                <a:lnTo>
                  <a:pt x="1963" y="2581"/>
                </a:lnTo>
                <a:lnTo>
                  <a:pt x="4689" y="2581"/>
                </a:lnTo>
                <a:lnTo>
                  <a:pt x="4689" y="2581"/>
                </a:lnTo>
                <a:cubicBezTo>
                  <a:pt x="5398" y="2581"/>
                  <a:pt x="5979" y="2000"/>
                  <a:pt x="5979" y="1290"/>
                </a:cubicBezTo>
                <a:lnTo>
                  <a:pt x="5979" y="1290"/>
                </a:lnTo>
                <a:lnTo>
                  <a:pt x="5979" y="1290"/>
                </a:lnTo>
                <a:cubicBezTo>
                  <a:pt x="5979" y="580"/>
                  <a:pt x="5398" y="0"/>
                  <a:pt x="4689" y="0"/>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20" name="Freeform 78">
            <a:extLst>
              <a:ext uri="{FF2B5EF4-FFF2-40B4-BE49-F238E27FC236}">
                <a16:creationId xmlns:a16="http://schemas.microsoft.com/office/drawing/2014/main" id="{8413DBE4-6F2A-CF45-814E-01133DF35088}"/>
              </a:ext>
            </a:extLst>
          </p:cNvPr>
          <p:cNvSpPr>
            <a:spLocks noChangeArrowheads="1"/>
          </p:cNvSpPr>
          <p:nvPr/>
        </p:nvSpPr>
        <p:spPr bwMode="auto">
          <a:xfrm>
            <a:off x="5160081" y="3909597"/>
            <a:ext cx="2052663" cy="1609463"/>
          </a:xfrm>
          <a:custGeom>
            <a:avLst/>
            <a:gdLst>
              <a:gd name="T0" fmla="*/ 2989 w 2990"/>
              <a:gd name="T1" fmla="*/ 1290 h 2582"/>
              <a:gd name="T2" fmla="*/ 2989 w 2990"/>
              <a:gd name="T3" fmla="*/ 1290 h 2582"/>
              <a:gd name="T4" fmla="*/ 2989 w 2990"/>
              <a:gd name="T5" fmla="*/ 1290 h 2582"/>
              <a:gd name="T6" fmla="*/ 1698 w 2990"/>
              <a:gd name="T7" fmla="*/ 0 h 2582"/>
              <a:gd name="T8" fmla="*/ 0 w 2990"/>
              <a:gd name="T9" fmla="*/ 0 h 2582"/>
              <a:gd name="T10" fmla="*/ 0 w 2990"/>
              <a:gd name="T11" fmla="*/ 2581 h 2582"/>
              <a:gd name="T12" fmla="*/ 1698 w 2990"/>
              <a:gd name="T13" fmla="*/ 2581 h 2582"/>
              <a:gd name="T14" fmla="*/ 1698 w 2990"/>
              <a:gd name="T15" fmla="*/ 2581 h 2582"/>
              <a:gd name="T16" fmla="*/ 2989 w 2990"/>
              <a:gd name="T17" fmla="*/ 12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2582">
                <a:moveTo>
                  <a:pt x="2989" y="1290"/>
                </a:moveTo>
                <a:lnTo>
                  <a:pt x="2989" y="1290"/>
                </a:lnTo>
                <a:lnTo>
                  <a:pt x="2989" y="1290"/>
                </a:lnTo>
                <a:cubicBezTo>
                  <a:pt x="2989" y="580"/>
                  <a:pt x="2408" y="0"/>
                  <a:pt x="1698" y="0"/>
                </a:cubicBezTo>
                <a:lnTo>
                  <a:pt x="0" y="0"/>
                </a:lnTo>
                <a:lnTo>
                  <a:pt x="0" y="2581"/>
                </a:lnTo>
                <a:lnTo>
                  <a:pt x="1698" y="2581"/>
                </a:lnTo>
                <a:lnTo>
                  <a:pt x="1698" y="2581"/>
                </a:lnTo>
                <a:cubicBezTo>
                  <a:pt x="2408" y="2581"/>
                  <a:pt x="2989" y="2000"/>
                  <a:pt x="2989"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21" name="Freeform 79">
            <a:extLst>
              <a:ext uri="{FF2B5EF4-FFF2-40B4-BE49-F238E27FC236}">
                <a16:creationId xmlns:a16="http://schemas.microsoft.com/office/drawing/2014/main" id="{85CE76B4-3775-ED42-90CF-26CC10629994}"/>
              </a:ext>
            </a:extLst>
          </p:cNvPr>
          <p:cNvSpPr>
            <a:spLocks noChangeArrowheads="1"/>
          </p:cNvSpPr>
          <p:nvPr/>
        </p:nvSpPr>
        <p:spPr bwMode="auto">
          <a:xfrm>
            <a:off x="9278128" y="3882177"/>
            <a:ext cx="1862143" cy="1609463"/>
          </a:xfrm>
          <a:custGeom>
            <a:avLst/>
            <a:gdLst>
              <a:gd name="T0" fmla="*/ 2990 w 2991"/>
              <a:gd name="T1" fmla="*/ 1290 h 2582"/>
              <a:gd name="T2" fmla="*/ 2990 w 2991"/>
              <a:gd name="T3" fmla="*/ 1290 h 2582"/>
              <a:gd name="T4" fmla="*/ 2990 w 2991"/>
              <a:gd name="T5" fmla="*/ 1290 h 2582"/>
              <a:gd name="T6" fmla="*/ 1700 w 2991"/>
              <a:gd name="T7" fmla="*/ 0 h 2582"/>
              <a:gd name="T8" fmla="*/ 0 w 2991"/>
              <a:gd name="T9" fmla="*/ 0 h 2582"/>
              <a:gd name="T10" fmla="*/ 0 w 2991"/>
              <a:gd name="T11" fmla="*/ 2581 h 2582"/>
              <a:gd name="T12" fmla="*/ 1700 w 2991"/>
              <a:gd name="T13" fmla="*/ 2581 h 2582"/>
              <a:gd name="T14" fmla="*/ 1700 w 2991"/>
              <a:gd name="T15" fmla="*/ 2581 h 2582"/>
              <a:gd name="T16" fmla="*/ 2990 w 2991"/>
              <a:gd name="T17" fmla="*/ 12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1" h="2582">
                <a:moveTo>
                  <a:pt x="2990" y="1290"/>
                </a:moveTo>
                <a:lnTo>
                  <a:pt x="2990" y="1290"/>
                </a:lnTo>
                <a:lnTo>
                  <a:pt x="2990" y="1290"/>
                </a:lnTo>
                <a:cubicBezTo>
                  <a:pt x="2990" y="580"/>
                  <a:pt x="2409" y="0"/>
                  <a:pt x="1700" y="0"/>
                </a:cubicBezTo>
                <a:lnTo>
                  <a:pt x="0" y="0"/>
                </a:lnTo>
                <a:lnTo>
                  <a:pt x="0" y="2581"/>
                </a:lnTo>
                <a:lnTo>
                  <a:pt x="1700" y="2581"/>
                </a:lnTo>
                <a:lnTo>
                  <a:pt x="1700" y="2581"/>
                </a:lnTo>
                <a:cubicBezTo>
                  <a:pt x="2409" y="2581"/>
                  <a:pt x="2990" y="2000"/>
                  <a:pt x="2990"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grpSp>
        <p:nvGrpSpPr>
          <p:cNvPr id="22" name="Group 21">
            <a:extLst>
              <a:ext uri="{FF2B5EF4-FFF2-40B4-BE49-F238E27FC236}">
                <a16:creationId xmlns:a16="http://schemas.microsoft.com/office/drawing/2014/main" id="{515D6AA7-DB4F-5243-9DA4-C3068CE0AC09}"/>
              </a:ext>
            </a:extLst>
          </p:cNvPr>
          <p:cNvGrpSpPr/>
          <p:nvPr/>
        </p:nvGrpSpPr>
        <p:grpSpPr>
          <a:xfrm>
            <a:off x="448058" y="2470463"/>
            <a:ext cx="2423158" cy="1872937"/>
            <a:chOff x="1482877" y="5792350"/>
            <a:chExt cx="5850091" cy="3834146"/>
          </a:xfrm>
        </p:grpSpPr>
        <p:sp>
          <p:nvSpPr>
            <p:cNvPr id="23" name="Freeform 72">
              <a:extLst>
                <a:ext uri="{FF2B5EF4-FFF2-40B4-BE49-F238E27FC236}">
                  <a16:creationId xmlns:a16="http://schemas.microsoft.com/office/drawing/2014/main" id="{11071F5D-198B-A844-A56A-C1BF5B7FC0C8}"/>
                </a:ext>
              </a:extLst>
            </p:cNvPr>
            <p:cNvSpPr>
              <a:spLocks noChangeArrowheads="1"/>
            </p:cNvSpPr>
            <p:nvPr/>
          </p:nvSpPr>
          <p:spPr bwMode="auto">
            <a:xfrm>
              <a:off x="1482877" y="7824777"/>
              <a:ext cx="604235" cy="1076636"/>
            </a:xfrm>
            <a:custGeom>
              <a:avLst/>
              <a:gdLst>
                <a:gd name="T0" fmla="*/ 397 w 483"/>
                <a:gd name="T1" fmla="*/ 172 h 866"/>
                <a:gd name="T2" fmla="*/ 397 w 483"/>
                <a:gd name="T3" fmla="*/ 172 h 866"/>
                <a:gd name="T4" fmla="*/ 386 w 483"/>
                <a:gd name="T5" fmla="*/ 133 h 866"/>
                <a:gd name="T6" fmla="*/ 386 w 483"/>
                <a:gd name="T7" fmla="*/ 133 h 866"/>
                <a:gd name="T8" fmla="*/ 174 w 483"/>
                <a:gd name="T9" fmla="*/ 16 h 866"/>
                <a:gd name="T10" fmla="*/ 174 w 483"/>
                <a:gd name="T11" fmla="*/ 16 h 866"/>
                <a:gd name="T12" fmla="*/ 174 w 483"/>
                <a:gd name="T13" fmla="*/ 16 h 866"/>
                <a:gd name="T14" fmla="*/ 18 w 483"/>
                <a:gd name="T15" fmla="*/ 240 h 866"/>
                <a:gd name="T16" fmla="*/ 100 w 483"/>
                <a:gd name="T17" fmla="*/ 691 h 866"/>
                <a:gd name="T18" fmla="*/ 100 w 483"/>
                <a:gd name="T19" fmla="*/ 691 h 866"/>
                <a:gd name="T20" fmla="*/ 323 w 483"/>
                <a:gd name="T21" fmla="*/ 846 h 866"/>
                <a:gd name="T22" fmla="*/ 323 w 483"/>
                <a:gd name="T23" fmla="*/ 846 h 866"/>
                <a:gd name="T24" fmla="*/ 323 w 483"/>
                <a:gd name="T25" fmla="*/ 846 h 866"/>
                <a:gd name="T26" fmla="*/ 482 w 483"/>
                <a:gd name="T27" fmla="*/ 663 h 866"/>
                <a:gd name="T28" fmla="*/ 482 w 483"/>
                <a:gd name="T29" fmla="*/ 663 h 866"/>
                <a:gd name="T30" fmla="*/ 479 w 483"/>
                <a:gd name="T31" fmla="*/ 623 h 866"/>
                <a:gd name="T32" fmla="*/ 397 w 483"/>
                <a:gd name="T33" fmla="*/ 17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866">
                  <a:moveTo>
                    <a:pt x="397" y="172"/>
                  </a:moveTo>
                  <a:lnTo>
                    <a:pt x="397" y="172"/>
                  </a:lnTo>
                  <a:cubicBezTo>
                    <a:pt x="395" y="158"/>
                    <a:pt x="391" y="146"/>
                    <a:pt x="386" y="133"/>
                  </a:cubicBezTo>
                  <a:lnTo>
                    <a:pt x="386" y="133"/>
                  </a:lnTo>
                  <a:cubicBezTo>
                    <a:pt x="352" y="51"/>
                    <a:pt x="264" y="0"/>
                    <a:pt x="174" y="16"/>
                  </a:cubicBezTo>
                  <a:lnTo>
                    <a:pt x="174" y="16"/>
                  </a:lnTo>
                  <a:lnTo>
                    <a:pt x="174" y="16"/>
                  </a:lnTo>
                  <a:cubicBezTo>
                    <a:pt x="70" y="35"/>
                    <a:pt x="0" y="136"/>
                    <a:pt x="18" y="240"/>
                  </a:cubicBezTo>
                  <a:lnTo>
                    <a:pt x="100" y="691"/>
                  </a:lnTo>
                  <a:lnTo>
                    <a:pt x="100" y="691"/>
                  </a:lnTo>
                  <a:cubicBezTo>
                    <a:pt x="119" y="795"/>
                    <a:pt x="219" y="865"/>
                    <a:pt x="323" y="846"/>
                  </a:cubicBezTo>
                  <a:lnTo>
                    <a:pt x="323" y="846"/>
                  </a:lnTo>
                  <a:lnTo>
                    <a:pt x="323" y="846"/>
                  </a:lnTo>
                  <a:cubicBezTo>
                    <a:pt x="414" y="830"/>
                    <a:pt x="479" y="751"/>
                    <a:pt x="482" y="663"/>
                  </a:cubicBezTo>
                  <a:lnTo>
                    <a:pt x="482" y="663"/>
                  </a:lnTo>
                  <a:cubicBezTo>
                    <a:pt x="482" y="649"/>
                    <a:pt x="481" y="636"/>
                    <a:pt x="479" y="623"/>
                  </a:cubicBezTo>
                  <a:lnTo>
                    <a:pt x="397" y="172"/>
                  </a:lnTo>
                </a:path>
              </a:pathLst>
            </a:custGeom>
            <a:solidFill>
              <a:schemeClr val="accent3"/>
            </a:solidFill>
            <a:ln>
              <a:noFill/>
            </a:ln>
            <a:effectLst/>
          </p:spPr>
          <p:txBody>
            <a:bodyPr wrap="none" anchor="ctr"/>
            <a:lstStyle/>
            <a:p>
              <a:endParaRPr lang="en-US" dirty="0">
                <a:latin typeface="Poppins" pitchFamily="2" charset="77"/>
              </a:endParaRPr>
            </a:p>
          </p:txBody>
        </p:sp>
        <p:sp>
          <p:nvSpPr>
            <p:cNvPr id="24" name="Freeform 73">
              <a:extLst>
                <a:ext uri="{FF2B5EF4-FFF2-40B4-BE49-F238E27FC236}">
                  <a16:creationId xmlns:a16="http://schemas.microsoft.com/office/drawing/2014/main" id="{281CC84D-7051-EB49-BF58-7C042E8999A1}"/>
                </a:ext>
              </a:extLst>
            </p:cNvPr>
            <p:cNvSpPr>
              <a:spLocks noChangeArrowheads="1"/>
            </p:cNvSpPr>
            <p:nvPr/>
          </p:nvSpPr>
          <p:spPr bwMode="auto">
            <a:xfrm>
              <a:off x="6322247" y="5792350"/>
              <a:ext cx="1010721" cy="3317800"/>
            </a:xfrm>
            <a:custGeom>
              <a:avLst/>
              <a:gdLst>
                <a:gd name="T0" fmla="*/ 160 w 810"/>
                <a:gd name="T1" fmla="*/ 19 h 2662"/>
                <a:gd name="T2" fmla="*/ 160 w 810"/>
                <a:gd name="T3" fmla="*/ 19 h 2662"/>
                <a:gd name="T4" fmla="*/ 6 w 810"/>
                <a:gd name="T5" fmla="*/ 169 h 2662"/>
                <a:gd name="T6" fmla="*/ 6 w 810"/>
                <a:gd name="T7" fmla="*/ 169 h 2662"/>
                <a:gd name="T8" fmla="*/ 5 w 810"/>
                <a:gd name="T9" fmla="*/ 243 h 2662"/>
                <a:gd name="T10" fmla="*/ 412 w 810"/>
                <a:gd name="T11" fmla="*/ 2491 h 2662"/>
                <a:gd name="T12" fmla="*/ 412 w 810"/>
                <a:gd name="T13" fmla="*/ 2491 h 2662"/>
                <a:gd name="T14" fmla="*/ 438 w 810"/>
                <a:gd name="T15" fmla="*/ 2560 h 2662"/>
                <a:gd name="T16" fmla="*/ 438 w 810"/>
                <a:gd name="T17" fmla="*/ 2560 h 2662"/>
                <a:gd name="T18" fmla="*/ 635 w 810"/>
                <a:gd name="T19" fmla="*/ 2647 h 2662"/>
                <a:gd name="T20" fmla="*/ 635 w 810"/>
                <a:gd name="T21" fmla="*/ 2647 h 2662"/>
                <a:gd name="T22" fmla="*/ 790 w 810"/>
                <a:gd name="T23" fmla="*/ 2423 h 2662"/>
                <a:gd name="T24" fmla="*/ 384 w 810"/>
                <a:gd name="T25" fmla="*/ 174 h 2662"/>
                <a:gd name="T26" fmla="*/ 384 w 810"/>
                <a:gd name="T27" fmla="*/ 174 h 2662"/>
                <a:gd name="T28" fmla="*/ 160 w 810"/>
                <a:gd name="T29" fmla="*/ 19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0" h="2662">
                  <a:moveTo>
                    <a:pt x="160" y="19"/>
                  </a:moveTo>
                  <a:lnTo>
                    <a:pt x="160" y="19"/>
                  </a:lnTo>
                  <a:cubicBezTo>
                    <a:pt x="81" y="33"/>
                    <a:pt x="22" y="95"/>
                    <a:pt x="6" y="169"/>
                  </a:cubicBezTo>
                  <a:lnTo>
                    <a:pt x="6" y="169"/>
                  </a:lnTo>
                  <a:cubicBezTo>
                    <a:pt x="1" y="193"/>
                    <a:pt x="0" y="217"/>
                    <a:pt x="5" y="243"/>
                  </a:cubicBezTo>
                  <a:lnTo>
                    <a:pt x="412" y="2491"/>
                  </a:lnTo>
                  <a:lnTo>
                    <a:pt x="412" y="2491"/>
                  </a:lnTo>
                  <a:cubicBezTo>
                    <a:pt x="416" y="2517"/>
                    <a:pt x="425" y="2540"/>
                    <a:pt x="438" y="2560"/>
                  </a:cubicBezTo>
                  <a:lnTo>
                    <a:pt x="438" y="2560"/>
                  </a:lnTo>
                  <a:cubicBezTo>
                    <a:pt x="479" y="2624"/>
                    <a:pt x="556" y="2661"/>
                    <a:pt x="635" y="2647"/>
                  </a:cubicBezTo>
                  <a:lnTo>
                    <a:pt x="635" y="2647"/>
                  </a:lnTo>
                  <a:cubicBezTo>
                    <a:pt x="739" y="2628"/>
                    <a:pt x="809" y="2527"/>
                    <a:pt x="790" y="2423"/>
                  </a:cubicBezTo>
                  <a:lnTo>
                    <a:pt x="384" y="174"/>
                  </a:lnTo>
                  <a:lnTo>
                    <a:pt x="384" y="174"/>
                  </a:lnTo>
                  <a:cubicBezTo>
                    <a:pt x="365" y="70"/>
                    <a:pt x="264" y="0"/>
                    <a:pt x="160" y="19"/>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25" name="Freeform 74">
              <a:extLst>
                <a:ext uri="{FF2B5EF4-FFF2-40B4-BE49-F238E27FC236}">
                  <a16:creationId xmlns:a16="http://schemas.microsoft.com/office/drawing/2014/main" id="{DD01BF58-94E9-CD4A-9A9B-8C22049A8844}"/>
                </a:ext>
              </a:extLst>
            </p:cNvPr>
            <p:cNvSpPr>
              <a:spLocks noChangeArrowheads="1"/>
            </p:cNvSpPr>
            <p:nvPr/>
          </p:nvSpPr>
          <p:spPr bwMode="auto">
            <a:xfrm>
              <a:off x="3575726" y="8753104"/>
              <a:ext cx="2032427" cy="873392"/>
            </a:xfrm>
            <a:custGeom>
              <a:avLst/>
              <a:gdLst>
                <a:gd name="T0" fmla="*/ 1450 w 1632"/>
                <a:gd name="T1" fmla="*/ 316 h 700"/>
                <a:gd name="T2" fmla="*/ 1450 w 1632"/>
                <a:gd name="T3" fmla="*/ 316 h 700"/>
                <a:gd name="T4" fmla="*/ 1384 w 1632"/>
                <a:gd name="T5" fmla="*/ 462 h 700"/>
                <a:gd name="T6" fmla="*/ 1384 w 1632"/>
                <a:gd name="T7" fmla="*/ 462 h 700"/>
                <a:gd name="T8" fmla="*/ 1234 w 1632"/>
                <a:gd name="T9" fmla="*/ 521 h 700"/>
                <a:gd name="T10" fmla="*/ 388 w 1632"/>
                <a:gd name="T11" fmla="*/ 500 h 700"/>
                <a:gd name="T12" fmla="*/ 388 w 1632"/>
                <a:gd name="T13" fmla="*/ 500 h 700"/>
                <a:gd name="T14" fmla="*/ 182 w 1632"/>
                <a:gd name="T15" fmla="*/ 284 h 700"/>
                <a:gd name="T16" fmla="*/ 189 w 1632"/>
                <a:gd name="T17" fmla="*/ 13 h 700"/>
                <a:gd name="T18" fmla="*/ 13 w 1632"/>
                <a:gd name="T19" fmla="*/ 0 h 700"/>
                <a:gd name="T20" fmla="*/ 6 w 1632"/>
                <a:gd name="T21" fmla="*/ 280 h 700"/>
                <a:gd name="T22" fmla="*/ 6 w 1632"/>
                <a:gd name="T23" fmla="*/ 280 h 700"/>
                <a:gd name="T24" fmla="*/ 384 w 1632"/>
                <a:gd name="T25" fmla="*/ 676 h 700"/>
                <a:gd name="T26" fmla="*/ 1230 w 1632"/>
                <a:gd name="T27" fmla="*/ 697 h 700"/>
                <a:gd name="T28" fmla="*/ 1230 w 1632"/>
                <a:gd name="T29" fmla="*/ 697 h 700"/>
                <a:gd name="T30" fmla="*/ 1308 w 1632"/>
                <a:gd name="T31" fmla="*/ 692 h 700"/>
                <a:gd name="T32" fmla="*/ 1308 w 1632"/>
                <a:gd name="T33" fmla="*/ 692 h 700"/>
                <a:gd name="T34" fmla="*/ 1506 w 1632"/>
                <a:gd name="T35" fmla="*/ 591 h 700"/>
                <a:gd name="T36" fmla="*/ 1506 w 1632"/>
                <a:gd name="T37" fmla="*/ 591 h 700"/>
                <a:gd name="T38" fmla="*/ 1627 w 1632"/>
                <a:gd name="T39" fmla="*/ 320 h 700"/>
                <a:gd name="T40" fmla="*/ 1631 w 1632"/>
                <a:gd name="T41" fmla="*/ 114 h 700"/>
                <a:gd name="T42" fmla="*/ 1455 w 1632"/>
                <a:gd name="T43" fmla="*/ 101 h 700"/>
                <a:gd name="T44" fmla="*/ 1450 w 1632"/>
                <a:gd name="T45" fmla="*/ 3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2" h="700">
                  <a:moveTo>
                    <a:pt x="1450" y="316"/>
                  </a:moveTo>
                  <a:lnTo>
                    <a:pt x="1450" y="316"/>
                  </a:lnTo>
                  <a:cubicBezTo>
                    <a:pt x="1449" y="371"/>
                    <a:pt x="1425" y="424"/>
                    <a:pt x="1384" y="462"/>
                  </a:cubicBezTo>
                  <a:lnTo>
                    <a:pt x="1384" y="462"/>
                  </a:lnTo>
                  <a:cubicBezTo>
                    <a:pt x="1343" y="501"/>
                    <a:pt x="1289" y="522"/>
                    <a:pt x="1234" y="521"/>
                  </a:cubicBezTo>
                  <a:lnTo>
                    <a:pt x="388" y="500"/>
                  </a:lnTo>
                  <a:lnTo>
                    <a:pt x="388" y="500"/>
                  </a:lnTo>
                  <a:cubicBezTo>
                    <a:pt x="272" y="497"/>
                    <a:pt x="180" y="401"/>
                    <a:pt x="182" y="284"/>
                  </a:cubicBezTo>
                  <a:lnTo>
                    <a:pt x="189" y="13"/>
                  </a:lnTo>
                  <a:lnTo>
                    <a:pt x="13" y="0"/>
                  </a:lnTo>
                  <a:lnTo>
                    <a:pt x="6" y="280"/>
                  </a:lnTo>
                  <a:lnTo>
                    <a:pt x="6" y="280"/>
                  </a:lnTo>
                  <a:cubicBezTo>
                    <a:pt x="0" y="494"/>
                    <a:pt x="170" y="671"/>
                    <a:pt x="384" y="676"/>
                  </a:cubicBezTo>
                  <a:lnTo>
                    <a:pt x="1230" y="697"/>
                  </a:lnTo>
                  <a:lnTo>
                    <a:pt x="1230" y="697"/>
                  </a:lnTo>
                  <a:cubicBezTo>
                    <a:pt x="1256" y="699"/>
                    <a:pt x="1282" y="696"/>
                    <a:pt x="1308" y="692"/>
                  </a:cubicBezTo>
                  <a:lnTo>
                    <a:pt x="1308" y="692"/>
                  </a:lnTo>
                  <a:cubicBezTo>
                    <a:pt x="1382" y="678"/>
                    <a:pt x="1450" y="643"/>
                    <a:pt x="1506" y="591"/>
                  </a:cubicBezTo>
                  <a:lnTo>
                    <a:pt x="1506" y="591"/>
                  </a:lnTo>
                  <a:cubicBezTo>
                    <a:pt x="1581" y="519"/>
                    <a:pt x="1623" y="423"/>
                    <a:pt x="1627" y="320"/>
                  </a:cubicBezTo>
                  <a:lnTo>
                    <a:pt x="1631" y="114"/>
                  </a:lnTo>
                  <a:lnTo>
                    <a:pt x="1455" y="101"/>
                  </a:lnTo>
                  <a:lnTo>
                    <a:pt x="1450" y="316"/>
                  </a:lnTo>
                </a:path>
              </a:pathLst>
            </a:custGeom>
            <a:solidFill>
              <a:schemeClr val="accent3"/>
            </a:solidFill>
            <a:ln>
              <a:noFill/>
            </a:ln>
            <a:effectLst/>
          </p:spPr>
          <p:txBody>
            <a:bodyPr wrap="none" anchor="ctr"/>
            <a:lstStyle/>
            <a:p>
              <a:endParaRPr lang="en-US" dirty="0">
                <a:latin typeface="Poppins" pitchFamily="2" charset="77"/>
              </a:endParaRPr>
            </a:p>
          </p:txBody>
        </p:sp>
        <p:sp>
          <p:nvSpPr>
            <p:cNvPr id="26" name="Freeform 75">
              <a:extLst>
                <a:ext uri="{FF2B5EF4-FFF2-40B4-BE49-F238E27FC236}">
                  <a16:creationId xmlns:a16="http://schemas.microsoft.com/office/drawing/2014/main" id="{F5E955AC-F8C6-A644-8883-98C8BF41EB9F}"/>
                </a:ext>
              </a:extLst>
            </p:cNvPr>
            <p:cNvSpPr>
              <a:spLocks noChangeArrowheads="1"/>
            </p:cNvSpPr>
            <p:nvPr/>
          </p:nvSpPr>
          <p:spPr bwMode="auto">
            <a:xfrm>
              <a:off x="1966266" y="6001089"/>
              <a:ext cx="4905289" cy="2977231"/>
            </a:xfrm>
            <a:custGeom>
              <a:avLst/>
              <a:gdLst>
                <a:gd name="T0" fmla="*/ 3504 w 3938"/>
                <a:gd name="T1" fmla="*/ 74 h 2392"/>
                <a:gd name="T2" fmla="*/ 3504 w 3938"/>
                <a:gd name="T3" fmla="*/ 74 h 2392"/>
                <a:gd name="T4" fmla="*/ 3505 w 3938"/>
                <a:gd name="T5" fmla="*/ 0 h 2392"/>
                <a:gd name="T6" fmla="*/ 0 w 3938"/>
                <a:gd name="T7" fmla="*/ 1594 h 2392"/>
                <a:gd name="T8" fmla="*/ 0 w 3938"/>
                <a:gd name="T9" fmla="*/ 1594 h 2392"/>
                <a:gd name="T10" fmla="*/ 11 w 3938"/>
                <a:gd name="T11" fmla="*/ 1633 h 2392"/>
                <a:gd name="T12" fmla="*/ 93 w 3938"/>
                <a:gd name="T13" fmla="*/ 2084 h 2392"/>
                <a:gd name="T14" fmla="*/ 93 w 3938"/>
                <a:gd name="T15" fmla="*/ 2084 h 2392"/>
                <a:gd name="T16" fmla="*/ 96 w 3938"/>
                <a:gd name="T17" fmla="*/ 2124 h 2392"/>
                <a:gd name="T18" fmla="*/ 1306 w 3938"/>
                <a:gd name="T19" fmla="*/ 2207 h 2392"/>
                <a:gd name="T20" fmla="*/ 1482 w 3938"/>
                <a:gd name="T21" fmla="*/ 2220 h 2392"/>
                <a:gd name="T22" fmla="*/ 2748 w 3938"/>
                <a:gd name="T23" fmla="*/ 2308 h 2392"/>
                <a:gd name="T24" fmla="*/ 2924 w 3938"/>
                <a:gd name="T25" fmla="*/ 2321 h 2392"/>
                <a:gd name="T26" fmla="*/ 3937 w 3938"/>
                <a:gd name="T27" fmla="*/ 2391 h 2392"/>
                <a:gd name="T28" fmla="*/ 3937 w 3938"/>
                <a:gd name="T29" fmla="*/ 2391 h 2392"/>
                <a:gd name="T30" fmla="*/ 3911 w 3938"/>
                <a:gd name="T31" fmla="*/ 2322 h 2392"/>
                <a:gd name="T32" fmla="*/ 3504 w 3938"/>
                <a:gd name="T33" fmla="*/ 74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38" h="2392">
                  <a:moveTo>
                    <a:pt x="3504" y="74"/>
                  </a:moveTo>
                  <a:lnTo>
                    <a:pt x="3504" y="74"/>
                  </a:lnTo>
                  <a:cubicBezTo>
                    <a:pt x="3499" y="48"/>
                    <a:pt x="3500" y="24"/>
                    <a:pt x="3505" y="0"/>
                  </a:cubicBezTo>
                  <a:lnTo>
                    <a:pt x="0" y="1594"/>
                  </a:lnTo>
                  <a:lnTo>
                    <a:pt x="0" y="1594"/>
                  </a:lnTo>
                  <a:cubicBezTo>
                    <a:pt x="5" y="1607"/>
                    <a:pt x="9" y="1619"/>
                    <a:pt x="11" y="1633"/>
                  </a:cubicBezTo>
                  <a:lnTo>
                    <a:pt x="93" y="2084"/>
                  </a:lnTo>
                  <a:lnTo>
                    <a:pt x="93" y="2084"/>
                  </a:lnTo>
                  <a:cubicBezTo>
                    <a:pt x="95" y="2097"/>
                    <a:pt x="96" y="2110"/>
                    <a:pt x="96" y="2124"/>
                  </a:cubicBezTo>
                  <a:lnTo>
                    <a:pt x="1306" y="2207"/>
                  </a:lnTo>
                  <a:lnTo>
                    <a:pt x="1482" y="2220"/>
                  </a:lnTo>
                  <a:lnTo>
                    <a:pt x="2748" y="2308"/>
                  </a:lnTo>
                  <a:lnTo>
                    <a:pt x="2924" y="2321"/>
                  </a:lnTo>
                  <a:lnTo>
                    <a:pt x="3937" y="2391"/>
                  </a:lnTo>
                  <a:lnTo>
                    <a:pt x="3937" y="2391"/>
                  </a:lnTo>
                  <a:cubicBezTo>
                    <a:pt x="3924" y="2371"/>
                    <a:pt x="3915" y="2348"/>
                    <a:pt x="3911" y="2322"/>
                  </a:cubicBezTo>
                  <a:lnTo>
                    <a:pt x="3504" y="74"/>
                  </a:lnTo>
                </a:path>
              </a:pathLst>
            </a:custGeom>
            <a:solidFill>
              <a:schemeClr val="accent1"/>
            </a:solidFill>
            <a:ln>
              <a:noFill/>
            </a:ln>
            <a:effectLst/>
          </p:spPr>
          <p:txBody>
            <a:bodyPr wrap="none" anchor="ctr"/>
            <a:lstStyle/>
            <a:p>
              <a:endParaRPr lang="en-US" dirty="0">
                <a:latin typeface="Poppins" pitchFamily="2" charset="77"/>
              </a:endParaRPr>
            </a:p>
          </p:txBody>
        </p:sp>
        <p:sp>
          <p:nvSpPr>
            <p:cNvPr id="27" name="Freeform 364">
              <a:extLst>
                <a:ext uri="{FF2B5EF4-FFF2-40B4-BE49-F238E27FC236}">
                  <a16:creationId xmlns:a16="http://schemas.microsoft.com/office/drawing/2014/main" id="{ED9D0AAE-8E9B-1C42-9367-ABB782FE7956}"/>
                </a:ext>
              </a:extLst>
            </p:cNvPr>
            <p:cNvSpPr>
              <a:spLocks noChangeArrowheads="1"/>
            </p:cNvSpPr>
            <p:nvPr/>
          </p:nvSpPr>
          <p:spPr bwMode="auto">
            <a:xfrm>
              <a:off x="1966264" y="5792350"/>
              <a:ext cx="5075574" cy="2570746"/>
            </a:xfrm>
            <a:custGeom>
              <a:avLst/>
              <a:gdLst>
                <a:gd name="T0" fmla="*/ 3883 w 4075"/>
                <a:gd name="T1" fmla="*/ 174 h 2062"/>
                <a:gd name="T2" fmla="*/ 3883 w 4075"/>
                <a:gd name="T3" fmla="*/ 174 h 2062"/>
                <a:gd name="T4" fmla="*/ 3659 w 4075"/>
                <a:gd name="T5" fmla="*/ 19 h 2062"/>
                <a:gd name="T6" fmla="*/ 3659 w 4075"/>
                <a:gd name="T7" fmla="*/ 19 h 2062"/>
                <a:gd name="T8" fmla="*/ 3505 w 4075"/>
                <a:gd name="T9" fmla="*/ 169 h 2062"/>
                <a:gd name="T10" fmla="*/ 0 w 4075"/>
                <a:gd name="T11" fmla="*/ 1763 h 2062"/>
                <a:gd name="T12" fmla="*/ 0 w 4075"/>
                <a:gd name="T13" fmla="*/ 1763 h 2062"/>
                <a:gd name="T14" fmla="*/ 11 w 4075"/>
                <a:gd name="T15" fmla="*/ 1802 h 2062"/>
                <a:gd name="T16" fmla="*/ 58 w 4075"/>
                <a:gd name="T17" fmla="*/ 2061 h 2062"/>
                <a:gd name="T18" fmla="*/ 3697 w 4075"/>
                <a:gd name="T19" fmla="*/ 1310 h 2062"/>
                <a:gd name="T20" fmla="*/ 4074 w 4075"/>
                <a:gd name="T21" fmla="*/ 1232 h 2062"/>
                <a:gd name="T22" fmla="*/ 3883 w 4075"/>
                <a:gd name="T23" fmla="*/ 17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5" h="2062">
                  <a:moveTo>
                    <a:pt x="3883" y="174"/>
                  </a:moveTo>
                  <a:lnTo>
                    <a:pt x="3883" y="174"/>
                  </a:lnTo>
                  <a:cubicBezTo>
                    <a:pt x="3864" y="70"/>
                    <a:pt x="3763" y="0"/>
                    <a:pt x="3659" y="19"/>
                  </a:cubicBezTo>
                  <a:lnTo>
                    <a:pt x="3659" y="19"/>
                  </a:lnTo>
                  <a:cubicBezTo>
                    <a:pt x="3580" y="33"/>
                    <a:pt x="3521" y="95"/>
                    <a:pt x="3505" y="169"/>
                  </a:cubicBezTo>
                  <a:lnTo>
                    <a:pt x="0" y="1763"/>
                  </a:lnTo>
                  <a:lnTo>
                    <a:pt x="0" y="1763"/>
                  </a:lnTo>
                  <a:cubicBezTo>
                    <a:pt x="5" y="1776"/>
                    <a:pt x="9" y="1788"/>
                    <a:pt x="11" y="1802"/>
                  </a:cubicBezTo>
                  <a:lnTo>
                    <a:pt x="58" y="2061"/>
                  </a:lnTo>
                  <a:lnTo>
                    <a:pt x="3697" y="1310"/>
                  </a:lnTo>
                  <a:lnTo>
                    <a:pt x="4074" y="1232"/>
                  </a:lnTo>
                  <a:lnTo>
                    <a:pt x="3883" y="174"/>
                  </a:lnTo>
                </a:path>
              </a:pathLst>
            </a:custGeom>
            <a:solidFill>
              <a:srgbClr val="111340">
                <a:alpha val="40000"/>
              </a:srgbClr>
            </a:solidFill>
            <a:ln>
              <a:noFill/>
            </a:ln>
            <a:effectLst/>
          </p:spPr>
          <p:txBody>
            <a:bodyPr wrap="none" anchor="ctr"/>
            <a:lstStyle/>
            <a:p>
              <a:endParaRPr lang="en-US" dirty="0">
                <a:latin typeface="Poppins" pitchFamily="2" charset="77"/>
              </a:endParaRPr>
            </a:p>
          </p:txBody>
        </p:sp>
      </p:grpSp>
      <p:sp>
        <p:nvSpPr>
          <p:cNvPr id="6" name="TextBox 5">
            <a:extLst>
              <a:ext uri="{FF2B5EF4-FFF2-40B4-BE49-F238E27FC236}">
                <a16:creationId xmlns:a16="http://schemas.microsoft.com/office/drawing/2014/main" id="{C129B78B-4189-0E44-903B-666C7AB9A6EF}"/>
              </a:ext>
            </a:extLst>
          </p:cNvPr>
          <p:cNvSpPr txBox="1"/>
          <p:nvPr/>
        </p:nvSpPr>
        <p:spPr>
          <a:xfrm>
            <a:off x="4069194" y="1738557"/>
            <a:ext cx="2886453" cy="877163"/>
          </a:xfrm>
          <a:prstGeom prst="rect">
            <a:avLst/>
          </a:prstGeom>
          <a:noFill/>
        </p:spPr>
        <p:txBody>
          <a:bodyPr wrap="square" rtlCol="0" anchor="b">
            <a:spAutoFit/>
          </a:bodyPr>
          <a:lstStyle/>
          <a:p>
            <a:r>
              <a:rPr lang="en-US" sz="1700" b="1" spc="-15" dirty="0">
                <a:solidFill>
                  <a:schemeClr val="bg1"/>
                </a:solidFill>
                <a:latin typeface="Lora" panose="02000503000000020004" pitchFamily="2" charset="0"/>
                <a:cs typeface="Poppins" pitchFamily="2" charset="77"/>
              </a:rPr>
              <a:t>Depreciation allowed on buildings, machinery, plant, or furniture </a:t>
            </a:r>
          </a:p>
        </p:txBody>
      </p:sp>
      <p:sp>
        <p:nvSpPr>
          <p:cNvPr id="8" name="TextBox 7">
            <a:extLst>
              <a:ext uri="{FF2B5EF4-FFF2-40B4-BE49-F238E27FC236}">
                <a16:creationId xmlns:a16="http://schemas.microsoft.com/office/drawing/2014/main" id="{1EB1BBEF-5141-C146-8392-24A684C48B57}"/>
              </a:ext>
            </a:extLst>
          </p:cNvPr>
          <p:cNvSpPr txBox="1"/>
          <p:nvPr/>
        </p:nvSpPr>
        <p:spPr>
          <a:xfrm>
            <a:off x="3110412" y="3976817"/>
            <a:ext cx="4017417" cy="1661993"/>
          </a:xfrm>
          <a:prstGeom prst="rect">
            <a:avLst/>
          </a:prstGeom>
          <a:noFill/>
        </p:spPr>
        <p:txBody>
          <a:bodyPr wrap="square" rtlCol="0" anchor="b">
            <a:spAutoFit/>
          </a:bodyPr>
          <a:lstStyle/>
          <a:p>
            <a:r>
              <a:rPr lang="en-US" sz="1700" b="1" spc="-15" dirty="0">
                <a:solidFill>
                  <a:schemeClr val="bg1"/>
                </a:solidFill>
                <a:latin typeface="Lora" panose="02000503000000020004" pitchFamily="2" charset="0"/>
                <a:cs typeface="Poppins" pitchFamily="2" charset="77"/>
              </a:rPr>
              <a:t>Know-how, patents, copyrights, trademarks, or licenses or franchises or any other “</a:t>
            </a:r>
            <a:r>
              <a:rPr lang="en-US" sz="1700" b="1" spc="-15" dirty="0">
                <a:solidFill>
                  <a:srgbClr val="FFFF00"/>
                </a:solidFill>
                <a:latin typeface="Lora" panose="02000503000000020004" pitchFamily="2" charset="0"/>
                <a:cs typeface="Poppins" pitchFamily="2" charset="77"/>
              </a:rPr>
              <a:t>similar</a:t>
            </a:r>
            <a:r>
              <a:rPr lang="en-US" sz="1700" b="1" spc="-15" dirty="0">
                <a:solidFill>
                  <a:schemeClr val="bg1"/>
                </a:solidFill>
                <a:latin typeface="Lora" panose="02000503000000020004" pitchFamily="2" charset="0"/>
                <a:cs typeface="Poppins" pitchFamily="2" charset="77"/>
              </a:rPr>
              <a:t>” business or commercial rights but not being goodwill of a business or profession</a:t>
            </a:r>
          </a:p>
          <a:p>
            <a:endParaRPr lang="en-US" sz="1700" b="1" spc="-15" dirty="0">
              <a:solidFill>
                <a:schemeClr val="bg1"/>
              </a:solidFill>
              <a:latin typeface="Lora" panose="02000503000000020004" pitchFamily="2" charset="0"/>
              <a:cs typeface="Poppins" pitchFamily="2" charset="77"/>
            </a:endParaRPr>
          </a:p>
        </p:txBody>
      </p:sp>
      <p:sp>
        <p:nvSpPr>
          <p:cNvPr id="10" name="TextBox 9">
            <a:extLst>
              <a:ext uri="{FF2B5EF4-FFF2-40B4-BE49-F238E27FC236}">
                <a16:creationId xmlns:a16="http://schemas.microsoft.com/office/drawing/2014/main" id="{9B86BA8A-FED4-1F45-9B75-862955F845DD}"/>
              </a:ext>
            </a:extLst>
          </p:cNvPr>
          <p:cNvSpPr txBox="1"/>
          <p:nvPr/>
        </p:nvSpPr>
        <p:spPr>
          <a:xfrm>
            <a:off x="7925632" y="1476948"/>
            <a:ext cx="2986860" cy="1400383"/>
          </a:xfrm>
          <a:prstGeom prst="rect">
            <a:avLst/>
          </a:prstGeom>
          <a:noFill/>
        </p:spPr>
        <p:txBody>
          <a:bodyPr wrap="square" rtlCol="0" anchor="b">
            <a:spAutoFit/>
          </a:bodyPr>
          <a:lstStyle/>
          <a:p>
            <a:r>
              <a:rPr lang="en-US" sz="1700" b="1" spc="-15" dirty="0">
                <a:solidFill>
                  <a:schemeClr val="bg1"/>
                </a:solidFill>
                <a:latin typeface="Lora" panose="02000503000000020004" pitchFamily="2" charset="0"/>
                <a:cs typeface="Poppins" pitchFamily="2" charset="77"/>
              </a:rPr>
              <a:t>Owned wholly or partly and used “</a:t>
            </a:r>
            <a:r>
              <a:rPr lang="en-US" sz="1700" b="1" spc="-15" dirty="0">
                <a:solidFill>
                  <a:srgbClr val="FFFF00"/>
                </a:solidFill>
                <a:latin typeface="Lora" panose="02000503000000020004" pitchFamily="2" charset="0"/>
                <a:cs typeface="Poppins" pitchFamily="2" charset="77"/>
              </a:rPr>
              <a:t>wholly &amp; exclusively</a:t>
            </a:r>
            <a:r>
              <a:rPr lang="en-US" sz="1700" b="1" spc="-15" dirty="0">
                <a:solidFill>
                  <a:schemeClr val="bg1"/>
                </a:solidFill>
                <a:latin typeface="Lora" panose="02000503000000020004" pitchFamily="2" charset="0"/>
                <a:cs typeface="Poppins" pitchFamily="2" charset="77"/>
              </a:rPr>
              <a:t>” for the purpose of business or profession</a:t>
            </a:r>
          </a:p>
        </p:txBody>
      </p:sp>
      <p:sp>
        <p:nvSpPr>
          <p:cNvPr id="12" name="TextBox 11">
            <a:extLst>
              <a:ext uri="{FF2B5EF4-FFF2-40B4-BE49-F238E27FC236}">
                <a16:creationId xmlns:a16="http://schemas.microsoft.com/office/drawing/2014/main" id="{6E2C6208-D042-884F-810C-629D45BE8760}"/>
              </a:ext>
            </a:extLst>
          </p:cNvPr>
          <p:cNvSpPr txBox="1"/>
          <p:nvPr/>
        </p:nvSpPr>
        <p:spPr>
          <a:xfrm>
            <a:off x="7890026" y="4248326"/>
            <a:ext cx="2987040" cy="877163"/>
          </a:xfrm>
          <a:prstGeom prst="rect">
            <a:avLst/>
          </a:prstGeom>
          <a:noFill/>
        </p:spPr>
        <p:txBody>
          <a:bodyPr wrap="square" rtlCol="0" anchor="b">
            <a:spAutoFit/>
          </a:bodyPr>
          <a:lstStyle/>
          <a:p>
            <a:r>
              <a:rPr lang="en-US" sz="1700" b="1" spc="-15" dirty="0">
                <a:solidFill>
                  <a:schemeClr val="bg1"/>
                </a:solidFill>
                <a:latin typeface="Lora" panose="02000503000000020004" pitchFamily="2" charset="0"/>
                <a:cs typeface="Poppins" pitchFamily="2" charset="77"/>
              </a:rPr>
              <a:t>“</a:t>
            </a:r>
            <a:r>
              <a:rPr lang="en-US" sz="1700" b="1" spc="-15" dirty="0">
                <a:solidFill>
                  <a:srgbClr val="FFFF00"/>
                </a:solidFill>
                <a:latin typeface="Lora" panose="02000503000000020004" pitchFamily="2" charset="0"/>
                <a:cs typeface="Poppins" pitchFamily="2" charset="77"/>
              </a:rPr>
              <a:t>First</a:t>
            </a:r>
            <a:r>
              <a:rPr lang="en-US" sz="1700" b="1" spc="-15" dirty="0">
                <a:solidFill>
                  <a:schemeClr val="bg1"/>
                </a:solidFill>
                <a:latin typeface="Lora" panose="02000503000000020004" pitchFamily="2" charset="0"/>
                <a:cs typeface="Poppins" pitchFamily="2" charset="77"/>
              </a:rPr>
              <a:t>” put to use by the assessee for the purposes of business</a:t>
            </a:r>
          </a:p>
        </p:txBody>
      </p:sp>
      <p:sp>
        <p:nvSpPr>
          <p:cNvPr id="2" name="Title 1">
            <a:extLst>
              <a:ext uri="{FF2B5EF4-FFF2-40B4-BE49-F238E27FC236}">
                <a16:creationId xmlns:a16="http://schemas.microsoft.com/office/drawing/2014/main" id="{BCC5EB1D-6320-D9A5-991D-42B897805949}"/>
              </a:ext>
            </a:extLst>
          </p:cNvPr>
          <p:cNvSpPr>
            <a:spLocks noGrp="1"/>
          </p:cNvSpPr>
          <p:nvPr>
            <p:ph type="title"/>
          </p:nvPr>
        </p:nvSpPr>
        <p:spPr/>
        <p:txBody>
          <a:bodyPr>
            <a:noAutofit/>
          </a:bodyPr>
          <a:lstStyle/>
          <a:p>
            <a:r>
              <a:rPr lang="en-US" dirty="0">
                <a:latin typeface="Lora" panose="02000503000000020004" pitchFamily="2" charset="0"/>
                <a:cs typeface="Times New Roman" panose="02020603050405020304" pitchFamily="18" charset="0"/>
              </a:rPr>
              <a:t>Section 32 of ITA 1961 / Section 33 of ITA 2025 – Deduction for depreciation </a:t>
            </a:r>
            <a:r>
              <a:rPr lang="en-US" dirty="0" err="1">
                <a:latin typeface="Lora" panose="02000503000000020004" pitchFamily="2" charset="0"/>
                <a:cs typeface="Times New Roman" panose="02020603050405020304" pitchFamily="18" charset="0"/>
              </a:rPr>
              <a:t>r.w.s</a:t>
            </a:r>
            <a:r>
              <a:rPr lang="en-US" dirty="0">
                <a:latin typeface="Lora" panose="02000503000000020004" pitchFamily="2" charset="0"/>
                <a:cs typeface="Times New Roman" panose="02020603050405020304" pitchFamily="18" charset="0"/>
              </a:rPr>
              <a:t>. Section 66 - Interpretation</a:t>
            </a:r>
            <a:endParaRPr lang="en-IN" dirty="0"/>
          </a:p>
        </p:txBody>
      </p:sp>
      <p:sp>
        <p:nvSpPr>
          <p:cNvPr id="3" name="Slide Number Placeholder 42">
            <a:extLst>
              <a:ext uri="{FF2B5EF4-FFF2-40B4-BE49-F238E27FC236}">
                <a16:creationId xmlns:a16="http://schemas.microsoft.com/office/drawing/2014/main" id="{B3B7A495-71DA-08DD-93AA-D4BEC0E22F82}"/>
              </a:ext>
            </a:extLst>
          </p:cNvPr>
          <p:cNvSpPr>
            <a:spLocks noGrp="1"/>
          </p:cNvSpPr>
          <p:nvPr>
            <p:ph type="sldNum" sz="quarter" idx="12"/>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23</a:t>
            </a:fld>
            <a:endParaRPr lang="en-IN" dirty="0">
              <a:latin typeface="Lora" panose="02000503000000020004" pitchFamily="2" charset="0"/>
            </a:endParaRPr>
          </a:p>
        </p:txBody>
      </p:sp>
    </p:spTree>
    <p:extLst>
      <p:ext uri="{BB962C8B-B14F-4D97-AF65-F5344CB8AC3E}">
        <p14:creationId xmlns:p14="http://schemas.microsoft.com/office/powerpoint/2010/main" val="2113845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F70B4-0D02-5F3B-10E9-89DB3898C010}"/>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D1789DF-A09E-A958-7D12-0C621FA24A39}"/>
              </a:ext>
            </a:extLst>
          </p:cNvPr>
          <p:cNvGraphicFramePr>
            <a:graphicFrameLocks noGrp="1"/>
          </p:cNvGraphicFramePr>
          <p:nvPr>
            <p:extLst>
              <p:ext uri="{D42A27DB-BD31-4B8C-83A1-F6EECF244321}">
                <p14:modId xmlns:p14="http://schemas.microsoft.com/office/powerpoint/2010/main" val="3809742485"/>
              </p:ext>
            </p:extLst>
          </p:nvPr>
        </p:nvGraphicFramePr>
        <p:xfrm>
          <a:off x="769207" y="940453"/>
          <a:ext cx="10141809" cy="5068461"/>
        </p:xfrm>
        <a:graphic>
          <a:graphicData uri="http://schemas.openxmlformats.org/drawingml/2006/table">
            <a:tbl>
              <a:tblPr firstRow="1" bandRow="1">
                <a:tableStyleId>{5C22544A-7EE6-4342-B048-85BDC9FD1C3A}</a:tableStyleId>
              </a:tblPr>
              <a:tblGrid>
                <a:gridCol w="2206264">
                  <a:extLst>
                    <a:ext uri="{9D8B030D-6E8A-4147-A177-3AD203B41FA5}">
                      <a16:colId xmlns:a16="http://schemas.microsoft.com/office/drawing/2014/main" val="1102298266"/>
                    </a:ext>
                  </a:extLst>
                </a:gridCol>
                <a:gridCol w="7935545">
                  <a:extLst>
                    <a:ext uri="{9D8B030D-6E8A-4147-A177-3AD203B41FA5}">
                      <a16:colId xmlns:a16="http://schemas.microsoft.com/office/drawing/2014/main" val="3359934367"/>
                    </a:ext>
                  </a:extLst>
                </a:gridCol>
              </a:tblGrid>
              <a:tr h="459820">
                <a:tc>
                  <a:txBody>
                    <a:bodyPr/>
                    <a:lstStyle/>
                    <a:p>
                      <a:pPr algn="just"/>
                      <a:r>
                        <a:rPr lang="en-US" sz="1600" dirty="0">
                          <a:latin typeface="Lora" panose="02000503000000020004" pitchFamily="2" charset="0"/>
                          <a:cs typeface="Times New Roman" panose="02020603050405020304" pitchFamily="18" charset="0"/>
                        </a:rPr>
                        <a:t>Analysis of change</a:t>
                      </a:r>
                      <a:endParaRPr lang="en-IN" sz="1600" dirty="0">
                        <a:latin typeface="Lora" panose="02000503000000020004" pitchFamily="2" charset="0"/>
                        <a:cs typeface="Times New Roman" panose="02020603050405020304" pitchFamily="18" charset="0"/>
                      </a:endParaRPr>
                    </a:p>
                  </a:txBody>
                  <a:tcPr/>
                </a:tc>
                <a:tc>
                  <a:txBody>
                    <a:bodyPr/>
                    <a:lstStyle/>
                    <a:p>
                      <a:pPr algn="ctr"/>
                      <a:r>
                        <a:rPr lang="en-US" sz="1600" dirty="0">
                          <a:latin typeface="Lora" panose="02000503000000020004" pitchFamily="2" charset="0"/>
                          <a:cs typeface="Times New Roman" panose="02020603050405020304" pitchFamily="18" charset="0"/>
                        </a:rPr>
                        <a:t>ITA, 1961 vis-à-vis ITA, 2025</a:t>
                      </a:r>
                      <a:endParaRPr lang="en-IN" sz="16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3284766761"/>
                  </a:ext>
                </a:extLst>
              </a:tr>
              <a:tr h="1461277">
                <a:tc>
                  <a:txBody>
                    <a:bodyPr/>
                    <a:lstStyle/>
                    <a:p>
                      <a:pPr algn="just"/>
                      <a:r>
                        <a:rPr lang="en-IN" sz="1600" b="0" i="0" kern="1200" dirty="0">
                          <a:solidFill>
                            <a:schemeClr val="tx1"/>
                          </a:solidFill>
                          <a:effectLst/>
                          <a:latin typeface="Lora" panose="02000503000000020004" pitchFamily="2" charset="0"/>
                          <a:ea typeface="+mn-ea"/>
                          <a:cs typeface="Times New Roman" panose="02020603050405020304" pitchFamily="18" charset="0"/>
                        </a:rPr>
                        <a:t>"Wholly &amp; Exclusively" Condition</a:t>
                      </a:r>
                    </a:p>
                  </a:txBody>
                  <a:tcPr/>
                </a:tc>
                <a:tc>
                  <a:txBody>
                    <a:bodyPr/>
                    <a:lstStyle/>
                    <a:p>
                      <a:pPr marL="0" indent="0" algn="just">
                        <a:buFont typeface="Arial" panose="020B0604020202020204" pitchFamily="34" charset="0"/>
                        <a:buNone/>
                      </a:pPr>
                      <a:r>
                        <a:rPr lang="en-IN" sz="1600" kern="1200" dirty="0">
                          <a:solidFill>
                            <a:schemeClr val="dk1"/>
                          </a:solidFill>
                          <a:effectLst/>
                          <a:latin typeface="Lora" panose="02000503000000020004" pitchFamily="2" charset="0"/>
                          <a:ea typeface="+mn-ea"/>
                          <a:cs typeface="Times New Roman" panose="02020603050405020304" pitchFamily="18" charset="0"/>
                        </a:rPr>
                        <a:t>Under 1961, words “wholly &amp; exclusively” were not used in Section 32 however the same was always deemed by virtue of Section 38(2) which relates to proportionate deduction. Now in 2025, the same is rephrased and the words used in 38(2) of 1961 have been inserted in Section 33 itself</a:t>
                      </a:r>
                      <a:endParaRPr lang="en-IN" sz="1600" dirty="0">
                        <a:solidFill>
                          <a:schemeClr val="tx1"/>
                        </a:solidFill>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1020152979"/>
                  </a:ext>
                </a:extLst>
              </a:tr>
              <a:tr h="3147364">
                <a:tc>
                  <a:txBody>
                    <a:bodyPr/>
                    <a:lstStyle/>
                    <a:p>
                      <a:pPr algn="just"/>
                      <a:r>
                        <a:rPr lang="en-US" sz="1600" b="0" i="0" kern="1200" dirty="0">
                          <a:solidFill>
                            <a:schemeClr val="dk1"/>
                          </a:solidFill>
                          <a:effectLst/>
                          <a:latin typeface="Lora" panose="02000503000000020004" pitchFamily="2" charset="0"/>
                          <a:ea typeface="+mn-ea"/>
                          <a:cs typeface="Times New Roman" panose="02020603050405020304" pitchFamily="18" charset="0"/>
                        </a:rPr>
                        <a:t>"First Put to Use" vis-à-vis additional depreciation</a:t>
                      </a:r>
                      <a:endParaRPr lang="en-IN" sz="1600" b="0" dirty="0">
                        <a:solidFill>
                          <a:schemeClr val="tx1"/>
                        </a:solidFill>
                        <a:latin typeface="Lora" panose="02000503000000020004" pitchFamily="2" charset="0"/>
                        <a:cs typeface="Times New Roman" panose="02020603050405020304" pitchFamily="18" charset="0"/>
                      </a:endParaRPr>
                    </a:p>
                  </a:txBody>
                  <a:tcPr/>
                </a:tc>
                <a:tc>
                  <a:txBody>
                    <a:bodyPr/>
                    <a:lstStyle/>
                    <a:p>
                      <a:pPr marL="285750" indent="-285750" algn="just">
                        <a:buFont typeface="Arial" panose="020B0604020202020204" pitchFamily="34" charset="0"/>
                        <a:buChar char="•"/>
                      </a:pPr>
                      <a:r>
                        <a:rPr lang="en-IN" sz="1600" kern="1200" dirty="0">
                          <a:solidFill>
                            <a:schemeClr val="dk1"/>
                          </a:solidFill>
                          <a:effectLst/>
                          <a:latin typeface="Lora" panose="02000503000000020004" pitchFamily="2" charset="0"/>
                          <a:ea typeface="+mn-ea"/>
                          <a:cs typeface="Times New Roman" panose="02020603050405020304" pitchFamily="18" charset="0"/>
                        </a:rPr>
                        <a:t>1961 Act did not explicitly mention that new machinery is to be ‘first put to use’ for business for the purpose of claiming additional depreciation. However, provisos made it crystal clear that said new machinery should be put to use for business in that previous year in which it was acquired.</a:t>
                      </a:r>
                    </a:p>
                    <a:p>
                      <a:pPr marL="0" indent="0" algn="just">
                        <a:buFont typeface="Arial" panose="020B0604020202020204" pitchFamily="34" charset="0"/>
                        <a:buNone/>
                      </a:pPr>
                      <a:endParaRPr lang="en-IN" sz="1600" kern="1200" dirty="0">
                        <a:solidFill>
                          <a:schemeClr val="dk1"/>
                        </a:solidFill>
                        <a:effectLst/>
                        <a:latin typeface="Lora" panose="02000503000000020004" pitchFamily="2" charset="0"/>
                        <a:ea typeface="+mn-ea"/>
                        <a:cs typeface="Times New Roman" panose="02020603050405020304" pitchFamily="18" charset="0"/>
                      </a:endParaRPr>
                    </a:p>
                    <a:p>
                      <a:pPr marL="285750" indent="-285750" algn="just">
                        <a:buFont typeface="Arial" panose="020B0604020202020204" pitchFamily="34" charset="0"/>
                        <a:buChar char="•"/>
                      </a:pPr>
                      <a:r>
                        <a:rPr lang="en-IN" sz="1600" kern="1200" dirty="0">
                          <a:solidFill>
                            <a:schemeClr val="dk1"/>
                          </a:solidFill>
                          <a:effectLst/>
                          <a:latin typeface="Lora" panose="02000503000000020004" pitchFamily="2" charset="0"/>
                          <a:ea typeface="+mn-ea"/>
                          <a:cs typeface="Times New Roman" panose="02020603050405020304" pitchFamily="18" charset="0"/>
                        </a:rPr>
                        <a:t>Now to impart more clarity, 2025 has inserted condition that new machine shall be ‘first put to use’ for business instead of mere ‘put to use’.</a:t>
                      </a:r>
                    </a:p>
                    <a:p>
                      <a:pPr marL="0" indent="0" algn="just">
                        <a:buFont typeface="Arial" panose="020B0604020202020204" pitchFamily="34" charset="0"/>
                        <a:buNone/>
                      </a:pPr>
                      <a:endParaRPr lang="en-IN" sz="1600" kern="1200" dirty="0">
                        <a:solidFill>
                          <a:schemeClr val="dk1"/>
                        </a:solidFill>
                        <a:effectLst/>
                        <a:latin typeface="Lora" panose="02000503000000020004" pitchFamily="2" charset="0"/>
                        <a:ea typeface="+mn-ea"/>
                        <a:cs typeface="Times New Roman" panose="02020603050405020304" pitchFamily="18" charset="0"/>
                      </a:endParaRPr>
                    </a:p>
                    <a:p>
                      <a:pPr marL="285750" indent="-285750" algn="just">
                        <a:buFont typeface="Arial" panose="020B0604020202020204" pitchFamily="34" charset="0"/>
                        <a:buChar char="•"/>
                      </a:pPr>
                      <a:r>
                        <a:rPr lang="en-IN" sz="1600" kern="1200" dirty="0">
                          <a:solidFill>
                            <a:schemeClr val="dk1"/>
                          </a:solidFill>
                          <a:effectLst/>
                          <a:latin typeface="Lora" panose="02000503000000020004" pitchFamily="2" charset="0"/>
                          <a:ea typeface="+mn-ea"/>
                          <a:cs typeface="Times New Roman" panose="02020603050405020304" pitchFamily="18" charset="0"/>
                        </a:rPr>
                        <a:t>The intent indicates that claim of additional depreciation is now more stricter. </a:t>
                      </a:r>
                      <a:r>
                        <a:rPr lang="en-IN" sz="1600" kern="1200" dirty="0" err="1">
                          <a:solidFill>
                            <a:schemeClr val="dk1"/>
                          </a:solidFill>
                          <a:effectLst/>
                          <a:latin typeface="Lora" panose="02000503000000020004" pitchFamily="2" charset="0"/>
                          <a:ea typeface="+mn-ea"/>
                          <a:cs typeface="Times New Roman" panose="02020603050405020304" pitchFamily="18" charset="0"/>
                        </a:rPr>
                        <a:t>Eg.</a:t>
                      </a:r>
                      <a:r>
                        <a:rPr lang="en-IN" sz="1600" kern="1200" dirty="0">
                          <a:solidFill>
                            <a:schemeClr val="dk1"/>
                          </a:solidFill>
                          <a:effectLst/>
                          <a:latin typeface="Lora" panose="02000503000000020004" pitchFamily="2" charset="0"/>
                          <a:ea typeface="+mn-ea"/>
                          <a:cs typeface="Times New Roman" panose="02020603050405020304" pitchFamily="18" charset="0"/>
                        </a:rPr>
                        <a:t> New Machine was put to use for any other purpose and then put to use for business. In this case under 1961 Act he would qualify for additional depreciation but not under 2025 Act.</a:t>
                      </a:r>
                      <a:endParaRPr lang="en-IN" sz="1600" dirty="0">
                        <a:solidFill>
                          <a:schemeClr val="tx1"/>
                        </a:solidFill>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4053344332"/>
                  </a:ext>
                </a:extLst>
              </a:tr>
            </a:tbl>
          </a:graphicData>
        </a:graphic>
      </p:graphicFrame>
      <p:sp>
        <p:nvSpPr>
          <p:cNvPr id="4" name="Title 2">
            <a:extLst>
              <a:ext uri="{FF2B5EF4-FFF2-40B4-BE49-F238E27FC236}">
                <a16:creationId xmlns:a16="http://schemas.microsoft.com/office/drawing/2014/main" id="{9ED553C0-2B99-7EC2-B6A9-AD43989A79CD}"/>
              </a:ext>
            </a:extLst>
          </p:cNvPr>
          <p:cNvSpPr>
            <a:spLocks noGrp="1"/>
          </p:cNvSpPr>
          <p:nvPr>
            <p:ph type="title"/>
          </p:nvPr>
        </p:nvSpPr>
        <p:spPr>
          <a:xfrm>
            <a:off x="756850" y="164541"/>
            <a:ext cx="10515600" cy="775912"/>
          </a:xfrm>
        </p:spPr>
        <p:txBody>
          <a:bodyPr>
            <a:normAutofit/>
          </a:bodyPr>
          <a:lstStyle/>
          <a:p>
            <a:r>
              <a:rPr sz="3000" dirty="0">
                <a:latin typeface="Lora" panose="02000503000000020004" pitchFamily="2" charset="0"/>
                <a:cs typeface="Times New Roman" panose="02020603050405020304" pitchFamily="18" charset="0"/>
              </a:rPr>
              <a:t>Section 32 </a:t>
            </a:r>
            <a:r>
              <a:rPr dirty="0">
                <a:latin typeface="Lora" panose="02000503000000020004" pitchFamily="2" charset="0"/>
                <a:cs typeface="Times New Roman" panose="02020603050405020304" pitchFamily="18" charset="0"/>
              </a:rPr>
              <a:t>of</a:t>
            </a:r>
            <a:r>
              <a:rPr sz="3000" dirty="0">
                <a:latin typeface="Lora" panose="02000503000000020004" pitchFamily="2" charset="0"/>
                <a:cs typeface="Times New Roman" panose="02020603050405020304" pitchFamily="18" charset="0"/>
              </a:rPr>
              <a:t> ITA 1961 / Section 33 of ITA 2025</a:t>
            </a:r>
          </a:p>
        </p:txBody>
      </p:sp>
      <p:sp>
        <p:nvSpPr>
          <p:cNvPr id="3" name="Slide Number Placeholder 42">
            <a:extLst>
              <a:ext uri="{FF2B5EF4-FFF2-40B4-BE49-F238E27FC236}">
                <a16:creationId xmlns:a16="http://schemas.microsoft.com/office/drawing/2014/main" id="{FE33E03C-7C34-3AC1-FA7F-46CB31346C8E}"/>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24</a:t>
            </a:fld>
            <a:endParaRPr lang="en-IN" dirty="0">
              <a:latin typeface="Lora" panose="02000503000000020004" pitchFamily="2" charset="0"/>
            </a:endParaRPr>
          </a:p>
        </p:txBody>
      </p:sp>
    </p:spTree>
    <p:extLst>
      <p:ext uri="{BB962C8B-B14F-4D97-AF65-F5344CB8AC3E}">
        <p14:creationId xmlns:p14="http://schemas.microsoft.com/office/powerpoint/2010/main" val="416970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200" y="1119600"/>
            <a:ext cx="10515600" cy="4878000"/>
          </a:xfrm>
        </p:spPr>
        <p:txBody>
          <a:bodyPr>
            <a:normAutofit lnSpcReduction="10000"/>
          </a:bodyPr>
          <a:lstStyle/>
          <a:p>
            <a:pPr algn="just"/>
            <a:r>
              <a:rPr lang="en-US" dirty="0">
                <a:latin typeface="Lora" panose="02000503000000020004" pitchFamily="2" charset="0"/>
                <a:cs typeface="Times New Roman" panose="02020603050405020304" pitchFamily="18" charset="0"/>
              </a:rPr>
              <a:t>Earlier as per Section 38(2), the power of AO to proportionate the expenses incurred for building or plant and machinery or furniture was limited to cases where the part of the premises was “partly used or not wholly and exclusively used for the purposes of the business or profession”</a:t>
            </a:r>
          </a:p>
          <a:p>
            <a:pPr algn="just"/>
            <a:r>
              <a:rPr lang="en-US" dirty="0">
                <a:latin typeface="Lora" panose="02000503000000020004" pitchFamily="2" charset="0"/>
                <a:cs typeface="Times New Roman" panose="02020603050405020304" pitchFamily="18" charset="0"/>
              </a:rPr>
              <a:t>Section 28 now removes the word “partly used” and includes all cases where such premises, building , machinery is not “exclusively used for the purpose of business or profession.”</a:t>
            </a:r>
          </a:p>
          <a:p>
            <a:pPr algn="just"/>
            <a:r>
              <a:rPr lang="en-US" dirty="0">
                <a:latin typeface="Lora" panose="02000503000000020004" pitchFamily="2" charset="0"/>
                <a:cs typeface="Times New Roman" panose="02020603050405020304" pitchFamily="18" charset="0"/>
              </a:rPr>
              <a:t>Deduction for rent, rates, taxes , repairs and insurance along with depreciation will be restricted to the fair proportionate part thereof as may be determined by AO but having regard to the usage for the purpose of business. </a:t>
            </a:r>
          </a:p>
          <a:p>
            <a:pPr algn="just"/>
            <a:r>
              <a:rPr lang="en-US" dirty="0">
                <a:latin typeface="Lora" panose="02000503000000020004" pitchFamily="2" charset="0"/>
                <a:cs typeface="Times New Roman" panose="02020603050405020304" pitchFamily="18" charset="0"/>
              </a:rPr>
              <a:t>The deduction is restricted to a fair and reasonable proportion based on extent of use, facts, and circumstances as decided by AO.</a:t>
            </a:r>
          </a:p>
          <a:p>
            <a:pPr algn="just"/>
            <a:r>
              <a:rPr lang="en-US" b="1" dirty="0">
                <a:latin typeface="Lora" panose="02000503000000020004" pitchFamily="2" charset="0"/>
                <a:cs typeface="Times New Roman" panose="02020603050405020304" pitchFamily="18" charset="0"/>
              </a:rPr>
              <a:t>Analysis of change: </a:t>
            </a:r>
          </a:p>
          <a:p>
            <a:pPr lvl="1" algn="just"/>
            <a:r>
              <a:rPr lang="en-US" dirty="0">
                <a:latin typeface="Lora" panose="02000503000000020004" pitchFamily="2" charset="0"/>
                <a:cs typeface="Times New Roman" panose="02020603050405020304" pitchFamily="18" charset="0"/>
              </a:rPr>
              <a:t>The words used in ITA 1961 was either partly used or not wholly and exclusively used for the purpose of business or profession. The scope is now widened by removing the word partly and rephrasing the sentence as not exclusively used for the purposes of the business or profession</a:t>
            </a:r>
          </a:p>
        </p:txBody>
      </p:sp>
      <p:sp>
        <p:nvSpPr>
          <p:cNvPr id="3" name="Title 2"/>
          <p:cNvSpPr>
            <a:spLocks noGrp="1"/>
          </p:cNvSpPr>
          <p:nvPr>
            <p:ph type="title"/>
          </p:nvPr>
        </p:nvSpPr>
        <p:spPr>
          <a:xfrm>
            <a:off x="739346" y="133898"/>
            <a:ext cx="10515600" cy="775912"/>
          </a:xfrm>
        </p:spPr>
        <p:txBody>
          <a:bodyPr>
            <a:noAutofit/>
          </a:bodyPr>
          <a:lstStyle/>
          <a:p>
            <a:r>
              <a:rPr lang="en-US" dirty="0">
                <a:latin typeface="Lora" panose="02000503000000020004" pitchFamily="2" charset="0"/>
                <a:cs typeface="Times New Roman" panose="02020603050405020304" pitchFamily="18" charset="0"/>
              </a:rPr>
              <a:t>Section 38 of 1961 / Section 28 &amp; 33 of 2025 – Deduction for expense on assets partly used for business</a:t>
            </a:r>
          </a:p>
        </p:txBody>
      </p:sp>
      <p:sp>
        <p:nvSpPr>
          <p:cNvPr id="4" name="Slide Number Placeholder 42">
            <a:extLst>
              <a:ext uri="{FF2B5EF4-FFF2-40B4-BE49-F238E27FC236}">
                <a16:creationId xmlns:a16="http://schemas.microsoft.com/office/drawing/2014/main" id="{DE457810-5D2A-143E-01DF-0C7F7D60CDAE}"/>
              </a:ext>
            </a:extLst>
          </p:cNvPr>
          <p:cNvSpPr txBox="1">
            <a:spLocks/>
          </p:cNvSpPr>
          <p:nvPr/>
        </p:nvSpPr>
        <p:spPr>
          <a:xfrm>
            <a:off x="4724400" y="6403943"/>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25</a:t>
            </a:fld>
            <a:endParaRPr lang="en-IN" dirty="0">
              <a:latin typeface="Lora" panose="02000503000000020004" pitchFamily="2" charset="0"/>
            </a:endParaRPr>
          </a:p>
        </p:txBody>
      </p:sp>
    </p:spTree>
    <p:extLst>
      <p:ext uri="{BB962C8B-B14F-4D97-AF65-F5344CB8AC3E}">
        <p14:creationId xmlns:p14="http://schemas.microsoft.com/office/powerpoint/2010/main" val="2625987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677AD-DC1C-0DD8-BBD1-7A1662BFFB0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1E344E-B5D3-9792-9919-BA8481FA6758}"/>
              </a:ext>
            </a:extLst>
          </p:cNvPr>
          <p:cNvSpPr>
            <a:spLocks noGrp="1"/>
          </p:cNvSpPr>
          <p:nvPr>
            <p:ph idx="1"/>
          </p:nvPr>
        </p:nvSpPr>
        <p:spPr>
          <a:xfrm>
            <a:off x="907200" y="858236"/>
            <a:ext cx="10515600" cy="4878000"/>
          </a:xfrm>
        </p:spPr>
        <p:txBody>
          <a:bodyPr>
            <a:normAutofit/>
          </a:bodyPr>
          <a:lstStyle/>
          <a:p>
            <a:pPr algn="just"/>
            <a:r>
              <a:rPr lang="en-IN" dirty="0">
                <a:latin typeface="Lora" panose="02000503000000020004" pitchFamily="2" charset="0"/>
                <a:cs typeface="Times New Roman" panose="02020603050405020304" pitchFamily="18" charset="0"/>
              </a:rPr>
              <a:t>This section provides for how the cost of the asset is determined for the purpose of computing </a:t>
            </a:r>
            <a:r>
              <a:rPr dirty="0">
                <a:latin typeface="Lora" panose="02000503000000020004" pitchFamily="2" charset="0"/>
                <a:cs typeface="Times New Roman" panose="02020603050405020304" pitchFamily="18" charset="0"/>
              </a:rPr>
              <a:t>WDV</a:t>
            </a:r>
            <a:r>
              <a:rPr lang="en-IN" dirty="0">
                <a:latin typeface="Lora" panose="02000503000000020004" pitchFamily="2" charset="0"/>
                <a:cs typeface="Times New Roman" panose="02020603050405020304" pitchFamily="18" charset="0"/>
              </a:rPr>
              <a:t> o</a:t>
            </a:r>
            <a:r>
              <a:rPr dirty="0">
                <a:latin typeface="Lora" panose="02000503000000020004" pitchFamily="2" charset="0"/>
                <a:cs typeface="Times New Roman" panose="02020603050405020304" pitchFamily="18" charset="0"/>
              </a:rPr>
              <a:t>f a capital asset</a:t>
            </a:r>
            <a:r>
              <a:rPr lang="en-IN" dirty="0">
                <a:latin typeface="Lora" panose="02000503000000020004" pitchFamily="2" charset="0"/>
                <a:cs typeface="Times New Roman" panose="02020603050405020304" pitchFamily="18" charset="0"/>
              </a:rPr>
              <a:t>.</a:t>
            </a:r>
          </a:p>
          <a:p>
            <a:pPr algn="just"/>
            <a:r>
              <a:rPr lang="en-US" dirty="0">
                <a:latin typeface="Lora" panose="02000503000000020004" pitchFamily="2" charset="0"/>
                <a:cs typeface="Times New Roman" panose="02020603050405020304" pitchFamily="18" charset="0"/>
              </a:rPr>
              <a:t>Specific reduction of “goods and services tax paid in respect of which credit of input tax has been claimed and allowed under the relevant law;”. In case credit is not available, the same may be claimed as part of cost?</a:t>
            </a:r>
          </a:p>
          <a:p>
            <a:pPr algn="just"/>
            <a:r>
              <a:rPr lang="en-IN" dirty="0">
                <a:latin typeface="Lora" panose="02000503000000020004" pitchFamily="2" charset="0"/>
                <a:cs typeface="Times New Roman" panose="02020603050405020304" pitchFamily="18" charset="0"/>
              </a:rPr>
              <a:t>Subsidy, grant or reimbursement by whatever name called to be specifically reduced. If the same is proportionate use the following formula, earlier it was provided by way of explanation.</a:t>
            </a:r>
          </a:p>
          <a:p>
            <a:pPr algn="just"/>
            <a:endParaRPr lang="en-IN" dirty="0">
              <a:latin typeface="Lora" panose="02000503000000020004" pitchFamily="2" charset="0"/>
              <a:cs typeface="Times New Roman" panose="02020603050405020304" pitchFamily="18" charset="0"/>
            </a:endParaRPr>
          </a:p>
        </p:txBody>
      </p:sp>
      <p:sp>
        <p:nvSpPr>
          <p:cNvPr id="3" name="Title 2">
            <a:extLst>
              <a:ext uri="{FF2B5EF4-FFF2-40B4-BE49-F238E27FC236}">
                <a16:creationId xmlns:a16="http://schemas.microsoft.com/office/drawing/2014/main" id="{E43ED8BF-52F6-EDF1-1283-DEE72CC81357}"/>
              </a:ext>
            </a:extLst>
          </p:cNvPr>
          <p:cNvSpPr>
            <a:spLocks noGrp="1"/>
          </p:cNvSpPr>
          <p:nvPr>
            <p:ph type="title"/>
          </p:nvPr>
        </p:nvSpPr>
        <p:spPr>
          <a:xfrm>
            <a:off x="744721" y="141364"/>
            <a:ext cx="10515600" cy="775912"/>
          </a:xfrm>
        </p:spPr>
        <p:txBody>
          <a:bodyPr>
            <a:noAutofit/>
          </a:bodyPr>
          <a:lstStyle/>
          <a:p>
            <a:r>
              <a:rPr dirty="0">
                <a:latin typeface="Lora" panose="02000503000000020004" pitchFamily="2" charset="0"/>
                <a:cs typeface="Times New Roman" panose="02020603050405020304" pitchFamily="18" charset="0"/>
              </a:rPr>
              <a:t>Section 43(1) of ITA 1961/ Section 39 of 2025 </a:t>
            </a:r>
            <a:r>
              <a:rPr lang="en-IN" dirty="0">
                <a:latin typeface="Lora" panose="02000503000000020004" pitchFamily="2" charset="0"/>
                <a:cs typeface="Times New Roman" panose="02020603050405020304" pitchFamily="18" charset="0"/>
              </a:rPr>
              <a:t>– Computation of </a:t>
            </a:r>
            <a:r>
              <a:rPr dirty="0">
                <a:latin typeface="Lora" panose="02000503000000020004" pitchFamily="2" charset="0"/>
                <a:cs typeface="Times New Roman" panose="02020603050405020304" pitchFamily="18" charset="0"/>
              </a:rPr>
              <a:t> Actual Cost</a:t>
            </a:r>
          </a:p>
        </p:txBody>
      </p:sp>
      <p:sp>
        <p:nvSpPr>
          <p:cNvPr id="7" name="Rectangle 6">
            <a:extLst>
              <a:ext uri="{FF2B5EF4-FFF2-40B4-BE49-F238E27FC236}">
                <a16:creationId xmlns:a16="http://schemas.microsoft.com/office/drawing/2014/main" id="{24EAFDE4-A370-F43E-461D-D8E24E65DC53}"/>
              </a:ext>
            </a:extLst>
          </p:cNvPr>
          <p:cNvSpPr/>
          <p:nvPr/>
        </p:nvSpPr>
        <p:spPr>
          <a:xfrm>
            <a:off x="744722" y="5350444"/>
            <a:ext cx="10891987" cy="775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i="1" dirty="0">
                <a:latin typeface="Lora" panose="02000503000000020004" pitchFamily="2" charset="0"/>
              </a:rPr>
              <a:t>What about cases where assessee could not claim credit but was allowable under law</a:t>
            </a:r>
          </a:p>
        </p:txBody>
      </p:sp>
      <p:pic>
        <p:nvPicPr>
          <p:cNvPr id="9" name="Picture 8">
            <a:extLst>
              <a:ext uri="{FF2B5EF4-FFF2-40B4-BE49-F238E27FC236}">
                <a16:creationId xmlns:a16="http://schemas.microsoft.com/office/drawing/2014/main" id="{70B725A3-A793-CD3D-2695-B6CFAEEFA027}"/>
              </a:ext>
            </a:extLst>
          </p:cNvPr>
          <p:cNvPicPr>
            <a:picLocks noChangeAspect="1"/>
          </p:cNvPicPr>
          <p:nvPr/>
        </p:nvPicPr>
        <p:blipFill>
          <a:blip r:embed="rId2"/>
          <a:stretch>
            <a:fillRect/>
          </a:stretch>
        </p:blipFill>
        <p:spPr>
          <a:xfrm>
            <a:off x="1213124" y="3565780"/>
            <a:ext cx="10171176" cy="1608936"/>
          </a:xfrm>
          <a:prstGeom prst="rect">
            <a:avLst/>
          </a:prstGeom>
        </p:spPr>
      </p:pic>
      <p:sp>
        <p:nvSpPr>
          <p:cNvPr id="10" name="Slide Number Placeholder 42">
            <a:extLst>
              <a:ext uri="{FF2B5EF4-FFF2-40B4-BE49-F238E27FC236}">
                <a16:creationId xmlns:a16="http://schemas.microsoft.com/office/drawing/2014/main" id="{B92CADDA-EC8A-AD4B-1354-456B813747A1}"/>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26</a:t>
            </a:fld>
            <a:endParaRPr lang="en-IN" dirty="0">
              <a:latin typeface="Lora" panose="02000503000000020004" pitchFamily="2" charset="0"/>
            </a:endParaRPr>
          </a:p>
        </p:txBody>
      </p:sp>
    </p:spTree>
    <p:extLst>
      <p:ext uri="{BB962C8B-B14F-4D97-AF65-F5344CB8AC3E}">
        <p14:creationId xmlns:p14="http://schemas.microsoft.com/office/powerpoint/2010/main" val="1464810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BE15-FF73-4863-D561-A5F94D98FB25}"/>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4590F3-D2A6-A3B1-768A-633907A2E348}"/>
              </a:ext>
            </a:extLst>
          </p:cNvPr>
          <p:cNvPicPr>
            <a:picLocks noGrp="1" noChangeAspect="1"/>
          </p:cNvPicPr>
          <p:nvPr>
            <p:ph idx="1"/>
          </p:nvPr>
        </p:nvPicPr>
        <p:blipFill>
          <a:blip r:embed="rId2"/>
          <a:stretch>
            <a:fillRect/>
          </a:stretch>
        </p:blipFill>
        <p:spPr>
          <a:xfrm>
            <a:off x="977715" y="1132727"/>
            <a:ext cx="10515600" cy="3260244"/>
          </a:xfrm>
        </p:spPr>
      </p:pic>
      <p:sp>
        <p:nvSpPr>
          <p:cNvPr id="3" name="Title 2">
            <a:extLst>
              <a:ext uri="{FF2B5EF4-FFF2-40B4-BE49-F238E27FC236}">
                <a16:creationId xmlns:a16="http://schemas.microsoft.com/office/drawing/2014/main" id="{8DCA7CBA-9956-27B4-FEE1-63D02F40FE8D}"/>
              </a:ext>
            </a:extLst>
          </p:cNvPr>
          <p:cNvSpPr>
            <a:spLocks noGrp="1"/>
          </p:cNvSpPr>
          <p:nvPr>
            <p:ph type="title"/>
          </p:nvPr>
        </p:nvSpPr>
        <p:spPr>
          <a:xfrm>
            <a:off x="744721" y="141364"/>
            <a:ext cx="10515600" cy="775912"/>
          </a:xfrm>
        </p:spPr>
        <p:txBody>
          <a:bodyPr>
            <a:noAutofit/>
          </a:bodyPr>
          <a:lstStyle/>
          <a:p>
            <a:r>
              <a:rPr dirty="0">
                <a:latin typeface="Lora" panose="02000503000000020004" pitchFamily="2" charset="0"/>
                <a:cs typeface="Times New Roman" panose="02020603050405020304" pitchFamily="18" charset="0"/>
              </a:rPr>
              <a:t>Section 43(1) of ITA 1961/ Section 39 of 2025 </a:t>
            </a:r>
            <a:r>
              <a:rPr lang="en-IN" dirty="0">
                <a:latin typeface="Lora" panose="02000503000000020004" pitchFamily="2" charset="0"/>
                <a:cs typeface="Times New Roman" panose="02020603050405020304" pitchFamily="18" charset="0"/>
              </a:rPr>
              <a:t>– Computation of </a:t>
            </a:r>
            <a:r>
              <a:rPr dirty="0">
                <a:latin typeface="Lora" panose="02000503000000020004" pitchFamily="2" charset="0"/>
                <a:cs typeface="Times New Roman" panose="02020603050405020304" pitchFamily="18" charset="0"/>
              </a:rPr>
              <a:t> Actual Cost</a:t>
            </a:r>
          </a:p>
        </p:txBody>
      </p:sp>
      <p:pic>
        <p:nvPicPr>
          <p:cNvPr id="8" name="Picture 7">
            <a:extLst>
              <a:ext uri="{FF2B5EF4-FFF2-40B4-BE49-F238E27FC236}">
                <a16:creationId xmlns:a16="http://schemas.microsoft.com/office/drawing/2014/main" id="{20F3229E-ADA4-9FAB-0C4C-BC1A9793C817}"/>
              </a:ext>
            </a:extLst>
          </p:cNvPr>
          <p:cNvPicPr>
            <a:picLocks noChangeAspect="1"/>
          </p:cNvPicPr>
          <p:nvPr/>
        </p:nvPicPr>
        <p:blipFill>
          <a:blip r:embed="rId3"/>
          <a:stretch>
            <a:fillRect/>
          </a:stretch>
        </p:blipFill>
        <p:spPr>
          <a:xfrm>
            <a:off x="1036102" y="4388814"/>
            <a:ext cx="10364210" cy="1988782"/>
          </a:xfrm>
          <a:prstGeom prst="rect">
            <a:avLst/>
          </a:prstGeom>
        </p:spPr>
      </p:pic>
      <p:sp>
        <p:nvSpPr>
          <p:cNvPr id="10" name="Slide Number Placeholder 42">
            <a:extLst>
              <a:ext uri="{FF2B5EF4-FFF2-40B4-BE49-F238E27FC236}">
                <a16:creationId xmlns:a16="http://schemas.microsoft.com/office/drawing/2014/main" id="{540BA530-D4BA-FA51-7CE8-A877469BF98C}"/>
              </a:ext>
            </a:extLst>
          </p:cNvPr>
          <p:cNvSpPr txBox="1">
            <a:spLocks/>
          </p:cNvSpPr>
          <p:nvPr/>
        </p:nvSpPr>
        <p:spPr>
          <a:xfrm>
            <a:off x="4724400" y="6422712"/>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27</a:t>
            </a:fld>
            <a:endParaRPr lang="en-IN" dirty="0">
              <a:latin typeface="Lora" panose="02000503000000020004" pitchFamily="2" charset="0"/>
            </a:endParaRPr>
          </a:p>
        </p:txBody>
      </p:sp>
    </p:spTree>
    <p:extLst>
      <p:ext uri="{BB962C8B-B14F-4D97-AF65-F5344CB8AC3E}">
        <p14:creationId xmlns:p14="http://schemas.microsoft.com/office/powerpoint/2010/main" val="2136180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53E4B-8D5D-848E-5661-5746D1AB4F9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A74F87-2FF5-1332-262E-3BCF4ADA76B4}"/>
              </a:ext>
            </a:extLst>
          </p:cNvPr>
          <p:cNvSpPr>
            <a:spLocks noGrp="1"/>
          </p:cNvSpPr>
          <p:nvPr>
            <p:ph idx="1"/>
          </p:nvPr>
        </p:nvSpPr>
        <p:spPr>
          <a:xfrm>
            <a:off x="907200" y="858236"/>
            <a:ext cx="10515600" cy="4878000"/>
          </a:xfrm>
        </p:spPr>
        <p:txBody>
          <a:bodyPr>
            <a:normAutofit/>
          </a:bodyPr>
          <a:lstStyle/>
          <a:p>
            <a:pPr algn="just"/>
            <a:r>
              <a:rPr dirty="0">
                <a:latin typeface="Lora" panose="02000503000000020004" pitchFamily="2" charset="0"/>
                <a:cs typeface="Times New Roman" panose="02020603050405020304" pitchFamily="18" charset="0"/>
              </a:rPr>
              <a:t>Section </a:t>
            </a:r>
            <a:r>
              <a:rPr lang="en-US" dirty="0">
                <a:latin typeface="Lora" panose="02000503000000020004" pitchFamily="2" charset="0"/>
                <a:cs typeface="Times New Roman" panose="02020603050405020304" pitchFamily="18" charset="0"/>
              </a:rPr>
              <a:t>43A </a:t>
            </a:r>
            <a:r>
              <a:rPr dirty="0">
                <a:latin typeface="Lora" panose="02000503000000020004" pitchFamily="2" charset="0"/>
                <a:cs typeface="Times New Roman" panose="02020603050405020304" pitchFamily="18" charset="0"/>
              </a:rPr>
              <a:t>provides for adjustment in the actual cost (or WDV) of a capital asset acquired from outside India due to fluctuation in foreign exchange rates at the time of making payment in foreign currency.</a:t>
            </a:r>
            <a:endParaRPr lang="en-IN" dirty="0">
              <a:latin typeface="Lora" panose="02000503000000020004" pitchFamily="2" charset="0"/>
              <a:cs typeface="Times New Roman" panose="02020603050405020304" pitchFamily="18" charset="0"/>
            </a:endParaRPr>
          </a:p>
          <a:p>
            <a:pPr algn="just"/>
            <a:r>
              <a:rPr lang="en-IN" dirty="0">
                <a:latin typeface="Lora" panose="02000503000000020004" pitchFamily="2" charset="0"/>
                <a:cs typeface="Times New Roman" panose="02020603050405020304" pitchFamily="18" charset="0"/>
              </a:rPr>
              <a:t>Instead of using various clauses to define what amount is to be adjusted in the cost of the asset due to foreign exchange, now a formula is prescribed wherein the variation. </a:t>
            </a:r>
          </a:p>
          <a:p>
            <a:pPr algn="just"/>
            <a:r>
              <a:rPr b="1" dirty="0">
                <a:latin typeface="Lora" panose="02000503000000020004" pitchFamily="2" charset="0"/>
                <a:cs typeface="Times New Roman" panose="02020603050405020304" pitchFamily="18" charset="0"/>
              </a:rPr>
              <a:t>Analysis of change:</a:t>
            </a:r>
            <a:r>
              <a:rPr dirty="0">
                <a:latin typeface="Lora" panose="02000503000000020004" pitchFamily="2" charset="0"/>
                <a:cs typeface="Times New Roman" panose="02020603050405020304" pitchFamily="18" charset="0"/>
              </a:rPr>
              <a:t> Language simplification and formula based presentations </a:t>
            </a:r>
            <a:r>
              <a:rPr lang="en-IN" dirty="0">
                <a:latin typeface="Lora" panose="02000503000000020004" pitchFamily="2" charset="0"/>
                <a:cs typeface="Times New Roman" panose="02020603050405020304" pitchFamily="18" charset="0"/>
              </a:rPr>
              <a:t>for ease of understanding.</a:t>
            </a:r>
            <a:endParaRPr dirty="0">
              <a:latin typeface="Lora" panose="02000503000000020004" pitchFamily="2" charset="0"/>
              <a:cs typeface="Times New Roman" panose="02020603050405020304" pitchFamily="18" charset="0"/>
            </a:endParaRPr>
          </a:p>
        </p:txBody>
      </p:sp>
      <p:sp>
        <p:nvSpPr>
          <p:cNvPr id="3" name="Title 2">
            <a:extLst>
              <a:ext uri="{FF2B5EF4-FFF2-40B4-BE49-F238E27FC236}">
                <a16:creationId xmlns:a16="http://schemas.microsoft.com/office/drawing/2014/main" id="{E26C02AD-2082-1191-97DB-6D432D1A20E1}"/>
              </a:ext>
            </a:extLst>
          </p:cNvPr>
          <p:cNvSpPr>
            <a:spLocks noGrp="1"/>
          </p:cNvSpPr>
          <p:nvPr>
            <p:ph type="title"/>
          </p:nvPr>
        </p:nvSpPr>
        <p:spPr>
          <a:xfrm>
            <a:off x="744721" y="141364"/>
            <a:ext cx="10515600" cy="775912"/>
          </a:xfrm>
        </p:spPr>
        <p:txBody>
          <a:bodyPr>
            <a:normAutofit/>
          </a:bodyPr>
          <a:lstStyle/>
          <a:p>
            <a:r>
              <a:rPr dirty="0">
                <a:latin typeface="Lora" panose="02000503000000020004" pitchFamily="2" charset="0"/>
                <a:cs typeface="Times New Roman" panose="02020603050405020304" pitchFamily="18" charset="0"/>
              </a:rPr>
              <a:t>Section 43A of ITA 1961/ Section 42 of 2025</a:t>
            </a:r>
          </a:p>
        </p:txBody>
      </p:sp>
      <p:pic>
        <p:nvPicPr>
          <p:cNvPr id="5" name="Picture 4">
            <a:extLst>
              <a:ext uri="{FF2B5EF4-FFF2-40B4-BE49-F238E27FC236}">
                <a16:creationId xmlns:a16="http://schemas.microsoft.com/office/drawing/2014/main" id="{22F59D2D-5AC2-EC64-2EFC-836ECF7DA1AA}"/>
              </a:ext>
            </a:extLst>
          </p:cNvPr>
          <p:cNvPicPr>
            <a:picLocks noChangeAspect="1"/>
          </p:cNvPicPr>
          <p:nvPr/>
        </p:nvPicPr>
        <p:blipFill>
          <a:blip r:embed="rId2"/>
          <a:stretch>
            <a:fillRect/>
          </a:stretch>
        </p:blipFill>
        <p:spPr>
          <a:xfrm>
            <a:off x="1077888" y="3297236"/>
            <a:ext cx="10344912" cy="3014639"/>
          </a:xfrm>
          <a:prstGeom prst="rect">
            <a:avLst/>
          </a:prstGeom>
        </p:spPr>
      </p:pic>
      <p:sp>
        <p:nvSpPr>
          <p:cNvPr id="4" name="Slide Number Placeholder 42">
            <a:extLst>
              <a:ext uri="{FF2B5EF4-FFF2-40B4-BE49-F238E27FC236}">
                <a16:creationId xmlns:a16="http://schemas.microsoft.com/office/drawing/2014/main" id="{BCF77E9D-3CF4-81DE-4C55-C1228E870AD3}"/>
              </a:ext>
            </a:extLst>
          </p:cNvPr>
          <p:cNvSpPr txBox="1">
            <a:spLocks/>
          </p:cNvSpPr>
          <p:nvPr/>
        </p:nvSpPr>
        <p:spPr>
          <a:xfrm>
            <a:off x="4724400" y="6422231"/>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28</a:t>
            </a:fld>
            <a:endParaRPr lang="en-IN" dirty="0">
              <a:latin typeface="Lora" panose="02000503000000020004" pitchFamily="2" charset="0"/>
            </a:endParaRPr>
          </a:p>
        </p:txBody>
      </p:sp>
    </p:spTree>
    <p:extLst>
      <p:ext uri="{BB962C8B-B14F-4D97-AF65-F5344CB8AC3E}">
        <p14:creationId xmlns:p14="http://schemas.microsoft.com/office/powerpoint/2010/main" val="1097379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1AA5C-93B4-2BCB-35E3-0907E58A49F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41BAFC-2D3B-9B0E-6D60-E09264BFAD61}"/>
              </a:ext>
            </a:extLst>
          </p:cNvPr>
          <p:cNvSpPr>
            <a:spLocks noGrp="1"/>
          </p:cNvSpPr>
          <p:nvPr>
            <p:ph type="title"/>
          </p:nvPr>
        </p:nvSpPr>
        <p:spPr/>
        <p:txBody>
          <a:bodyPr/>
          <a:lstStyle/>
          <a:p>
            <a:r>
              <a:rPr lang="en-US" dirty="0"/>
              <a:t>Normal Deductions under PGBP</a:t>
            </a:r>
            <a:endParaRPr lang="en-IN" dirty="0"/>
          </a:p>
        </p:txBody>
      </p:sp>
      <p:sp>
        <p:nvSpPr>
          <p:cNvPr id="3" name="Slide Number Placeholder 42">
            <a:extLst>
              <a:ext uri="{FF2B5EF4-FFF2-40B4-BE49-F238E27FC236}">
                <a16:creationId xmlns:a16="http://schemas.microsoft.com/office/drawing/2014/main" id="{3EA878C5-A9F0-844F-B651-6365F10B2A6C}"/>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29</a:t>
            </a:fld>
            <a:endParaRPr lang="en-IN" dirty="0">
              <a:latin typeface="Lora" panose="02000503000000020004" pitchFamily="2" charset="0"/>
            </a:endParaRPr>
          </a:p>
        </p:txBody>
      </p:sp>
    </p:spTree>
    <p:extLst>
      <p:ext uri="{BB962C8B-B14F-4D97-AF65-F5344CB8AC3E}">
        <p14:creationId xmlns:p14="http://schemas.microsoft.com/office/powerpoint/2010/main" val="167746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600E-37E1-072A-99D6-CA0C7984E9F2}"/>
              </a:ext>
            </a:extLst>
          </p:cNvPr>
          <p:cNvSpPr>
            <a:spLocks noGrp="1"/>
          </p:cNvSpPr>
          <p:nvPr>
            <p:ph type="title"/>
          </p:nvPr>
        </p:nvSpPr>
        <p:spPr/>
        <p:txBody>
          <a:bodyPr>
            <a:normAutofit/>
          </a:bodyPr>
          <a:lstStyle/>
          <a:p>
            <a:r>
              <a:rPr lang="en-IN" dirty="0"/>
              <a:t>Major Changes</a:t>
            </a:r>
          </a:p>
        </p:txBody>
      </p:sp>
      <p:sp>
        <p:nvSpPr>
          <p:cNvPr id="3" name="Text Placeholder 2">
            <a:extLst>
              <a:ext uri="{FF2B5EF4-FFF2-40B4-BE49-F238E27FC236}">
                <a16:creationId xmlns:a16="http://schemas.microsoft.com/office/drawing/2014/main" id="{DD189679-1796-5C05-B14B-1325E5E1FCC9}"/>
              </a:ext>
            </a:extLst>
          </p:cNvPr>
          <p:cNvSpPr>
            <a:spLocks noGrp="1"/>
          </p:cNvSpPr>
          <p:nvPr>
            <p:ph type="body" sz="quarter" idx="10"/>
          </p:nvPr>
        </p:nvSpPr>
        <p:spPr/>
        <p:txBody>
          <a:bodyPr/>
          <a:lstStyle/>
          <a:p>
            <a:r>
              <a:rPr lang="en-IN" dirty="0"/>
              <a:t>Noteworthy Changes	</a:t>
            </a:r>
          </a:p>
        </p:txBody>
      </p:sp>
      <p:sp>
        <p:nvSpPr>
          <p:cNvPr id="4" name="Slide Number Placeholder 42">
            <a:extLst>
              <a:ext uri="{FF2B5EF4-FFF2-40B4-BE49-F238E27FC236}">
                <a16:creationId xmlns:a16="http://schemas.microsoft.com/office/drawing/2014/main" id="{0E7744F2-9822-8747-5849-F930583E2819}"/>
              </a:ext>
            </a:extLst>
          </p:cNvPr>
          <p:cNvSpPr txBox="1">
            <a:spLocks/>
          </p:cNvSpPr>
          <p:nvPr/>
        </p:nvSpPr>
        <p:spPr>
          <a:xfrm>
            <a:off x="4724400" y="6422712"/>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a:t>
            </a:fld>
            <a:endParaRPr lang="en-IN" dirty="0">
              <a:latin typeface="Lora" panose="02000503000000020004" pitchFamily="2" charset="0"/>
            </a:endParaRPr>
          </a:p>
        </p:txBody>
      </p:sp>
    </p:spTree>
    <p:extLst>
      <p:ext uri="{BB962C8B-B14F-4D97-AF65-F5344CB8AC3E}">
        <p14:creationId xmlns:p14="http://schemas.microsoft.com/office/powerpoint/2010/main" val="3614800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200" y="1119600"/>
            <a:ext cx="10515600" cy="4878000"/>
          </a:xfrm>
        </p:spPr>
        <p:txBody>
          <a:bodyPr>
            <a:noAutofit/>
          </a:bodyPr>
          <a:lstStyle/>
          <a:p>
            <a:pPr algn="just"/>
            <a:r>
              <a:rPr sz="1600" dirty="0">
                <a:latin typeface="Lora" panose="02000503000000020004" pitchFamily="2" charset="0"/>
                <a:cs typeface="Times New Roman" panose="02020603050405020304" pitchFamily="18" charset="0"/>
              </a:rPr>
              <a:t>Section specifies specific deductions allowable in respect of business-related expenses, contributions, and losses, provided the prescribed conditions are fulfilled.</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Some of the key deductions are:</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Stock Insurance: </a:t>
            </a:r>
            <a:r>
              <a:rPr sz="1600" dirty="0">
                <a:latin typeface="Lora" panose="02000503000000020004" pitchFamily="2" charset="0"/>
                <a:cs typeface="Times New Roman" panose="02020603050405020304" pitchFamily="18" charset="0"/>
              </a:rPr>
              <a:t>Insurance Premium of stock in trade</a:t>
            </a:r>
            <a:r>
              <a:rPr lang="en-US" sz="1600" dirty="0">
                <a:latin typeface="Lora" panose="02000503000000020004" pitchFamily="2" charset="0"/>
                <a:cs typeface="Times New Roman" panose="02020603050405020304" pitchFamily="18" charset="0"/>
              </a:rPr>
              <a:t>.</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Employee Benefits:</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Insurance, Bonus, Commission relating to Employees</a:t>
            </a:r>
            <a:r>
              <a:rPr lang="en-US" sz="1600" dirty="0">
                <a:latin typeface="Lora" panose="02000503000000020004" pitchFamily="2" charset="0"/>
                <a:cs typeface="Times New Roman" panose="02020603050405020304" pitchFamily="18" charset="0"/>
              </a:rPr>
              <a:t>.</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Interest on Borrowing:</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Interest on borrowed capital</a:t>
            </a:r>
            <a:r>
              <a:rPr lang="en-US" sz="1600" dirty="0">
                <a:latin typeface="Lora" panose="02000503000000020004" pitchFamily="2" charset="0"/>
                <a:cs typeface="Times New Roman" panose="02020603050405020304" pitchFamily="18" charset="0"/>
              </a:rPr>
              <a:t> for business purpose. </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Welfare Contributions:</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Employer’s contribution to funds</a:t>
            </a:r>
            <a:r>
              <a:rPr lang="en-US" sz="1600" dirty="0">
                <a:latin typeface="Lora" panose="02000503000000020004" pitchFamily="2" charset="0"/>
                <a:cs typeface="Times New Roman" panose="02020603050405020304" pitchFamily="18" charset="0"/>
              </a:rPr>
              <a:t>,</a:t>
            </a:r>
            <a:r>
              <a:rPr sz="1600" dirty="0">
                <a:latin typeface="Lora" panose="02000503000000020004" pitchFamily="2" charset="0"/>
                <a:cs typeface="Times New Roman" panose="02020603050405020304" pitchFamily="18" charset="0"/>
              </a:rPr>
              <a:t> </a:t>
            </a:r>
            <a:r>
              <a:rPr lang="en-US" sz="1600" dirty="0">
                <a:latin typeface="Lora" panose="02000503000000020004" pitchFamily="2" charset="0"/>
                <a:cs typeface="Times New Roman" panose="02020603050405020304" pitchFamily="18" charset="0"/>
              </a:rPr>
              <a:t>Gratuity, Superannuation funds.</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Bad Debts:</a:t>
            </a:r>
            <a:r>
              <a:rPr lang="en-US" sz="1600" dirty="0">
                <a:latin typeface="Lora" panose="02000503000000020004" pitchFamily="2" charset="0"/>
                <a:cs typeface="Times New Roman" panose="02020603050405020304" pitchFamily="18" charset="0"/>
              </a:rPr>
              <a:t> Amount of bad</a:t>
            </a:r>
            <a:r>
              <a:rPr sz="1600" dirty="0">
                <a:latin typeface="Lora" panose="02000503000000020004" pitchFamily="2" charset="0"/>
                <a:cs typeface="Times New Roman" panose="02020603050405020304" pitchFamily="18" charset="0"/>
              </a:rPr>
              <a:t> debts written off</a:t>
            </a:r>
            <a:r>
              <a:rPr lang="en-US" sz="1600" dirty="0">
                <a:latin typeface="Lora" panose="02000503000000020004" pitchFamily="2" charset="0"/>
                <a:cs typeface="Times New Roman" panose="02020603050405020304" pitchFamily="18" charset="0"/>
              </a:rPr>
              <a:t>.</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Banking Provisions:</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Provision for bad &amp; doubtful debts for banks / financial institutions</a:t>
            </a:r>
            <a:endParaRPr lang="en-IN" sz="1600" dirty="0">
              <a:latin typeface="Lora" panose="02000503000000020004" pitchFamily="2" charset="0"/>
              <a:cs typeface="Times New Roman" panose="02020603050405020304" pitchFamily="18" charset="0"/>
            </a:endParaRPr>
          </a:p>
          <a:p>
            <a:pPr algn="just"/>
            <a:r>
              <a:rPr sz="1600" b="1" dirty="0">
                <a:latin typeface="Lora" panose="02000503000000020004" pitchFamily="2" charset="0"/>
                <a:cs typeface="Times New Roman" panose="02020603050405020304" pitchFamily="18" charset="0"/>
              </a:rPr>
              <a:t>Analysis of change: </a:t>
            </a:r>
            <a:r>
              <a:rPr sz="1600" dirty="0">
                <a:latin typeface="Lora" panose="02000503000000020004" pitchFamily="2" charset="0"/>
                <a:cs typeface="Times New Roman" panose="02020603050405020304" pitchFamily="18" charset="0"/>
              </a:rPr>
              <a:t>In 1961 the provisions were scattered such as expenses for contribution to PF</a:t>
            </a:r>
            <a:r>
              <a:rPr lang="en-IN" sz="1600" dirty="0">
                <a:latin typeface="Lora" panose="02000503000000020004" pitchFamily="2" charset="0"/>
                <a:cs typeface="Times New Roman" panose="02020603050405020304" pitchFamily="18" charset="0"/>
              </a:rPr>
              <a:t> 36(1)(iv) (</a:t>
            </a:r>
            <a:r>
              <a:rPr lang="en-IN" sz="1600" dirty="0" err="1">
                <a:latin typeface="Lora" panose="02000503000000020004" pitchFamily="2" charset="0"/>
                <a:cs typeface="Times New Roman" panose="02020603050405020304" pitchFamily="18" charset="0"/>
              </a:rPr>
              <a:t>va</a:t>
            </a:r>
            <a:r>
              <a:rPr lang="en-IN" sz="1600" dirty="0">
                <a:latin typeface="Lora" panose="02000503000000020004" pitchFamily="2" charset="0"/>
                <a:cs typeface="Times New Roman" panose="02020603050405020304" pitchFamily="18" charset="0"/>
              </a:rPr>
              <a:t>)</a:t>
            </a:r>
            <a:r>
              <a:rPr sz="1600" dirty="0">
                <a:latin typeface="Lora" panose="02000503000000020004" pitchFamily="2" charset="0"/>
                <a:cs typeface="Times New Roman" panose="02020603050405020304" pitchFamily="18" charset="0"/>
              </a:rPr>
              <a:t>, Gratuity</a:t>
            </a:r>
            <a:r>
              <a:rPr lang="en-IN" sz="1600" dirty="0">
                <a:latin typeface="Lora" panose="02000503000000020004" pitchFamily="2" charset="0"/>
                <a:cs typeface="Times New Roman" panose="02020603050405020304" pitchFamily="18" charset="0"/>
              </a:rPr>
              <a:t> 40A/43B</a:t>
            </a:r>
            <a:r>
              <a:rPr sz="1600" dirty="0">
                <a:latin typeface="Lora" panose="02000503000000020004" pitchFamily="2" charset="0"/>
                <a:cs typeface="Times New Roman" panose="02020603050405020304" pitchFamily="18" charset="0"/>
              </a:rPr>
              <a:t>, Superannuation, etc. Now the same has been consolidated at one place</a:t>
            </a:r>
            <a:r>
              <a:rPr lang="en-IN"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and language </a:t>
            </a:r>
            <a:r>
              <a:rPr lang="en-IN" sz="1600" dirty="0">
                <a:latin typeface="Lora" panose="02000503000000020004" pitchFamily="2" charset="0"/>
                <a:cs typeface="Times New Roman" panose="02020603050405020304" pitchFamily="18" charset="0"/>
              </a:rPr>
              <a:t>is </a:t>
            </a:r>
            <a:r>
              <a:rPr sz="1600" dirty="0">
                <a:latin typeface="Lora" panose="02000503000000020004" pitchFamily="2" charset="0"/>
                <a:cs typeface="Times New Roman" panose="02020603050405020304" pitchFamily="18" charset="0"/>
              </a:rPr>
              <a:t>simplif</a:t>
            </a:r>
            <a:r>
              <a:rPr lang="en-IN" sz="1600" dirty="0" err="1">
                <a:latin typeface="Lora" panose="02000503000000020004" pitchFamily="2" charset="0"/>
                <a:cs typeface="Times New Roman" panose="02020603050405020304" pitchFamily="18" charset="0"/>
              </a:rPr>
              <a:t>ied</a:t>
            </a:r>
            <a:r>
              <a:rPr sz="1600" dirty="0">
                <a:latin typeface="Lora" panose="02000503000000020004" pitchFamily="2" charset="0"/>
                <a:cs typeface="Times New Roman" panose="02020603050405020304" pitchFamily="18" charset="0"/>
              </a:rPr>
              <a:t>.</a:t>
            </a:r>
            <a:endParaRPr lang="en-IN" sz="1600" dirty="0">
              <a:latin typeface="Lora" panose="02000503000000020004" pitchFamily="2" charset="0"/>
              <a:cs typeface="Times New Roman" panose="02020603050405020304" pitchFamily="18" charset="0"/>
            </a:endParaRPr>
          </a:p>
          <a:p>
            <a:pPr algn="just"/>
            <a:r>
              <a:rPr lang="en-IN" sz="1600" dirty="0">
                <a:latin typeface="Lora" panose="02000503000000020004" pitchFamily="2" charset="0"/>
                <a:cs typeface="Times New Roman" panose="02020603050405020304" pitchFamily="18" charset="0"/>
              </a:rPr>
              <a:t>Similarly, the deduction for provisions for bad debts has been consolidated into one separate section and for banks and financials institutions, the allowance for bad debts provisions have been presented in tabular format.</a:t>
            </a:r>
          </a:p>
          <a:p>
            <a:pPr marL="0" indent="0" algn="just">
              <a:buNone/>
            </a:pPr>
            <a:endParaRPr sz="1600" dirty="0">
              <a:latin typeface="Lora" panose="02000503000000020004" pitchFamily="2" charset="0"/>
              <a:cs typeface="Times New Roman" panose="02020603050405020304" pitchFamily="18" charset="0"/>
            </a:endParaRPr>
          </a:p>
        </p:txBody>
      </p:sp>
      <p:sp>
        <p:nvSpPr>
          <p:cNvPr id="3" name="Title 2"/>
          <p:cNvSpPr>
            <a:spLocks noGrp="1"/>
          </p:cNvSpPr>
          <p:nvPr>
            <p:ph type="title"/>
          </p:nvPr>
        </p:nvSpPr>
        <p:spPr>
          <a:xfrm>
            <a:off x="744721" y="138485"/>
            <a:ext cx="10515600" cy="775912"/>
          </a:xfrm>
        </p:spPr>
        <p:txBody>
          <a:bodyPr>
            <a:normAutofit/>
          </a:bodyPr>
          <a:lstStyle/>
          <a:p>
            <a:r>
              <a:rPr dirty="0">
                <a:latin typeface="Lora" panose="02000503000000020004" pitchFamily="2" charset="0"/>
                <a:cs typeface="Times New Roman" panose="02020603050405020304" pitchFamily="18" charset="0"/>
              </a:rPr>
              <a:t>Section</a:t>
            </a:r>
            <a:r>
              <a:rPr lang="en-US" dirty="0">
                <a:latin typeface="Lora" panose="02000503000000020004" pitchFamily="2" charset="0"/>
                <a:cs typeface="Times New Roman" panose="02020603050405020304" pitchFamily="18" charset="0"/>
              </a:rPr>
              <a:t> 36 of 1961 / Sections 2, 29, 30, 31, 32, &amp; 66 of 2025</a:t>
            </a:r>
          </a:p>
        </p:txBody>
      </p:sp>
      <p:sp>
        <p:nvSpPr>
          <p:cNvPr id="4" name="Slide Number Placeholder 42">
            <a:extLst>
              <a:ext uri="{FF2B5EF4-FFF2-40B4-BE49-F238E27FC236}">
                <a16:creationId xmlns:a16="http://schemas.microsoft.com/office/drawing/2014/main" id="{4DCD51BB-7B1E-BFCB-D261-04406C5DB69B}"/>
              </a:ext>
            </a:extLst>
          </p:cNvPr>
          <p:cNvSpPr txBox="1">
            <a:spLocks/>
          </p:cNvSpPr>
          <p:nvPr/>
        </p:nvSpPr>
        <p:spPr>
          <a:xfrm>
            <a:off x="4724400" y="6422231"/>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30</a:t>
            </a:fld>
            <a:endParaRPr lang="en-IN" dirty="0">
              <a:latin typeface="Lora" panose="02000503000000020004"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FCE97-A364-B422-4FF3-6D6998E9C87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A3CDDA-51EB-0986-7CDE-536AE223EAA3}"/>
              </a:ext>
            </a:extLst>
          </p:cNvPr>
          <p:cNvSpPr>
            <a:spLocks noGrp="1"/>
          </p:cNvSpPr>
          <p:nvPr>
            <p:ph idx="1"/>
          </p:nvPr>
        </p:nvSpPr>
        <p:spPr>
          <a:xfrm>
            <a:off x="907200" y="1119600"/>
            <a:ext cx="10515600" cy="4878000"/>
          </a:xfrm>
        </p:spPr>
        <p:txBody>
          <a:bodyPr>
            <a:noAutofit/>
          </a:bodyPr>
          <a:lstStyle/>
          <a:p>
            <a:pPr algn="just"/>
            <a:r>
              <a:rPr sz="1600" dirty="0">
                <a:latin typeface="Lora" panose="02000503000000020004" pitchFamily="2" charset="0"/>
                <a:cs typeface="Times New Roman" panose="02020603050405020304" pitchFamily="18" charset="0"/>
              </a:rPr>
              <a:t>Section specifies specific deductions allowable in respect of business-related expenses, contributions, and losses, provided the prescribed conditions are fulfilled.</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Some of the key deductions are:</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Stock Insurance: </a:t>
            </a:r>
            <a:r>
              <a:rPr sz="1600" dirty="0">
                <a:latin typeface="Lora" panose="02000503000000020004" pitchFamily="2" charset="0"/>
                <a:cs typeface="Times New Roman" panose="02020603050405020304" pitchFamily="18" charset="0"/>
              </a:rPr>
              <a:t>Insurance Premium of stock in trade</a:t>
            </a:r>
            <a:r>
              <a:rPr lang="en-US" sz="1600" dirty="0">
                <a:latin typeface="Lora" panose="02000503000000020004" pitchFamily="2" charset="0"/>
                <a:cs typeface="Times New Roman" panose="02020603050405020304" pitchFamily="18" charset="0"/>
              </a:rPr>
              <a:t>.</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Employee Benefits:</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Insurance, Bonus, Commission relating to Employees</a:t>
            </a:r>
            <a:r>
              <a:rPr lang="en-US" sz="1600" dirty="0">
                <a:latin typeface="Lora" panose="02000503000000020004" pitchFamily="2" charset="0"/>
                <a:cs typeface="Times New Roman" panose="02020603050405020304" pitchFamily="18" charset="0"/>
              </a:rPr>
              <a:t>.</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Interest on Borrowing:</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Interest on borrowed capital</a:t>
            </a:r>
            <a:r>
              <a:rPr lang="en-US" sz="1600" dirty="0">
                <a:latin typeface="Lora" panose="02000503000000020004" pitchFamily="2" charset="0"/>
                <a:cs typeface="Times New Roman" panose="02020603050405020304" pitchFamily="18" charset="0"/>
              </a:rPr>
              <a:t> for business purpose. </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Welfare Contributions:</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Employer’s contribution to funds</a:t>
            </a:r>
            <a:r>
              <a:rPr lang="en-US" sz="1600" dirty="0">
                <a:latin typeface="Lora" panose="02000503000000020004" pitchFamily="2" charset="0"/>
                <a:cs typeface="Times New Roman" panose="02020603050405020304" pitchFamily="18" charset="0"/>
              </a:rPr>
              <a:t>,</a:t>
            </a:r>
            <a:r>
              <a:rPr sz="1600" dirty="0">
                <a:latin typeface="Lora" panose="02000503000000020004" pitchFamily="2" charset="0"/>
                <a:cs typeface="Times New Roman" panose="02020603050405020304" pitchFamily="18" charset="0"/>
              </a:rPr>
              <a:t> </a:t>
            </a:r>
            <a:r>
              <a:rPr lang="en-US" sz="1600" dirty="0">
                <a:latin typeface="Lora" panose="02000503000000020004" pitchFamily="2" charset="0"/>
                <a:cs typeface="Times New Roman" panose="02020603050405020304" pitchFamily="18" charset="0"/>
              </a:rPr>
              <a:t>Gratuity, Superannuation funds.</a:t>
            </a:r>
          </a:p>
          <a:p>
            <a:pPr marL="687388" indent="-285750" algn="just">
              <a:buFont typeface="Wingdings" panose="05000000000000000000" pitchFamily="2" charset="2"/>
              <a:buChar char="§"/>
            </a:pPr>
            <a:r>
              <a:rPr lang="en-US" sz="1600" b="1" dirty="0">
                <a:latin typeface="Lora" panose="02000503000000020004" pitchFamily="2" charset="0"/>
                <a:cs typeface="Times New Roman" panose="02020603050405020304" pitchFamily="18" charset="0"/>
              </a:rPr>
              <a:t>Banking Provisions:</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Provision for bad &amp; doubtful debts for banks / financial institutions</a:t>
            </a:r>
            <a:endParaRPr lang="en-IN" sz="1600" dirty="0">
              <a:latin typeface="Lora" panose="02000503000000020004" pitchFamily="2" charset="0"/>
              <a:cs typeface="Times New Roman" panose="02020603050405020304" pitchFamily="18" charset="0"/>
            </a:endParaRPr>
          </a:p>
          <a:p>
            <a:pPr algn="just"/>
            <a:r>
              <a:rPr sz="1600" b="1" dirty="0">
                <a:latin typeface="Lora" panose="02000503000000020004" pitchFamily="2" charset="0"/>
                <a:cs typeface="Times New Roman" panose="02020603050405020304" pitchFamily="18" charset="0"/>
              </a:rPr>
              <a:t>Analysis of change: </a:t>
            </a:r>
            <a:r>
              <a:rPr sz="1600" dirty="0">
                <a:latin typeface="Lora" panose="02000503000000020004" pitchFamily="2" charset="0"/>
                <a:cs typeface="Times New Roman" panose="02020603050405020304" pitchFamily="18" charset="0"/>
              </a:rPr>
              <a:t>In 1961 the provisions were scattered such as expenses for contribution to PF</a:t>
            </a:r>
            <a:r>
              <a:rPr lang="en-IN" sz="1600" dirty="0">
                <a:latin typeface="Lora" panose="02000503000000020004" pitchFamily="2" charset="0"/>
                <a:cs typeface="Times New Roman" panose="02020603050405020304" pitchFamily="18" charset="0"/>
              </a:rPr>
              <a:t> 36(1)(iv) (</a:t>
            </a:r>
            <a:r>
              <a:rPr lang="en-IN" sz="1600" dirty="0" err="1">
                <a:latin typeface="Lora" panose="02000503000000020004" pitchFamily="2" charset="0"/>
                <a:cs typeface="Times New Roman" panose="02020603050405020304" pitchFamily="18" charset="0"/>
              </a:rPr>
              <a:t>va</a:t>
            </a:r>
            <a:r>
              <a:rPr lang="en-IN" sz="1600" dirty="0">
                <a:latin typeface="Lora" panose="02000503000000020004" pitchFamily="2" charset="0"/>
                <a:cs typeface="Times New Roman" panose="02020603050405020304" pitchFamily="18" charset="0"/>
              </a:rPr>
              <a:t>)</a:t>
            </a:r>
            <a:r>
              <a:rPr sz="1600" dirty="0">
                <a:latin typeface="Lora" panose="02000503000000020004" pitchFamily="2" charset="0"/>
                <a:cs typeface="Times New Roman" panose="02020603050405020304" pitchFamily="18" charset="0"/>
              </a:rPr>
              <a:t>, Gratuity</a:t>
            </a:r>
            <a:r>
              <a:rPr lang="en-IN" sz="1600" dirty="0">
                <a:latin typeface="Lora" panose="02000503000000020004" pitchFamily="2" charset="0"/>
                <a:cs typeface="Times New Roman" panose="02020603050405020304" pitchFamily="18" charset="0"/>
              </a:rPr>
              <a:t> 40A/43B</a:t>
            </a:r>
            <a:r>
              <a:rPr sz="1600" dirty="0">
                <a:latin typeface="Lora" panose="02000503000000020004" pitchFamily="2" charset="0"/>
                <a:cs typeface="Times New Roman" panose="02020603050405020304" pitchFamily="18" charset="0"/>
              </a:rPr>
              <a:t>, Superannuation, etc. Now the same has been consolidated at one place</a:t>
            </a:r>
            <a:r>
              <a:rPr lang="en-IN"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and language </a:t>
            </a:r>
            <a:r>
              <a:rPr lang="en-IN" sz="1600" dirty="0">
                <a:latin typeface="Lora" panose="02000503000000020004" pitchFamily="2" charset="0"/>
                <a:cs typeface="Times New Roman" panose="02020603050405020304" pitchFamily="18" charset="0"/>
              </a:rPr>
              <a:t>is </a:t>
            </a:r>
            <a:r>
              <a:rPr sz="1600" dirty="0">
                <a:latin typeface="Lora" panose="02000503000000020004" pitchFamily="2" charset="0"/>
                <a:cs typeface="Times New Roman" panose="02020603050405020304" pitchFamily="18" charset="0"/>
              </a:rPr>
              <a:t>simplif</a:t>
            </a:r>
            <a:r>
              <a:rPr lang="en-IN" sz="1600" dirty="0" err="1">
                <a:latin typeface="Lora" panose="02000503000000020004" pitchFamily="2" charset="0"/>
                <a:cs typeface="Times New Roman" panose="02020603050405020304" pitchFamily="18" charset="0"/>
              </a:rPr>
              <a:t>ied</a:t>
            </a:r>
            <a:r>
              <a:rPr sz="1600" dirty="0">
                <a:latin typeface="Lora" panose="02000503000000020004" pitchFamily="2" charset="0"/>
                <a:cs typeface="Times New Roman" panose="02020603050405020304" pitchFamily="18" charset="0"/>
              </a:rPr>
              <a:t>.</a:t>
            </a:r>
            <a:endParaRPr lang="en-IN" sz="1600" dirty="0">
              <a:latin typeface="Lora" panose="02000503000000020004" pitchFamily="2" charset="0"/>
              <a:cs typeface="Times New Roman" panose="02020603050405020304" pitchFamily="18" charset="0"/>
            </a:endParaRPr>
          </a:p>
          <a:p>
            <a:pPr marL="0" indent="0" algn="just">
              <a:buNone/>
            </a:pPr>
            <a:endParaRPr sz="1600" dirty="0">
              <a:latin typeface="Lora" panose="02000503000000020004" pitchFamily="2" charset="0"/>
              <a:cs typeface="Times New Roman" panose="02020603050405020304" pitchFamily="18" charset="0"/>
            </a:endParaRPr>
          </a:p>
        </p:txBody>
      </p:sp>
      <p:sp>
        <p:nvSpPr>
          <p:cNvPr id="3" name="Title 2">
            <a:extLst>
              <a:ext uri="{FF2B5EF4-FFF2-40B4-BE49-F238E27FC236}">
                <a16:creationId xmlns:a16="http://schemas.microsoft.com/office/drawing/2014/main" id="{0238FDAD-1D79-4EF7-CDC4-F2A280B7F50B}"/>
              </a:ext>
            </a:extLst>
          </p:cNvPr>
          <p:cNvSpPr>
            <a:spLocks noGrp="1"/>
          </p:cNvSpPr>
          <p:nvPr>
            <p:ph type="title"/>
          </p:nvPr>
        </p:nvSpPr>
        <p:spPr>
          <a:xfrm>
            <a:off x="744721" y="138485"/>
            <a:ext cx="10515600" cy="775912"/>
          </a:xfrm>
        </p:spPr>
        <p:txBody>
          <a:bodyPr>
            <a:normAutofit/>
          </a:bodyPr>
          <a:lstStyle/>
          <a:p>
            <a:r>
              <a:rPr dirty="0">
                <a:latin typeface="Lora" panose="02000503000000020004" pitchFamily="2" charset="0"/>
                <a:cs typeface="Times New Roman" panose="02020603050405020304" pitchFamily="18" charset="0"/>
              </a:rPr>
              <a:t>Section</a:t>
            </a:r>
            <a:r>
              <a:rPr lang="en-US" dirty="0">
                <a:latin typeface="Lora" panose="02000503000000020004" pitchFamily="2" charset="0"/>
                <a:cs typeface="Times New Roman" panose="02020603050405020304" pitchFamily="18" charset="0"/>
              </a:rPr>
              <a:t> 36 of 1961 / Sections 2, 29, 30, 32, &amp; 66 of 2025</a:t>
            </a:r>
          </a:p>
        </p:txBody>
      </p:sp>
      <p:sp>
        <p:nvSpPr>
          <p:cNvPr id="4" name="Slide Number Placeholder 42">
            <a:extLst>
              <a:ext uri="{FF2B5EF4-FFF2-40B4-BE49-F238E27FC236}">
                <a16:creationId xmlns:a16="http://schemas.microsoft.com/office/drawing/2014/main" id="{C1A189A8-1F08-DD10-DA84-8454DF77B8C9}"/>
              </a:ext>
            </a:extLst>
          </p:cNvPr>
          <p:cNvSpPr txBox="1">
            <a:spLocks/>
          </p:cNvSpPr>
          <p:nvPr/>
        </p:nvSpPr>
        <p:spPr>
          <a:xfrm>
            <a:off x="4724400" y="6422712"/>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31</a:t>
            </a:fld>
            <a:endParaRPr lang="en-IN" dirty="0">
              <a:latin typeface="Lora" panose="02000503000000020004" pitchFamily="2" charset="0"/>
            </a:endParaRPr>
          </a:p>
        </p:txBody>
      </p:sp>
    </p:spTree>
    <p:extLst>
      <p:ext uri="{BB962C8B-B14F-4D97-AF65-F5344CB8AC3E}">
        <p14:creationId xmlns:p14="http://schemas.microsoft.com/office/powerpoint/2010/main" val="454433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78B56-2284-80CA-6087-EF9E5893006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06A5B3-D8EF-D214-216D-C100EEB4F982}"/>
              </a:ext>
            </a:extLst>
          </p:cNvPr>
          <p:cNvSpPr>
            <a:spLocks noGrp="1"/>
          </p:cNvSpPr>
          <p:nvPr>
            <p:ph idx="1"/>
          </p:nvPr>
        </p:nvSpPr>
        <p:spPr>
          <a:xfrm>
            <a:off x="907200" y="1119600"/>
            <a:ext cx="10515600" cy="4878000"/>
          </a:xfrm>
        </p:spPr>
        <p:txBody>
          <a:bodyPr>
            <a:noAutofit/>
          </a:bodyPr>
          <a:lstStyle/>
          <a:p>
            <a:pPr algn="just"/>
            <a:r>
              <a:rPr lang="en-IN" sz="1600" dirty="0">
                <a:latin typeface="Lora" panose="02000503000000020004" pitchFamily="2" charset="0"/>
                <a:cs typeface="Times New Roman" panose="02020603050405020304" pitchFamily="18" charset="0"/>
              </a:rPr>
              <a:t>The deduction for provisions for bad debts has been consolidated into one separate section and for banks and financials institutions, the allowance for bad debts provisions have been presented in tabular format.</a:t>
            </a:r>
          </a:p>
          <a:p>
            <a:pPr algn="just"/>
            <a:endParaRPr lang="en-IN" sz="1600" dirty="0">
              <a:latin typeface="Lora" panose="02000503000000020004" pitchFamily="2" charset="0"/>
              <a:cs typeface="Times New Roman" panose="02020603050405020304" pitchFamily="18" charset="0"/>
            </a:endParaRPr>
          </a:p>
          <a:p>
            <a:pPr algn="just"/>
            <a:endParaRPr lang="en-IN" sz="1600" dirty="0">
              <a:latin typeface="Lora" panose="02000503000000020004" pitchFamily="2" charset="0"/>
              <a:cs typeface="Times New Roman" panose="02020603050405020304" pitchFamily="18" charset="0"/>
            </a:endParaRPr>
          </a:p>
          <a:p>
            <a:pPr algn="just"/>
            <a:endParaRPr lang="en-IN" sz="1600" dirty="0">
              <a:latin typeface="Lora" panose="02000503000000020004" pitchFamily="2" charset="0"/>
              <a:cs typeface="Times New Roman" panose="02020603050405020304" pitchFamily="18" charset="0"/>
            </a:endParaRPr>
          </a:p>
          <a:p>
            <a:pPr algn="just"/>
            <a:endParaRPr lang="en-IN" sz="1600" dirty="0">
              <a:latin typeface="Lora" panose="02000503000000020004" pitchFamily="2" charset="0"/>
              <a:cs typeface="Times New Roman" panose="02020603050405020304" pitchFamily="18" charset="0"/>
            </a:endParaRPr>
          </a:p>
          <a:p>
            <a:pPr algn="just"/>
            <a:endParaRPr lang="en-IN" sz="1600" dirty="0">
              <a:latin typeface="Lora" panose="02000503000000020004" pitchFamily="2" charset="0"/>
              <a:cs typeface="Times New Roman" panose="02020603050405020304" pitchFamily="18" charset="0"/>
            </a:endParaRPr>
          </a:p>
          <a:p>
            <a:pPr algn="just"/>
            <a:endParaRPr lang="en-IN" sz="1600" dirty="0">
              <a:latin typeface="Lora" panose="02000503000000020004" pitchFamily="2" charset="0"/>
              <a:cs typeface="Times New Roman" panose="02020603050405020304" pitchFamily="18" charset="0"/>
            </a:endParaRPr>
          </a:p>
          <a:p>
            <a:pPr algn="just"/>
            <a:endParaRPr lang="en-IN" sz="1600" dirty="0">
              <a:latin typeface="Lora" panose="02000503000000020004" pitchFamily="2" charset="0"/>
              <a:cs typeface="Times New Roman" panose="02020603050405020304" pitchFamily="18" charset="0"/>
            </a:endParaRPr>
          </a:p>
          <a:p>
            <a:pPr algn="just"/>
            <a:endParaRPr lang="en-IN" sz="1600" dirty="0">
              <a:latin typeface="Lora" panose="02000503000000020004" pitchFamily="2" charset="0"/>
              <a:cs typeface="Times New Roman" panose="02020603050405020304" pitchFamily="18" charset="0"/>
            </a:endParaRPr>
          </a:p>
          <a:p>
            <a:pPr algn="just"/>
            <a:r>
              <a:rPr lang="en-IN" sz="1600" dirty="0">
                <a:latin typeface="Lora" panose="02000503000000020004" pitchFamily="2" charset="0"/>
                <a:cs typeface="Times New Roman" panose="02020603050405020304" pitchFamily="18" charset="0"/>
              </a:rPr>
              <a:t>Rest provisions remain same, only the tax year in which the </a:t>
            </a:r>
            <a:r>
              <a:rPr lang="en-US" sz="1600" dirty="0">
                <a:latin typeface="Lora" panose="02000503000000020004" pitchFamily="2" charset="0"/>
                <a:cs typeface="Times New Roman" panose="02020603050405020304" pitchFamily="18" charset="0"/>
              </a:rPr>
              <a:t>such amount is written off as irrecoverable in the accounts of the assessee</a:t>
            </a:r>
            <a:endParaRPr lang="en-IN" sz="1600" dirty="0">
              <a:latin typeface="Lora" panose="02000503000000020004" pitchFamily="2" charset="0"/>
              <a:cs typeface="Times New Roman" panose="02020603050405020304" pitchFamily="18" charset="0"/>
            </a:endParaRPr>
          </a:p>
          <a:p>
            <a:pPr marL="0" indent="0" algn="just">
              <a:buNone/>
            </a:pPr>
            <a:endParaRPr sz="1600" dirty="0">
              <a:latin typeface="Lora" panose="02000503000000020004" pitchFamily="2" charset="0"/>
              <a:cs typeface="Times New Roman" panose="02020603050405020304" pitchFamily="18" charset="0"/>
            </a:endParaRPr>
          </a:p>
        </p:txBody>
      </p:sp>
      <p:sp>
        <p:nvSpPr>
          <p:cNvPr id="3" name="Title 2">
            <a:extLst>
              <a:ext uri="{FF2B5EF4-FFF2-40B4-BE49-F238E27FC236}">
                <a16:creationId xmlns:a16="http://schemas.microsoft.com/office/drawing/2014/main" id="{0126DA48-FDF8-4785-CE70-057D286E6D49}"/>
              </a:ext>
            </a:extLst>
          </p:cNvPr>
          <p:cNvSpPr>
            <a:spLocks noGrp="1"/>
          </p:cNvSpPr>
          <p:nvPr>
            <p:ph type="title"/>
          </p:nvPr>
        </p:nvSpPr>
        <p:spPr>
          <a:xfrm>
            <a:off x="744721" y="138485"/>
            <a:ext cx="10515600" cy="775912"/>
          </a:xfrm>
        </p:spPr>
        <p:txBody>
          <a:bodyPr>
            <a:normAutofit/>
          </a:bodyPr>
          <a:lstStyle/>
          <a:p>
            <a:r>
              <a:rPr dirty="0">
                <a:latin typeface="Lora" panose="02000503000000020004" pitchFamily="2" charset="0"/>
                <a:cs typeface="Times New Roman" panose="02020603050405020304" pitchFamily="18" charset="0"/>
              </a:rPr>
              <a:t>Section</a:t>
            </a:r>
            <a:r>
              <a:rPr lang="en-US" dirty="0">
                <a:latin typeface="Lora" panose="02000503000000020004" pitchFamily="2" charset="0"/>
                <a:cs typeface="Times New Roman" panose="02020603050405020304" pitchFamily="18" charset="0"/>
              </a:rPr>
              <a:t> 36 of 1961 / Sections 31 of 2025 –Bad debts</a:t>
            </a:r>
          </a:p>
        </p:txBody>
      </p:sp>
      <p:pic>
        <p:nvPicPr>
          <p:cNvPr id="5" name="Picture 4">
            <a:extLst>
              <a:ext uri="{FF2B5EF4-FFF2-40B4-BE49-F238E27FC236}">
                <a16:creationId xmlns:a16="http://schemas.microsoft.com/office/drawing/2014/main" id="{FB598145-E522-7A6D-4C70-71937E61A5E4}"/>
              </a:ext>
            </a:extLst>
          </p:cNvPr>
          <p:cNvPicPr>
            <a:picLocks noChangeAspect="1"/>
          </p:cNvPicPr>
          <p:nvPr/>
        </p:nvPicPr>
        <p:blipFill>
          <a:blip r:embed="rId2"/>
          <a:stretch>
            <a:fillRect/>
          </a:stretch>
        </p:blipFill>
        <p:spPr>
          <a:xfrm>
            <a:off x="1168488" y="1889683"/>
            <a:ext cx="10116312" cy="3078634"/>
          </a:xfrm>
          <a:prstGeom prst="rect">
            <a:avLst/>
          </a:prstGeom>
        </p:spPr>
      </p:pic>
      <p:sp>
        <p:nvSpPr>
          <p:cNvPr id="4" name="Slide Number Placeholder 42">
            <a:extLst>
              <a:ext uri="{FF2B5EF4-FFF2-40B4-BE49-F238E27FC236}">
                <a16:creationId xmlns:a16="http://schemas.microsoft.com/office/drawing/2014/main" id="{428435E2-5257-A636-FAD0-BE4535A6BBD5}"/>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32</a:t>
            </a:fld>
            <a:endParaRPr lang="en-IN" dirty="0">
              <a:latin typeface="Lora" panose="02000503000000020004" pitchFamily="2" charset="0"/>
            </a:endParaRPr>
          </a:p>
        </p:txBody>
      </p:sp>
    </p:spTree>
    <p:extLst>
      <p:ext uri="{BB962C8B-B14F-4D97-AF65-F5344CB8AC3E}">
        <p14:creationId xmlns:p14="http://schemas.microsoft.com/office/powerpoint/2010/main" val="908647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810C014-9E02-22FE-A146-A346E6311065}"/>
              </a:ext>
            </a:extLst>
          </p:cNvPr>
          <p:cNvGraphicFramePr>
            <a:graphicFrameLocks noGrp="1"/>
          </p:cNvGraphicFramePr>
          <p:nvPr>
            <p:ph idx="1"/>
            <p:extLst>
              <p:ext uri="{D42A27DB-BD31-4B8C-83A1-F6EECF244321}">
                <p14:modId xmlns:p14="http://schemas.microsoft.com/office/powerpoint/2010/main" val="4082437298"/>
              </p:ext>
            </p:extLst>
          </p:nvPr>
        </p:nvGraphicFramePr>
        <p:xfrm>
          <a:off x="907199" y="2802038"/>
          <a:ext cx="10377602" cy="3193759"/>
        </p:xfrm>
        <a:graphic>
          <a:graphicData uri="http://schemas.openxmlformats.org/drawingml/2006/table">
            <a:tbl>
              <a:tblPr firstRow="1" bandRow="1">
                <a:tableStyleId>{5C22544A-7EE6-4342-B048-85BDC9FD1C3A}</a:tableStyleId>
              </a:tblPr>
              <a:tblGrid>
                <a:gridCol w="2062500">
                  <a:extLst>
                    <a:ext uri="{9D8B030D-6E8A-4147-A177-3AD203B41FA5}">
                      <a16:colId xmlns:a16="http://schemas.microsoft.com/office/drawing/2014/main" val="2892595418"/>
                    </a:ext>
                  </a:extLst>
                </a:gridCol>
                <a:gridCol w="8315102">
                  <a:extLst>
                    <a:ext uri="{9D8B030D-6E8A-4147-A177-3AD203B41FA5}">
                      <a16:colId xmlns:a16="http://schemas.microsoft.com/office/drawing/2014/main" val="613691528"/>
                    </a:ext>
                  </a:extLst>
                </a:gridCol>
              </a:tblGrid>
              <a:tr h="729372">
                <a:tc>
                  <a:txBody>
                    <a:bodyPr/>
                    <a:lstStyle/>
                    <a:p>
                      <a:pPr algn="ctr"/>
                      <a:r>
                        <a:rPr lang="en-US" sz="1600" dirty="0">
                          <a:latin typeface="Lora" panose="02000503000000020004" pitchFamily="2" charset="0"/>
                          <a:cs typeface="Times New Roman" panose="02020603050405020304" pitchFamily="18" charset="0"/>
                        </a:rPr>
                        <a:t>Analysis of Change</a:t>
                      </a:r>
                      <a:endParaRPr lang="en-IN" sz="1600" dirty="0">
                        <a:latin typeface="Lora" panose="02000503000000020004" pitchFamily="2" charset="0"/>
                        <a:cs typeface="Times New Roman" panose="02020603050405020304" pitchFamily="18" charset="0"/>
                      </a:endParaRPr>
                    </a:p>
                  </a:txBody>
                  <a:tcPr/>
                </a:tc>
                <a:tc>
                  <a:txBody>
                    <a:bodyPr/>
                    <a:lstStyle/>
                    <a:p>
                      <a:pPr algn="ctr"/>
                      <a:r>
                        <a:rPr lang="en-US" sz="1600" dirty="0">
                          <a:latin typeface="Lora" panose="02000503000000020004" pitchFamily="2" charset="0"/>
                          <a:cs typeface="Times New Roman" panose="02020603050405020304" pitchFamily="18" charset="0"/>
                        </a:rPr>
                        <a:t>ITA, 1961 vis-à-vis ITA, 2025</a:t>
                      </a:r>
                      <a:endParaRPr lang="en-IN" sz="16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2440740732"/>
                  </a:ext>
                </a:extLst>
              </a:tr>
              <a:tr h="2464387">
                <a:tc>
                  <a:txBody>
                    <a:bodyPr/>
                    <a:lstStyle/>
                    <a:p>
                      <a:pPr algn="just"/>
                      <a:r>
                        <a:rPr lang="en-US" sz="1600" dirty="0">
                          <a:latin typeface="Lora" panose="02000503000000020004" pitchFamily="2" charset="0"/>
                          <a:cs typeface="Times New Roman" panose="02020603050405020304" pitchFamily="18" charset="0"/>
                        </a:rPr>
                        <a:t>CSR Expenses</a:t>
                      </a:r>
                      <a:endParaRPr lang="en-IN" sz="1600" dirty="0">
                        <a:latin typeface="Lora" panose="02000503000000020004" pitchFamily="2"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600" kern="1200" dirty="0">
                          <a:solidFill>
                            <a:schemeClr val="dk1"/>
                          </a:solidFill>
                          <a:effectLst/>
                          <a:latin typeface="Lora" panose="02000503000000020004" pitchFamily="2" charset="0"/>
                          <a:ea typeface="+mn-ea"/>
                          <a:cs typeface="Times New Roman" panose="02020603050405020304" pitchFamily="18" charset="0"/>
                        </a:rPr>
                        <a:t>1961 Act provided that “CSR Expenses shall not be deemed to be an expenditure incurred for the purpose of business” i.e. if it can be proved that CSR Expense is for business purposes, then the deduction of same can be claimed u/s 37.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600" kern="1200" dirty="0">
                        <a:solidFill>
                          <a:schemeClr val="dk1"/>
                        </a:solidFill>
                        <a:effectLst/>
                        <a:latin typeface="Lora" panose="02000503000000020004" pitchFamily="2"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600" kern="1200" dirty="0">
                          <a:solidFill>
                            <a:schemeClr val="dk1"/>
                          </a:solidFill>
                          <a:effectLst/>
                          <a:latin typeface="Lora" panose="02000503000000020004" pitchFamily="2" charset="0"/>
                          <a:ea typeface="+mn-ea"/>
                          <a:cs typeface="Times New Roman" panose="02020603050405020304" pitchFamily="18" charset="0"/>
                        </a:rPr>
                        <a:t>The ITA 2025, it is mentioned that “CSR Expenses shall be deemed to be an expenditure incurred not </a:t>
                      </a:r>
                      <a:r>
                        <a:rPr lang="en-US" sz="1600" kern="1200" dirty="0">
                          <a:solidFill>
                            <a:schemeClr val="dk1"/>
                          </a:solidFill>
                          <a:effectLst/>
                          <a:latin typeface="Lora" panose="02000503000000020004" pitchFamily="2" charset="0"/>
                          <a:ea typeface="+mn-ea"/>
                          <a:cs typeface="Times New Roman" panose="02020603050405020304" pitchFamily="18" charset="0"/>
                        </a:rPr>
                        <a:t>wholly and exclusively for business or profession</a:t>
                      </a:r>
                      <a:r>
                        <a:rPr lang="en-IN" sz="1600" kern="1200" dirty="0">
                          <a:solidFill>
                            <a:schemeClr val="dk1"/>
                          </a:solidFill>
                          <a:effectLst/>
                          <a:latin typeface="Lora" panose="02000503000000020004" pitchFamily="2" charset="0"/>
                          <a:ea typeface="+mn-ea"/>
                          <a:cs typeface="Times New Roman" panose="02020603050405020304" pitchFamily="18" charset="0"/>
                        </a:rPr>
                        <a:t>” putting an end to the controversy.</a:t>
                      </a:r>
                    </a:p>
                  </a:txBody>
                  <a:tcPr/>
                </a:tc>
                <a:extLst>
                  <a:ext uri="{0D108BD9-81ED-4DB2-BD59-A6C34878D82A}">
                    <a16:rowId xmlns:a16="http://schemas.microsoft.com/office/drawing/2014/main" val="1729833726"/>
                  </a:ext>
                </a:extLst>
              </a:tr>
            </a:tbl>
          </a:graphicData>
        </a:graphic>
      </p:graphicFrame>
      <p:sp>
        <p:nvSpPr>
          <p:cNvPr id="3" name="Title 2"/>
          <p:cNvSpPr>
            <a:spLocks noGrp="1"/>
          </p:cNvSpPr>
          <p:nvPr>
            <p:ph type="title"/>
          </p:nvPr>
        </p:nvSpPr>
        <p:spPr>
          <a:xfrm>
            <a:off x="744722" y="112232"/>
            <a:ext cx="10515600" cy="775912"/>
          </a:xfrm>
        </p:spPr>
        <p:txBody>
          <a:bodyPr>
            <a:normAutofit/>
          </a:bodyPr>
          <a:lstStyle/>
          <a:p>
            <a:r>
              <a:rPr lang="en-US" dirty="0">
                <a:latin typeface="Lora" panose="02000503000000020004" pitchFamily="2" charset="0"/>
                <a:cs typeface="Times New Roman" panose="02020603050405020304" pitchFamily="18" charset="0"/>
              </a:rPr>
              <a:t>Section 37 of 1961 / Section 34 of 2025</a:t>
            </a:r>
          </a:p>
        </p:txBody>
      </p:sp>
      <p:sp>
        <p:nvSpPr>
          <p:cNvPr id="5" name="TextBox 4">
            <a:extLst>
              <a:ext uri="{FF2B5EF4-FFF2-40B4-BE49-F238E27FC236}">
                <a16:creationId xmlns:a16="http://schemas.microsoft.com/office/drawing/2014/main" id="{A38041C0-D560-0F8B-67E8-DDFEC70D534C}"/>
              </a:ext>
            </a:extLst>
          </p:cNvPr>
          <p:cNvSpPr txBox="1"/>
          <p:nvPr/>
        </p:nvSpPr>
        <p:spPr>
          <a:xfrm>
            <a:off x="907199" y="990901"/>
            <a:ext cx="10515600" cy="4876197"/>
          </a:xfrm>
          <a:prstGeom prst="rect">
            <a:avLst/>
          </a:prstGeom>
        </p:spPr>
        <p:txBody>
          <a:bodyPr vert="horz" lIns="91440" tIns="45720" rIns="91440" bIns="45720" rtlCol="0">
            <a:normAutofit/>
          </a:bodyPr>
          <a:lstStyle>
            <a:lvl1pPr marL="401638" indent="-401638" algn="just">
              <a:lnSpc>
                <a:spcPct val="105000"/>
              </a:lnSpc>
              <a:spcBef>
                <a:spcPts val="600"/>
              </a:spcBef>
              <a:spcAft>
                <a:spcPts val="600"/>
              </a:spcAft>
              <a:buClr>
                <a:srgbClr val="002060"/>
              </a:buClr>
              <a:buSzPct val="100000"/>
              <a:buFontTx/>
              <a:buBlip>
                <a:blip r:embed="rId2"/>
              </a:buBlip>
              <a:defRPr sz="1600">
                <a:solidFill>
                  <a:srgbClr val="23466D"/>
                </a:solidFill>
                <a:latin typeface="Times New Roman" panose="02020603050405020304" pitchFamily="18" charset="0"/>
                <a:cs typeface="Times New Roman" panose="02020603050405020304" pitchFamily="18" charset="0"/>
              </a:defRPr>
            </a:lvl1pPr>
            <a:lvl2pPr marL="858838" indent="-401638">
              <a:lnSpc>
                <a:spcPct val="105000"/>
              </a:lnSpc>
              <a:spcBef>
                <a:spcPts val="600"/>
              </a:spcBef>
              <a:spcAft>
                <a:spcPts val="600"/>
              </a:spcAft>
              <a:buSzPct val="100000"/>
              <a:buFontTx/>
              <a:buBlip>
                <a:blip r:embed="rId3"/>
              </a:buBlip>
              <a:defRPr sz="1600">
                <a:solidFill>
                  <a:schemeClr val="accent1">
                    <a:lumMod val="75000"/>
                  </a:schemeClr>
                </a:solidFill>
                <a:latin typeface="Lora"/>
              </a:defRPr>
            </a:lvl2pPr>
            <a:lvl3pPr marL="1260475" indent="-346075">
              <a:lnSpc>
                <a:spcPct val="105000"/>
              </a:lnSpc>
              <a:spcBef>
                <a:spcPts val="600"/>
              </a:spcBef>
              <a:spcAft>
                <a:spcPts val="600"/>
              </a:spcAft>
              <a:buClrTx/>
              <a:buSzPct val="100000"/>
              <a:buFontTx/>
              <a:buBlip>
                <a:blip r:embed="rId4"/>
              </a:buBlip>
              <a:defRPr sz="1400">
                <a:latin typeface="Lora"/>
              </a:defRPr>
            </a:lvl3pPr>
            <a:lvl4pPr marL="1600200" indent="-228600">
              <a:lnSpc>
                <a:spcPct val="105000"/>
              </a:lnSpc>
              <a:spcBef>
                <a:spcPts val="600"/>
              </a:spcBef>
              <a:spcAft>
                <a:spcPts val="600"/>
              </a:spcAft>
              <a:buClr>
                <a:srgbClr val="00B050"/>
              </a:buClr>
              <a:buFontTx/>
              <a:buBlip>
                <a:blip r:embed="rId5"/>
              </a:buBlip>
              <a:defRPr sz="1400">
                <a:solidFill>
                  <a:srgbClr val="00B050"/>
                </a:solidFill>
                <a:latin typeface="Lora"/>
              </a:defRPr>
            </a:lvl4pPr>
            <a:lvl5pPr marL="1939925" indent="-228600">
              <a:lnSpc>
                <a:spcPct val="105000"/>
              </a:lnSpc>
              <a:spcBef>
                <a:spcPts val="600"/>
              </a:spcBef>
              <a:spcAft>
                <a:spcPts val="600"/>
              </a:spcAft>
              <a:buClr>
                <a:schemeClr val="bg1">
                  <a:lumMod val="50000"/>
                </a:schemeClr>
              </a:buClr>
              <a:buSzPct val="100000"/>
              <a:buFontTx/>
              <a:buBlip>
                <a:blip r:embed="rId6"/>
              </a:buBlip>
              <a:tabLst/>
              <a:defRPr sz="1400">
                <a:solidFill>
                  <a:schemeClr val="bg1">
                    <a:lumMod val="50000"/>
                  </a:schemeClr>
                </a:solidFill>
                <a:latin typeface="Lora"/>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latin typeface="Lora" panose="02000503000000020004" pitchFamily="2" charset="0"/>
              </a:rPr>
              <a:t>Section </a:t>
            </a:r>
            <a:r>
              <a:rPr lang="en-IN" sz="1800" dirty="0">
                <a:latin typeface="Lora" panose="02000503000000020004" pitchFamily="2" charset="0"/>
              </a:rPr>
              <a:t>allows deduction of expenditure (other than capital and personal nature expenditure), incurred wholly and exclusively for the business / profession, which not covered under Sections 30 to 36, ensuring that genuine business expenses are not denied merely because they are not specifically listed elsewhere, except expense for offence or act prohibited by law or </a:t>
            </a:r>
            <a:r>
              <a:rPr lang="en-US" sz="1800" dirty="0">
                <a:latin typeface="Lora" panose="02000503000000020004" pitchFamily="2" charset="0"/>
              </a:rPr>
              <a:t>advertisement in any souvenir, brochure, tract, pamphlet or the like, published by a political party.</a:t>
            </a:r>
            <a:endParaRPr lang="en-IN" sz="1800" dirty="0">
              <a:latin typeface="Lora" panose="02000503000000020004" pitchFamily="2" charset="0"/>
            </a:endParaRPr>
          </a:p>
        </p:txBody>
      </p:sp>
      <p:sp>
        <p:nvSpPr>
          <p:cNvPr id="2" name="Slide Number Placeholder 42">
            <a:extLst>
              <a:ext uri="{FF2B5EF4-FFF2-40B4-BE49-F238E27FC236}">
                <a16:creationId xmlns:a16="http://schemas.microsoft.com/office/drawing/2014/main" id="{10B8A7A7-5F53-2398-4487-B760CAEBFFDF}"/>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33</a:t>
            </a:fld>
            <a:endParaRPr lang="en-IN" dirty="0">
              <a:latin typeface="Lora" panose="02000503000000020004"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199" y="1119600"/>
            <a:ext cx="10515600" cy="4878000"/>
          </a:xfrm>
        </p:spPr>
        <p:txBody>
          <a:bodyPr>
            <a:normAutofit/>
          </a:bodyPr>
          <a:lstStyle/>
          <a:p>
            <a:pPr algn="just"/>
            <a:r>
              <a:rPr lang="en-US" dirty="0">
                <a:latin typeface="Lora" panose="02000503000000020004" pitchFamily="2" charset="0"/>
                <a:cs typeface="Times New Roman" panose="02020603050405020304" pitchFamily="18" charset="0"/>
              </a:rPr>
              <a:t>Section specifies certain expenses which are expressly disallowed while computing income under the head PGBP, even if such expenses are otherwise genuine.</a:t>
            </a:r>
          </a:p>
          <a:p>
            <a:pPr algn="just"/>
            <a:r>
              <a:rPr lang="en-US" dirty="0">
                <a:latin typeface="Lora" panose="02000503000000020004" pitchFamily="2" charset="0"/>
                <a:cs typeface="Times New Roman" panose="02020603050405020304" pitchFamily="18" charset="0"/>
              </a:rPr>
              <a:t>Some of such deductions not permissible are:</a:t>
            </a:r>
          </a:p>
          <a:p>
            <a:pPr marL="647700" indent="-285750" algn="just">
              <a:lnSpc>
                <a:spcPct val="100000"/>
              </a:lnSpc>
              <a:buFont typeface="Wingdings" panose="05000000000000000000" pitchFamily="2" charset="2"/>
              <a:buChar char="§"/>
            </a:pPr>
            <a:r>
              <a:rPr lang="en-US" dirty="0">
                <a:latin typeface="Lora" panose="02000503000000020004" pitchFamily="2" charset="0"/>
                <a:cs typeface="Times New Roman" panose="02020603050405020304" pitchFamily="18" charset="0"/>
              </a:rPr>
              <a:t>Tax on profits.</a:t>
            </a:r>
          </a:p>
          <a:p>
            <a:pPr marL="647700" indent="-285750" algn="just">
              <a:lnSpc>
                <a:spcPct val="100000"/>
              </a:lnSpc>
              <a:buFont typeface="Wingdings" panose="05000000000000000000" pitchFamily="2" charset="2"/>
              <a:buChar char="§"/>
            </a:pPr>
            <a:r>
              <a:rPr lang="en-US" dirty="0">
                <a:latin typeface="Lora" panose="02000503000000020004" pitchFamily="2" charset="0"/>
                <a:cs typeface="Times New Roman" panose="02020603050405020304" pitchFamily="18" charset="0"/>
              </a:rPr>
              <a:t>Salary / Bonus / Remuneration to Partners subject to Section 40(b).</a:t>
            </a:r>
          </a:p>
          <a:p>
            <a:pPr marL="647700" indent="-285750" algn="just">
              <a:lnSpc>
                <a:spcPct val="100000"/>
              </a:lnSpc>
              <a:buFont typeface="Wingdings" panose="05000000000000000000" pitchFamily="2" charset="2"/>
              <a:buChar char="§"/>
            </a:pPr>
            <a:r>
              <a:rPr lang="en-US" dirty="0">
                <a:latin typeface="Lora" panose="02000503000000020004" pitchFamily="2" charset="0"/>
                <a:cs typeface="Times New Roman" panose="02020603050405020304" pitchFamily="18" charset="0"/>
              </a:rPr>
              <a:t>Interest to Partners.</a:t>
            </a:r>
          </a:p>
          <a:p>
            <a:pPr marL="647700" indent="-285750" algn="just">
              <a:lnSpc>
                <a:spcPct val="100000"/>
              </a:lnSpc>
              <a:buFont typeface="Wingdings" panose="05000000000000000000" pitchFamily="2" charset="2"/>
              <a:buChar char="§"/>
            </a:pPr>
            <a:r>
              <a:rPr lang="en-US" dirty="0">
                <a:latin typeface="Lora" panose="02000503000000020004" pitchFamily="2" charset="0"/>
                <a:cs typeface="Times New Roman" panose="02020603050405020304" pitchFamily="18" charset="0"/>
              </a:rPr>
              <a:t>Payment to NR / Foreign Co, where TDS is deductible and same is not deducted or deducted but not paid with due date of filing ITR.</a:t>
            </a:r>
          </a:p>
          <a:p>
            <a:pPr marL="647700" indent="-285750" algn="just">
              <a:lnSpc>
                <a:spcPct val="100000"/>
              </a:lnSpc>
              <a:buFont typeface="Wingdings" panose="05000000000000000000" pitchFamily="2" charset="2"/>
              <a:buChar char="§"/>
            </a:pPr>
            <a:r>
              <a:rPr lang="en-US" dirty="0">
                <a:latin typeface="Lora" panose="02000503000000020004" pitchFamily="2" charset="0"/>
                <a:cs typeface="Times New Roman" panose="02020603050405020304" pitchFamily="18" charset="0"/>
              </a:rPr>
              <a:t>30% of payment to Resident, where TDS is deductible and same is not deducted or deducted but not paid with due date of filing ITR</a:t>
            </a:r>
          </a:p>
        </p:txBody>
      </p:sp>
      <p:sp>
        <p:nvSpPr>
          <p:cNvPr id="3" name="Title 2"/>
          <p:cNvSpPr>
            <a:spLocks noGrp="1"/>
          </p:cNvSpPr>
          <p:nvPr>
            <p:ph type="title"/>
          </p:nvPr>
        </p:nvSpPr>
        <p:spPr>
          <a:xfrm>
            <a:off x="726990" y="146257"/>
            <a:ext cx="10515600" cy="775912"/>
          </a:xfrm>
        </p:spPr>
        <p:txBody>
          <a:bodyPr>
            <a:normAutofit/>
          </a:bodyPr>
          <a:lstStyle/>
          <a:p>
            <a:r>
              <a:rPr dirty="0">
                <a:latin typeface="Lora" panose="02000503000000020004" pitchFamily="2" charset="0"/>
                <a:cs typeface="Times New Roman" panose="02020603050405020304" pitchFamily="18" charset="0"/>
              </a:rPr>
              <a:t>Section 40 of 1961 / Section 35 of 2025</a:t>
            </a:r>
          </a:p>
        </p:txBody>
      </p:sp>
      <p:sp>
        <p:nvSpPr>
          <p:cNvPr id="4" name="Slide Number Placeholder 42">
            <a:extLst>
              <a:ext uri="{FF2B5EF4-FFF2-40B4-BE49-F238E27FC236}">
                <a16:creationId xmlns:a16="http://schemas.microsoft.com/office/drawing/2014/main" id="{FC0BB903-F43B-CC80-D6CC-5DB261581621}"/>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34</a:t>
            </a:fld>
            <a:endParaRPr lang="en-IN" dirty="0">
              <a:latin typeface="Lora" panose="02000503000000020004"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41912-B9B8-3979-1524-80677CDBFB31}"/>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3911090-300B-8497-717C-7BB95D04F3F8}"/>
              </a:ext>
            </a:extLst>
          </p:cNvPr>
          <p:cNvGraphicFramePr>
            <a:graphicFrameLocks noGrp="1"/>
          </p:cNvGraphicFramePr>
          <p:nvPr>
            <p:extLst>
              <p:ext uri="{D42A27DB-BD31-4B8C-83A1-F6EECF244321}">
                <p14:modId xmlns:p14="http://schemas.microsoft.com/office/powerpoint/2010/main" val="1873237998"/>
              </p:ext>
            </p:extLst>
          </p:nvPr>
        </p:nvGraphicFramePr>
        <p:xfrm>
          <a:off x="801360" y="1144390"/>
          <a:ext cx="10057545" cy="4194118"/>
        </p:xfrm>
        <a:graphic>
          <a:graphicData uri="http://schemas.openxmlformats.org/drawingml/2006/table">
            <a:tbl>
              <a:tblPr firstRow="1" bandRow="1">
                <a:tableStyleId>{5C22544A-7EE6-4342-B048-85BDC9FD1C3A}</a:tableStyleId>
              </a:tblPr>
              <a:tblGrid>
                <a:gridCol w="1917410">
                  <a:extLst>
                    <a:ext uri="{9D8B030D-6E8A-4147-A177-3AD203B41FA5}">
                      <a16:colId xmlns:a16="http://schemas.microsoft.com/office/drawing/2014/main" val="3068409702"/>
                    </a:ext>
                  </a:extLst>
                </a:gridCol>
                <a:gridCol w="8140135">
                  <a:extLst>
                    <a:ext uri="{9D8B030D-6E8A-4147-A177-3AD203B41FA5}">
                      <a16:colId xmlns:a16="http://schemas.microsoft.com/office/drawing/2014/main" val="1348853119"/>
                    </a:ext>
                  </a:extLst>
                </a:gridCol>
              </a:tblGrid>
              <a:tr h="810838">
                <a:tc>
                  <a:txBody>
                    <a:bodyPr/>
                    <a:lstStyle/>
                    <a:p>
                      <a:pPr algn="ctr"/>
                      <a:r>
                        <a:rPr lang="en-US" sz="1800" dirty="0">
                          <a:latin typeface="Lora" panose="02000503000000020004" pitchFamily="2" charset="0"/>
                          <a:cs typeface="Times New Roman" panose="02020603050405020304" pitchFamily="18" charset="0"/>
                        </a:rPr>
                        <a:t>Analysis of Change</a:t>
                      </a:r>
                      <a:endParaRPr lang="en-IN" sz="1800" dirty="0">
                        <a:latin typeface="Lora" panose="02000503000000020004" pitchFamily="2" charset="0"/>
                        <a:cs typeface="Times New Roman" panose="02020603050405020304" pitchFamily="18" charset="0"/>
                      </a:endParaRPr>
                    </a:p>
                  </a:txBody>
                  <a:tcPr/>
                </a:tc>
                <a:tc>
                  <a:txBody>
                    <a:bodyPr/>
                    <a:lstStyle/>
                    <a:p>
                      <a:pPr algn="ctr"/>
                      <a:r>
                        <a:rPr lang="en-US" sz="1800" dirty="0">
                          <a:latin typeface="Lora" panose="02000503000000020004" pitchFamily="2" charset="0"/>
                          <a:cs typeface="Times New Roman" panose="02020603050405020304" pitchFamily="18" charset="0"/>
                        </a:rPr>
                        <a:t>ITA, 1961 vis-à-vis ITA, 2025</a:t>
                      </a:r>
                      <a:endParaRPr lang="en-IN" sz="18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3180801369"/>
                  </a:ext>
                </a:extLst>
              </a:tr>
              <a:tr h="3243353">
                <a:tc>
                  <a:txBody>
                    <a:bodyPr/>
                    <a:lstStyle/>
                    <a:p>
                      <a:pPr algn="ctr"/>
                      <a:r>
                        <a:rPr lang="en-US" sz="1800" dirty="0">
                          <a:latin typeface="Lora" panose="02000503000000020004" pitchFamily="2" charset="0"/>
                          <a:cs typeface="Times New Roman" panose="02020603050405020304" pitchFamily="18" charset="0"/>
                        </a:rPr>
                        <a:t>TDS on Salary to Non-Resident</a:t>
                      </a:r>
                      <a:endParaRPr lang="en-IN" sz="1800" dirty="0">
                        <a:latin typeface="Lora" panose="02000503000000020004" pitchFamily="2" charset="0"/>
                        <a:cs typeface="Times New Roman" panose="02020603050405020304" pitchFamily="18" charset="0"/>
                      </a:endParaRPr>
                    </a:p>
                  </a:txBody>
                  <a:tcPr/>
                </a:tc>
                <a:tc>
                  <a:txBody>
                    <a:bodyPr/>
                    <a:lstStyle/>
                    <a:p>
                      <a:pPr marL="0" indent="0" algn="just">
                        <a:buFont typeface="Arial" panose="020B0604020202020204" pitchFamily="34" charset="0"/>
                        <a:buNone/>
                      </a:pPr>
                      <a:r>
                        <a:rPr lang="en-IN" sz="1800" kern="1200" dirty="0">
                          <a:solidFill>
                            <a:schemeClr val="dk1"/>
                          </a:solidFill>
                          <a:effectLst/>
                          <a:latin typeface="Lora" panose="02000503000000020004" pitchFamily="2" charset="0"/>
                          <a:ea typeface="+mn-ea"/>
                          <a:cs typeface="Times New Roman" panose="02020603050405020304" pitchFamily="18" charset="0"/>
                        </a:rPr>
                        <a:t>Under 1961, salary payment to NR was not allowable as deduction when TDS has not been deducted AND not paid on such payments</a:t>
                      </a:r>
                    </a:p>
                    <a:p>
                      <a:pPr marL="0" indent="0" algn="just">
                        <a:buFont typeface="Arial" panose="020B0604020202020204" pitchFamily="34" charset="0"/>
                        <a:buNone/>
                      </a:pPr>
                      <a:endParaRPr lang="en-IN" sz="1800" kern="1200" dirty="0">
                        <a:solidFill>
                          <a:schemeClr val="dk1"/>
                        </a:solidFill>
                        <a:effectLst/>
                        <a:latin typeface="Lora" panose="02000503000000020004" pitchFamily="2" charset="0"/>
                        <a:ea typeface="+mn-ea"/>
                        <a:cs typeface="Times New Roman" panose="02020603050405020304" pitchFamily="18" charset="0"/>
                      </a:endParaRPr>
                    </a:p>
                    <a:p>
                      <a:pPr marL="0" indent="0" algn="just">
                        <a:buFont typeface="Arial" panose="020B0604020202020204" pitchFamily="34" charset="0"/>
                        <a:buNone/>
                      </a:pPr>
                      <a:r>
                        <a:rPr lang="en-IN" sz="1800" kern="1200" dirty="0">
                          <a:solidFill>
                            <a:schemeClr val="dk1"/>
                          </a:solidFill>
                          <a:effectLst/>
                          <a:latin typeface="Lora" panose="02000503000000020004" pitchFamily="2" charset="0"/>
                          <a:ea typeface="+mn-ea"/>
                          <a:cs typeface="Times New Roman" panose="02020603050405020304" pitchFamily="18" charset="0"/>
                        </a:rPr>
                        <a:t>Under 2025, salary payment to NR is not allowable as deduction when TDS has not been deducted OR </a:t>
                      </a:r>
                      <a:r>
                        <a:rPr lang="en-IN" sz="1800" kern="1200" dirty="0" err="1">
                          <a:solidFill>
                            <a:schemeClr val="dk1"/>
                          </a:solidFill>
                          <a:effectLst/>
                          <a:latin typeface="Lora" panose="02000503000000020004" pitchFamily="2" charset="0"/>
                          <a:ea typeface="+mn-ea"/>
                          <a:cs typeface="Times New Roman" panose="02020603050405020304" pitchFamily="18" charset="0"/>
                        </a:rPr>
                        <a:t>notpaid</a:t>
                      </a:r>
                      <a:r>
                        <a:rPr lang="en-IN" sz="1800" kern="1200" dirty="0">
                          <a:solidFill>
                            <a:schemeClr val="dk1"/>
                          </a:solidFill>
                          <a:effectLst/>
                          <a:latin typeface="Lora" panose="02000503000000020004" pitchFamily="2" charset="0"/>
                          <a:ea typeface="+mn-ea"/>
                          <a:cs typeface="Times New Roman" panose="02020603050405020304" pitchFamily="18" charset="0"/>
                        </a:rPr>
                        <a:t> on such payments</a:t>
                      </a:r>
                    </a:p>
                    <a:p>
                      <a:pPr marL="0" indent="0" algn="just">
                        <a:buFont typeface="Arial" panose="020B0604020202020204" pitchFamily="34" charset="0"/>
                        <a:buNone/>
                      </a:pPr>
                      <a:endParaRPr lang="en-IN" sz="1800" kern="1200" dirty="0">
                        <a:solidFill>
                          <a:schemeClr val="dk1"/>
                        </a:solidFill>
                        <a:effectLst/>
                        <a:latin typeface="Lora" panose="02000503000000020004" pitchFamily="2" charset="0"/>
                        <a:ea typeface="+mn-ea"/>
                        <a:cs typeface="Times New Roman" panose="02020603050405020304" pitchFamily="18" charset="0"/>
                      </a:endParaRPr>
                    </a:p>
                    <a:p>
                      <a:pPr marL="0" indent="0" algn="just">
                        <a:buFont typeface="Arial" panose="020B0604020202020204" pitchFamily="34" charset="0"/>
                        <a:buNone/>
                      </a:pPr>
                      <a:r>
                        <a:rPr lang="en-IN" sz="1800" kern="1200" dirty="0">
                          <a:solidFill>
                            <a:schemeClr val="dk1"/>
                          </a:solidFill>
                          <a:effectLst/>
                          <a:latin typeface="Lora" panose="02000503000000020004" pitchFamily="2" charset="0"/>
                          <a:ea typeface="+mn-ea"/>
                          <a:cs typeface="Times New Roman" panose="02020603050405020304" pitchFamily="18" charset="0"/>
                        </a:rPr>
                        <a:t>Unlike other provisions where disallowance is triggered when TDS is deductible and same is deducted but “not paid with due date of filing ITR”, in case of TDS on salary payment to NR, the disallowance is triggered when TDS is deductible and same is deducted but not paid. Whether the benefit of deduction is to be granted in case the same is paid within the due date of furnishing ITR? </a:t>
                      </a:r>
                      <a:endParaRPr lang="en-IN" sz="18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105976992"/>
                  </a:ext>
                </a:extLst>
              </a:tr>
            </a:tbl>
          </a:graphicData>
        </a:graphic>
      </p:graphicFrame>
      <p:sp>
        <p:nvSpPr>
          <p:cNvPr id="9" name="Title 2">
            <a:extLst>
              <a:ext uri="{FF2B5EF4-FFF2-40B4-BE49-F238E27FC236}">
                <a16:creationId xmlns:a16="http://schemas.microsoft.com/office/drawing/2014/main" id="{C6DF0852-7584-E097-3978-658BAE8420FE}"/>
              </a:ext>
            </a:extLst>
          </p:cNvPr>
          <p:cNvSpPr>
            <a:spLocks noGrp="1"/>
          </p:cNvSpPr>
          <p:nvPr>
            <p:ph type="title"/>
          </p:nvPr>
        </p:nvSpPr>
        <p:spPr>
          <a:xfrm>
            <a:off x="705191" y="117432"/>
            <a:ext cx="10515600" cy="775912"/>
          </a:xfrm>
        </p:spPr>
        <p:txBody>
          <a:bodyPr>
            <a:normAutofit/>
          </a:bodyPr>
          <a:lstStyle/>
          <a:p>
            <a:r>
              <a:rPr dirty="0">
                <a:latin typeface="Lora" panose="02000503000000020004" pitchFamily="2" charset="0"/>
                <a:cs typeface="Times New Roman" panose="02020603050405020304" pitchFamily="18" charset="0"/>
              </a:rPr>
              <a:t>Section 40 of 1961 / Section 35 of 2025 </a:t>
            </a:r>
            <a:r>
              <a:rPr lang="en-IN" dirty="0">
                <a:latin typeface="Lora" panose="02000503000000020004" pitchFamily="2" charset="0"/>
                <a:cs typeface="Times New Roman" panose="02020603050405020304" pitchFamily="18" charset="0"/>
              </a:rPr>
              <a:t>–</a:t>
            </a:r>
            <a:r>
              <a:rPr dirty="0">
                <a:latin typeface="Lora" panose="02000503000000020004" pitchFamily="2" charset="0"/>
                <a:cs typeface="Times New Roman" panose="02020603050405020304" pitchFamily="18" charset="0"/>
              </a:rPr>
              <a:t> Contd.</a:t>
            </a:r>
          </a:p>
        </p:txBody>
      </p:sp>
      <p:sp>
        <p:nvSpPr>
          <p:cNvPr id="2" name="Slide Number Placeholder 42">
            <a:extLst>
              <a:ext uri="{FF2B5EF4-FFF2-40B4-BE49-F238E27FC236}">
                <a16:creationId xmlns:a16="http://schemas.microsoft.com/office/drawing/2014/main" id="{AB0F513B-C2AC-8EEB-CE2A-C4331C48E74B}"/>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35</a:t>
            </a:fld>
            <a:endParaRPr lang="en-IN" dirty="0">
              <a:latin typeface="Lora" panose="02000503000000020004" pitchFamily="2" charset="0"/>
            </a:endParaRPr>
          </a:p>
        </p:txBody>
      </p:sp>
    </p:spTree>
    <p:extLst>
      <p:ext uri="{BB962C8B-B14F-4D97-AF65-F5344CB8AC3E}">
        <p14:creationId xmlns:p14="http://schemas.microsoft.com/office/powerpoint/2010/main" val="4078487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199" y="1119599"/>
            <a:ext cx="10515600" cy="4878000"/>
          </a:xfrm>
        </p:spPr>
        <p:txBody>
          <a:bodyPr>
            <a:normAutofit/>
          </a:bodyPr>
          <a:lstStyle/>
          <a:p>
            <a:pPr algn="just"/>
            <a:r>
              <a:rPr lang="en-US" dirty="0">
                <a:latin typeface="Lora" panose="02000503000000020004" pitchFamily="2" charset="0"/>
                <a:cs typeface="Times New Roman" panose="02020603050405020304" pitchFamily="18" charset="0"/>
              </a:rPr>
              <a:t>Section specifies expenses or payments which cannot be claimed as deduction in certain circumstances. Some of the major are:</a:t>
            </a:r>
          </a:p>
          <a:p>
            <a:pPr marL="687388" indent="-285750" algn="just">
              <a:buFont typeface="Wingdings" panose="05000000000000000000" pitchFamily="2" charset="2"/>
              <a:buChar char="§"/>
            </a:pPr>
            <a:r>
              <a:rPr lang="en-US" dirty="0">
                <a:latin typeface="Lora" panose="02000503000000020004" pitchFamily="2" charset="0"/>
                <a:cs typeface="Times New Roman" panose="02020603050405020304" pitchFamily="18" charset="0"/>
              </a:rPr>
              <a:t>Excessive or unreasonable payments (40A(2)).</a:t>
            </a:r>
          </a:p>
          <a:p>
            <a:pPr marL="687388" indent="-285750" algn="just">
              <a:buFont typeface="Wingdings" panose="05000000000000000000" pitchFamily="2" charset="2"/>
              <a:buChar char="§"/>
            </a:pPr>
            <a:r>
              <a:rPr lang="en-US" dirty="0">
                <a:latin typeface="Lora" panose="02000503000000020004" pitchFamily="2" charset="0"/>
                <a:cs typeface="Times New Roman" panose="02020603050405020304" pitchFamily="18" charset="0"/>
              </a:rPr>
              <a:t>Cash payments exceeding prescribed limit (40A(3)).</a:t>
            </a:r>
          </a:p>
          <a:p>
            <a:pPr marL="687388" indent="-285750" algn="just">
              <a:buFont typeface="Wingdings" panose="05000000000000000000" pitchFamily="2" charset="2"/>
              <a:buChar char="§"/>
            </a:pPr>
            <a:r>
              <a:rPr lang="en-US" dirty="0">
                <a:latin typeface="Lora" panose="02000503000000020004" pitchFamily="2" charset="0"/>
                <a:cs typeface="Times New Roman" panose="02020603050405020304" pitchFamily="18" charset="0"/>
              </a:rPr>
              <a:t>Provision for Gratuity (40A(7)).</a:t>
            </a:r>
          </a:p>
          <a:p>
            <a:pPr marL="687388" indent="-285750" algn="just">
              <a:buFont typeface="Wingdings" panose="05000000000000000000" pitchFamily="2" charset="2"/>
              <a:buChar char="§"/>
            </a:pPr>
            <a:r>
              <a:rPr lang="en-US" dirty="0">
                <a:latin typeface="Lora" panose="02000503000000020004" pitchFamily="2" charset="0"/>
                <a:cs typeface="Times New Roman" panose="02020603050405020304" pitchFamily="18" charset="0"/>
              </a:rPr>
              <a:t>Payment to Employees’ Welfare Funds (40A(9)).</a:t>
            </a:r>
          </a:p>
          <a:p>
            <a:pPr algn="just"/>
            <a:r>
              <a:rPr lang="en-US" b="1" dirty="0">
                <a:latin typeface="Lora" panose="02000503000000020004" pitchFamily="2" charset="0"/>
                <a:cs typeface="Times New Roman" panose="02020603050405020304" pitchFamily="18" charset="0"/>
              </a:rPr>
              <a:t>Analysis of change: </a:t>
            </a:r>
            <a:r>
              <a:rPr lang="en-US" dirty="0">
                <a:latin typeface="Lora" panose="02000503000000020004" pitchFamily="2" charset="0"/>
                <a:cs typeface="Times New Roman" panose="02020603050405020304" pitchFamily="18" charset="0"/>
              </a:rPr>
              <a:t>Provisions were scattered and now the same has been consolidated at one place. Further tabular presentations have been made, and language simplification is done. </a:t>
            </a:r>
          </a:p>
          <a:p>
            <a:pPr algn="just"/>
            <a:r>
              <a:rPr lang="en-US" dirty="0">
                <a:latin typeface="Lora" panose="02000503000000020004" pitchFamily="2" charset="0"/>
                <a:cs typeface="Times New Roman" panose="02020603050405020304" pitchFamily="18" charset="0"/>
              </a:rPr>
              <a:t>Payment to be made through </a:t>
            </a:r>
            <a:r>
              <a:rPr lang="en-US" dirty="0">
                <a:solidFill>
                  <a:schemeClr val="accent3"/>
                </a:solidFill>
                <a:latin typeface="Lora" panose="02000503000000020004" pitchFamily="2" charset="0"/>
                <a:cs typeface="Times New Roman" panose="02020603050405020304" pitchFamily="18" charset="0"/>
              </a:rPr>
              <a:t>“specified banking or online mode”, </a:t>
            </a:r>
            <a:r>
              <a:rPr lang="en-US" dirty="0">
                <a:latin typeface="Lora" panose="02000503000000020004" pitchFamily="2" charset="0"/>
                <a:cs typeface="Times New Roman" panose="02020603050405020304" pitchFamily="18" charset="0"/>
              </a:rPr>
              <a:t>earlier words used were “</a:t>
            </a:r>
            <a:r>
              <a:rPr lang="en-US" dirty="0">
                <a:solidFill>
                  <a:schemeClr val="accent3"/>
                </a:solidFill>
                <a:latin typeface="Lora" panose="02000503000000020004" pitchFamily="2" charset="0"/>
                <a:cs typeface="Times New Roman" panose="02020603050405020304" pitchFamily="18" charset="0"/>
              </a:rPr>
              <a:t>an account payee cheque drawn on a bank or account payee bank draft, or use of electronic clearing system through a bank account or through such other electronic mode as may be prescribed”</a:t>
            </a:r>
          </a:p>
        </p:txBody>
      </p:sp>
      <p:sp>
        <p:nvSpPr>
          <p:cNvPr id="3" name="Title 2"/>
          <p:cNvSpPr>
            <a:spLocks noGrp="1"/>
          </p:cNvSpPr>
          <p:nvPr>
            <p:ph type="title"/>
          </p:nvPr>
        </p:nvSpPr>
        <p:spPr>
          <a:xfrm>
            <a:off x="751703" y="109184"/>
            <a:ext cx="10515600" cy="775912"/>
          </a:xfrm>
        </p:spPr>
        <p:txBody>
          <a:bodyPr>
            <a:normAutofit/>
          </a:bodyPr>
          <a:lstStyle/>
          <a:p>
            <a:r>
              <a:rPr dirty="0">
                <a:latin typeface="Lora" panose="02000503000000020004" pitchFamily="2" charset="0"/>
                <a:cs typeface="Times New Roman" panose="02020603050405020304" pitchFamily="18" charset="0"/>
              </a:rPr>
              <a:t>Section 40A of 1961 / Section 36 &amp; 29 of 2025</a:t>
            </a:r>
          </a:p>
        </p:txBody>
      </p:sp>
      <p:sp>
        <p:nvSpPr>
          <p:cNvPr id="4" name="Slide Number Placeholder 42">
            <a:extLst>
              <a:ext uri="{FF2B5EF4-FFF2-40B4-BE49-F238E27FC236}">
                <a16:creationId xmlns:a16="http://schemas.microsoft.com/office/drawing/2014/main" id="{5C54DB2F-F72E-0937-80F2-B1E619200C0E}"/>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36</a:t>
            </a:fld>
            <a:endParaRPr lang="en-IN" dirty="0">
              <a:latin typeface="Lora" panose="02000503000000020004" pitchFamily="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BB33E-6CA7-0926-8C1D-B5A2C6F1C2C8}"/>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20F1BE-8D92-27B9-3808-C1930CD30E00}"/>
              </a:ext>
            </a:extLst>
          </p:cNvPr>
          <p:cNvPicPr>
            <a:picLocks noGrp="1" noChangeAspect="1"/>
          </p:cNvPicPr>
          <p:nvPr>
            <p:ph idx="1"/>
          </p:nvPr>
        </p:nvPicPr>
        <p:blipFill>
          <a:blip r:embed="rId2"/>
          <a:stretch>
            <a:fillRect/>
          </a:stretch>
        </p:blipFill>
        <p:spPr>
          <a:xfrm>
            <a:off x="906463" y="1235491"/>
            <a:ext cx="10515600" cy="4645780"/>
          </a:xfrm>
        </p:spPr>
      </p:pic>
      <p:sp>
        <p:nvSpPr>
          <p:cNvPr id="3" name="Title 2">
            <a:extLst>
              <a:ext uri="{FF2B5EF4-FFF2-40B4-BE49-F238E27FC236}">
                <a16:creationId xmlns:a16="http://schemas.microsoft.com/office/drawing/2014/main" id="{048023CE-3A2F-C930-8EBE-5E598DD8B69D}"/>
              </a:ext>
            </a:extLst>
          </p:cNvPr>
          <p:cNvSpPr>
            <a:spLocks noGrp="1"/>
          </p:cNvSpPr>
          <p:nvPr>
            <p:ph type="title"/>
          </p:nvPr>
        </p:nvSpPr>
        <p:spPr>
          <a:xfrm>
            <a:off x="751703" y="109184"/>
            <a:ext cx="10515600" cy="775912"/>
          </a:xfrm>
        </p:spPr>
        <p:txBody>
          <a:bodyPr>
            <a:normAutofit/>
          </a:bodyPr>
          <a:lstStyle/>
          <a:p>
            <a:r>
              <a:rPr dirty="0">
                <a:latin typeface="Lora" panose="02000503000000020004" pitchFamily="2" charset="0"/>
                <a:cs typeface="Times New Roman" panose="02020603050405020304" pitchFamily="18" charset="0"/>
              </a:rPr>
              <a:t>Section 40A of 1961 / Section 36 &amp; 29 of 2025</a:t>
            </a:r>
          </a:p>
        </p:txBody>
      </p:sp>
      <p:sp>
        <p:nvSpPr>
          <p:cNvPr id="2" name="Slide Number Placeholder 42">
            <a:extLst>
              <a:ext uri="{FF2B5EF4-FFF2-40B4-BE49-F238E27FC236}">
                <a16:creationId xmlns:a16="http://schemas.microsoft.com/office/drawing/2014/main" id="{FC0565ED-ADE2-A075-B0D5-49272EA44140}"/>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37</a:t>
            </a:fld>
            <a:endParaRPr lang="en-IN" dirty="0">
              <a:latin typeface="Lora" panose="02000503000000020004" pitchFamily="2" charset="0"/>
            </a:endParaRPr>
          </a:p>
        </p:txBody>
      </p:sp>
    </p:spTree>
    <p:extLst>
      <p:ext uri="{BB962C8B-B14F-4D97-AF65-F5344CB8AC3E}">
        <p14:creationId xmlns:p14="http://schemas.microsoft.com/office/powerpoint/2010/main" val="286117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199" y="1119600"/>
            <a:ext cx="10515600" cy="4878000"/>
          </a:xfrm>
        </p:spPr>
        <p:txBody>
          <a:bodyPr>
            <a:normAutofit/>
          </a:bodyPr>
          <a:lstStyle/>
          <a:p>
            <a:pPr algn="just"/>
            <a:r>
              <a:rPr lang="en-US" dirty="0">
                <a:latin typeface="Lora" panose="02000503000000020004" pitchFamily="2" charset="0"/>
                <a:cs typeface="Times New Roman" panose="02020603050405020304" pitchFamily="18" charset="0"/>
              </a:rPr>
              <a:t>Section brings to tax certain receipts or benefits which arise after a deduction or allowance has been claimed earlier, by treating them as deemed business income.</a:t>
            </a:r>
          </a:p>
          <a:p>
            <a:pPr algn="just"/>
            <a:r>
              <a:rPr lang="en-US" dirty="0">
                <a:latin typeface="Lora" panose="02000503000000020004" pitchFamily="2" charset="0"/>
                <a:cs typeface="Times New Roman" panose="02020603050405020304" pitchFamily="18" charset="0"/>
              </a:rPr>
              <a:t>Some of the key insights of Section 41 are:</a:t>
            </a:r>
          </a:p>
          <a:p>
            <a:pPr lvl="1" algn="just"/>
            <a:r>
              <a:rPr lang="en-US" sz="1800" dirty="0">
                <a:latin typeface="Lora" panose="02000503000000020004" pitchFamily="2" charset="0"/>
                <a:cs typeface="Times New Roman" panose="02020603050405020304" pitchFamily="18" charset="0"/>
              </a:rPr>
              <a:t>Remission or cessation of Trading Liability.</a:t>
            </a:r>
          </a:p>
          <a:p>
            <a:pPr lvl="1" algn="just"/>
            <a:r>
              <a:rPr lang="en-US" sz="1800" dirty="0">
                <a:latin typeface="Lora" panose="02000503000000020004" pitchFamily="2" charset="0"/>
                <a:cs typeface="Times New Roman" panose="02020603050405020304" pitchFamily="18" charset="0"/>
              </a:rPr>
              <a:t>Recovery of Bad Debts or other deductions or loss or expenditure.</a:t>
            </a:r>
          </a:p>
          <a:p>
            <a:pPr lvl="1" algn="just"/>
            <a:r>
              <a:rPr lang="en-US" sz="1800" dirty="0">
                <a:latin typeface="Lora" panose="02000503000000020004" pitchFamily="2" charset="0"/>
                <a:cs typeface="Times New Roman" panose="02020603050405020304" pitchFamily="18" charset="0"/>
              </a:rPr>
              <a:t>Withdrawal of allowance for scientific research or sale of capital asset used for scientific purpose.</a:t>
            </a:r>
          </a:p>
          <a:p>
            <a:pPr lvl="1" algn="just"/>
            <a:r>
              <a:rPr lang="en-US" sz="1800" dirty="0">
                <a:latin typeface="Lora" panose="02000503000000020004" pitchFamily="2" charset="0"/>
                <a:cs typeface="Times New Roman" panose="02020603050405020304" pitchFamily="18" charset="0"/>
              </a:rPr>
              <a:t>Recovery of amount from special reserve.</a:t>
            </a:r>
          </a:p>
          <a:p>
            <a:pPr algn="just"/>
            <a:r>
              <a:rPr lang="en-US" b="1" dirty="0">
                <a:latin typeface="Lora" panose="02000503000000020004" pitchFamily="2" charset="0"/>
                <a:cs typeface="Times New Roman" panose="02020603050405020304" pitchFamily="18" charset="0"/>
              </a:rPr>
              <a:t>Analysis of change: </a:t>
            </a:r>
            <a:r>
              <a:rPr lang="en-US" dirty="0">
                <a:latin typeface="Lora" panose="02000503000000020004" pitchFamily="2" charset="0"/>
                <a:cs typeface="Times New Roman" panose="02020603050405020304" pitchFamily="18" charset="0"/>
              </a:rPr>
              <a:t>Language simplification and formula presentations is done.</a:t>
            </a:r>
          </a:p>
        </p:txBody>
      </p:sp>
      <p:sp>
        <p:nvSpPr>
          <p:cNvPr id="3" name="Title 2"/>
          <p:cNvSpPr>
            <a:spLocks noGrp="1"/>
          </p:cNvSpPr>
          <p:nvPr>
            <p:ph type="title"/>
          </p:nvPr>
        </p:nvSpPr>
        <p:spPr>
          <a:xfrm>
            <a:off x="744722" y="133899"/>
            <a:ext cx="10515600" cy="775912"/>
          </a:xfrm>
        </p:spPr>
        <p:txBody>
          <a:bodyPr>
            <a:normAutofit/>
          </a:bodyPr>
          <a:lstStyle/>
          <a:p>
            <a:r>
              <a:rPr dirty="0">
                <a:latin typeface="Lora" panose="02000503000000020004" pitchFamily="2" charset="0"/>
                <a:cs typeface="Times New Roman" panose="02020603050405020304" pitchFamily="18" charset="0"/>
              </a:rPr>
              <a:t>Section 41 of 1961 / Section 38 of 2025</a:t>
            </a:r>
          </a:p>
        </p:txBody>
      </p:sp>
      <p:sp>
        <p:nvSpPr>
          <p:cNvPr id="4" name="Rectangle 3">
            <a:extLst>
              <a:ext uri="{FF2B5EF4-FFF2-40B4-BE49-F238E27FC236}">
                <a16:creationId xmlns:a16="http://schemas.microsoft.com/office/drawing/2014/main" id="{245848B3-07FA-7833-6EA2-79C178FC5ACA}"/>
              </a:ext>
            </a:extLst>
          </p:cNvPr>
          <p:cNvSpPr/>
          <p:nvPr/>
        </p:nvSpPr>
        <p:spPr>
          <a:xfrm>
            <a:off x="744722" y="5313387"/>
            <a:ext cx="10891987" cy="775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i="1" dirty="0">
                <a:latin typeface="Lora" panose="02000503000000020004" pitchFamily="2" charset="0"/>
              </a:rPr>
              <a:t>Erroneously, they have not referred to the provisions of earlier section pertaining to scientific research in Section 38(1)(c), only reference is made to Section 45 of ITA 2025, anomaly likely to arise if such assets whose full cost was deducted u/s 35AD of the ITA 2019</a:t>
            </a:r>
          </a:p>
        </p:txBody>
      </p:sp>
      <p:sp>
        <p:nvSpPr>
          <p:cNvPr id="5" name="Slide Number Placeholder 42">
            <a:extLst>
              <a:ext uri="{FF2B5EF4-FFF2-40B4-BE49-F238E27FC236}">
                <a16:creationId xmlns:a16="http://schemas.microsoft.com/office/drawing/2014/main" id="{487DA1E7-8EC8-4BB8-F9D9-A38FC8430F52}"/>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38</a:t>
            </a:fld>
            <a:endParaRPr lang="en-IN" dirty="0">
              <a:latin typeface="Lora" panose="02000503000000020004"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200" y="1119600"/>
            <a:ext cx="10515600" cy="4878000"/>
          </a:xfrm>
        </p:spPr>
        <p:txBody>
          <a:bodyPr>
            <a:normAutofit/>
          </a:bodyPr>
          <a:lstStyle/>
          <a:p>
            <a:pPr algn="just"/>
            <a:r>
              <a:rPr lang="en-US" dirty="0">
                <a:latin typeface="Lora" panose="02000503000000020004" pitchFamily="2" charset="0"/>
                <a:cs typeface="Times New Roman" panose="02020603050405020304" pitchFamily="18" charset="0"/>
              </a:rPr>
              <a:t>Section 43AA provides a uniform method for computing gains or losses arising from foreign exchange fluctuations in respect of specified foreign currency transactions, aligning tax computation with notified accounting standards.</a:t>
            </a:r>
          </a:p>
          <a:p>
            <a:pPr lvl="1" algn="just">
              <a:buFont typeface="Wingdings" panose="05000000000000000000" pitchFamily="2" charset="2"/>
              <a:buChar char="§"/>
            </a:pPr>
            <a:r>
              <a:rPr lang="en-US" sz="1800" dirty="0">
                <a:latin typeface="Lora" panose="02000503000000020004" pitchFamily="2" charset="0"/>
                <a:cs typeface="Times New Roman" panose="02020603050405020304" pitchFamily="18" charset="0"/>
              </a:rPr>
              <a:t>Income or Expenditure arising from foreign currency transactions</a:t>
            </a:r>
          </a:p>
          <a:p>
            <a:pPr lvl="1" algn="just">
              <a:buFont typeface="Wingdings" panose="05000000000000000000" pitchFamily="2" charset="2"/>
              <a:buChar char="§"/>
            </a:pPr>
            <a:r>
              <a:rPr lang="en-US" sz="1800" dirty="0">
                <a:latin typeface="Lora" panose="02000503000000020004" pitchFamily="2" charset="0"/>
                <a:cs typeface="Times New Roman" panose="02020603050405020304" pitchFamily="18" charset="0"/>
              </a:rPr>
              <a:t>Monetary items, non-speculative forward exchange contracts, other foreign currency transaction related to business</a:t>
            </a:r>
            <a:endParaRPr dirty="0">
              <a:latin typeface="Lora" panose="02000503000000020004" pitchFamily="2" charset="0"/>
              <a:cs typeface="Times New Roman" panose="02020603050405020304" pitchFamily="18" charset="0"/>
            </a:endParaRPr>
          </a:p>
          <a:p>
            <a:pPr algn="just"/>
            <a:r>
              <a:rPr lang="en-IN" b="1" dirty="0">
                <a:latin typeface="Lora" panose="02000503000000020004" pitchFamily="2" charset="0"/>
                <a:cs typeface="Times New Roman" panose="02020603050405020304" pitchFamily="18" charset="0"/>
              </a:rPr>
              <a:t>Section still refers to ICDS which may undergo a change once the same is merged with Ind-AS or vice-versa.</a:t>
            </a:r>
          </a:p>
          <a:p>
            <a:pPr algn="just"/>
            <a:r>
              <a:rPr b="1" dirty="0">
                <a:latin typeface="Lora" panose="02000503000000020004" pitchFamily="2" charset="0"/>
                <a:cs typeface="Times New Roman" panose="02020603050405020304" pitchFamily="18" charset="0"/>
              </a:rPr>
              <a:t>Analysis of change:</a:t>
            </a:r>
            <a:r>
              <a:rPr dirty="0">
                <a:latin typeface="Lora" panose="02000503000000020004" pitchFamily="2" charset="0"/>
                <a:cs typeface="Times New Roman" panose="02020603050405020304" pitchFamily="18" charset="0"/>
              </a:rPr>
              <a:t> Language simplification and formula based presentations is done</a:t>
            </a:r>
          </a:p>
        </p:txBody>
      </p:sp>
      <p:sp>
        <p:nvSpPr>
          <p:cNvPr id="3" name="Title 2"/>
          <p:cNvSpPr>
            <a:spLocks noGrp="1"/>
          </p:cNvSpPr>
          <p:nvPr>
            <p:ph type="title"/>
          </p:nvPr>
        </p:nvSpPr>
        <p:spPr>
          <a:xfrm>
            <a:off x="744721" y="141364"/>
            <a:ext cx="10515600" cy="775912"/>
          </a:xfrm>
        </p:spPr>
        <p:txBody>
          <a:bodyPr>
            <a:normAutofit/>
          </a:bodyPr>
          <a:lstStyle/>
          <a:p>
            <a:r>
              <a:rPr dirty="0">
                <a:latin typeface="Lora" panose="02000503000000020004" pitchFamily="2" charset="0"/>
                <a:cs typeface="Times New Roman" panose="02020603050405020304" pitchFamily="18" charset="0"/>
              </a:rPr>
              <a:t>Section 43AA of 1961 / 43 of 2025</a:t>
            </a:r>
          </a:p>
        </p:txBody>
      </p:sp>
      <p:sp>
        <p:nvSpPr>
          <p:cNvPr id="4" name="Slide Number Placeholder 42">
            <a:extLst>
              <a:ext uri="{FF2B5EF4-FFF2-40B4-BE49-F238E27FC236}">
                <a16:creationId xmlns:a16="http://schemas.microsoft.com/office/drawing/2014/main" id="{95ADE602-BB92-81E8-BCDC-E97B728A8BB1}"/>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39</a:t>
            </a:fld>
            <a:endParaRPr lang="en-IN" dirty="0">
              <a:latin typeface="Lora" panose="02000503000000020004"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B5ABF-F888-2606-A1E2-64A026F86B40}"/>
              </a:ext>
            </a:extLst>
          </p:cNvPr>
          <p:cNvSpPr>
            <a:spLocks noGrp="1"/>
          </p:cNvSpPr>
          <p:nvPr>
            <p:ph type="title"/>
          </p:nvPr>
        </p:nvSpPr>
        <p:spPr/>
        <p:txBody>
          <a:bodyPr>
            <a:normAutofit/>
          </a:bodyPr>
          <a:lstStyle/>
          <a:p>
            <a:r>
              <a:rPr lang="en-IN" sz="2800" b="1" dirty="0">
                <a:ln w="0"/>
                <a:solidFill>
                  <a:schemeClr val="accent1"/>
                </a:solidFill>
                <a:latin typeface="Lora" panose="02000503000000020004" pitchFamily="2" charset="0"/>
                <a:cs typeface="Times New Roman" panose="02020603050405020304" pitchFamily="18" charset="0"/>
              </a:rPr>
              <a:t>Generic changes in PGBP head</a:t>
            </a:r>
            <a:endParaRPr lang="en-IN" dirty="0"/>
          </a:p>
        </p:txBody>
      </p:sp>
      <p:grpSp>
        <p:nvGrpSpPr>
          <p:cNvPr id="9" name="Group 8">
            <a:extLst>
              <a:ext uri="{FF2B5EF4-FFF2-40B4-BE49-F238E27FC236}">
                <a16:creationId xmlns:a16="http://schemas.microsoft.com/office/drawing/2014/main" id="{772710FD-113D-D257-5A1B-B59632308FD7}"/>
              </a:ext>
            </a:extLst>
          </p:cNvPr>
          <p:cNvGrpSpPr/>
          <p:nvPr/>
        </p:nvGrpSpPr>
        <p:grpSpPr>
          <a:xfrm>
            <a:off x="752958" y="1228855"/>
            <a:ext cx="11467839" cy="4626426"/>
            <a:chOff x="762000" y="1828505"/>
            <a:chExt cx="11161794" cy="4332725"/>
          </a:xfrm>
        </p:grpSpPr>
        <p:sp>
          <p:nvSpPr>
            <p:cNvPr id="12" name="Freeform 2">
              <a:extLst>
                <a:ext uri="{FF2B5EF4-FFF2-40B4-BE49-F238E27FC236}">
                  <a16:creationId xmlns:a16="http://schemas.microsoft.com/office/drawing/2014/main" id="{48247E2B-9C5A-927B-9392-54720C6C5726}"/>
                </a:ext>
              </a:extLst>
            </p:cNvPr>
            <p:cNvSpPr>
              <a:spLocks noChangeArrowheads="1"/>
            </p:cNvSpPr>
            <p:nvPr/>
          </p:nvSpPr>
          <p:spPr bwMode="auto">
            <a:xfrm>
              <a:off x="1080539" y="3052620"/>
              <a:ext cx="1712982" cy="1712982"/>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US" sz="3600">
                <a:latin typeface="Lora" panose="02000503000000020004" pitchFamily="2" charset="0"/>
              </a:endParaRPr>
            </a:p>
          </p:txBody>
        </p:sp>
        <p:sp>
          <p:nvSpPr>
            <p:cNvPr id="15" name="Freeform 3">
              <a:extLst>
                <a:ext uri="{FF2B5EF4-FFF2-40B4-BE49-F238E27FC236}">
                  <a16:creationId xmlns:a16="http://schemas.microsoft.com/office/drawing/2014/main" id="{2E505659-CD55-40A3-6191-C6F37F71F667}"/>
                </a:ext>
              </a:extLst>
            </p:cNvPr>
            <p:cNvSpPr>
              <a:spLocks noChangeArrowheads="1"/>
            </p:cNvSpPr>
            <p:nvPr/>
          </p:nvSpPr>
          <p:spPr bwMode="auto">
            <a:xfrm>
              <a:off x="1355056" y="3244782"/>
              <a:ext cx="1166694" cy="1331405"/>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a:latin typeface="Lora" panose="02000503000000020004" pitchFamily="2" charset="0"/>
              </a:endParaRPr>
            </a:p>
          </p:txBody>
        </p:sp>
        <p:sp>
          <p:nvSpPr>
            <p:cNvPr id="18" name="Freeform 5">
              <a:extLst>
                <a:ext uri="{FF2B5EF4-FFF2-40B4-BE49-F238E27FC236}">
                  <a16:creationId xmlns:a16="http://schemas.microsoft.com/office/drawing/2014/main" id="{FD4C2BB8-84AC-C669-7ECE-F86EE3C57F16}"/>
                </a:ext>
              </a:extLst>
            </p:cNvPr>
            <p:cNvSpPr>
              <a:spLocks noChangeArrowheads="1"/>
            </p:cNvSpPr>
            <p:nvPr/>
          </p:nvSpPr>
          <p:spPr bwMode="auto">
            <a:xfrm>
              <a:off x="3160024" y="3052620"/>
              <a:ext cx="1712982" cy="1712982"/>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US" sz="3600">
                <a:latin typeface="Lora" panose="02000503000000020004" pitchFamily="2" charset="0"/>
              </a:endParaRPr>
            </a:p>
          </p:txBody>
        </p:sp>
        <p:sp>
          <p:nvSpPr>
            <p:cNvPr id="21" name="Freeform 6">
              <a:extLst>
                <a:ext uri="{FF2B5EF4-FFF2-40B4-BE49-F238E27FC236}">
                  <a16:creationId xmlns:a16="http://schemas.microsoft.com/office/drawing/2014/main" id="{0E21E974-2EF2-E264-CAF9-3298EA4DA7B0}"/>
                </a:ext>
              </a:extLst>
            </p:cNvPr>
            <p:cNvSpPr>
              <a:spLocks noChangeArrowheads="1"/>
            </p:cNvSpPr>
            <p:nvPr/>
          </p:nvSpPr>
          <p:spPr bwMode="auto">
            <a:xfrm>
              <a:off x="3434541" y="3244782"/>
              <a:ext cx="1166695" cy="1331405"/>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a:latin typeface="Lora" panose="02000503000000020004" pitchFamily="2" charset="0"/>
              </a:endParaRPr>
            </a:p>
          </p:txBody>
        </p:sp>
        <p:sp>
          <p:nvSpPr>
            <p:cNvPr id="22" name="Freeform 8">
              <a:extLst>
                <a:ext uri="{FF2B5EF4-FFF2-40B4-BE49-F238E27FC236}">
                  <a16:creationId xmlns:a16="http://schemas.microsoft.com/office/drawing/2014/main" id="{689A0D16-860C-E98A-74D8-6E8C57573B86}"/>
                </a:ext>
              </a:extLst>
            </p:cNvPr>
            <p:cNvSpPr>
              <a:spLocks noChangeArrowheads="1"/>
            </p:cNvSpPr>
            <p:nvPr/>
          </p:nvSpPr>
          <p:spPr bwMode="auto">
            <a:xfrm>
              <a:off x="5239510" y="3052620"/>
              <a:ext cx="1712982" cy="1712982"/>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US" sz="3600">
                <a:latin typeface="Lora" panose="02000503000000020004" pitchFamily="2" charset="0"/>
              </a:endParaRPr>
            </a:p>
          </p:txBody>
        </p:sp>
        <p:sp>
          <p:nvSpPr>
            <p:cNvPr id="23" name="Freeform 9">
              <a:extLst>
                <a:ext uri="{FF2B5EF4-FFF2-40B4-BE49-F238E27FC236}">
                  <a16:creationId xmlns:a16="http://schemas.microsoft.com/office/drawing/2014/main" id="{F567D354-9FF5-1A80-FCD5-74BE95CDD19F}"/>
                </a:ext>
              </a:extLst>
            </p:cNvPr>
            <p:cNvSpPr>
              <a:spLocks noChangeArrowheads="1"/>
            </p:cNvSpPr>
            <p:nvPr/>
          </p:nvSpPr>
          <p:spPr bwMode="auto">
            <a:xfrm>
              <a:off x="5514027" y="3244782"/>
              <a:ext cx="1166695" cy="1331405"/>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a:latin typeface="Lora" panose="02000503000000020004" pitchFamily="2" charset="0"/>
              </a:endParaRPr>
            </a:p>
          </p:txBody>
        </p:sp>
        <p:sp>
          <p:nvSpPr>
            <p:cNvPr id="24" name="Freeform 11">
              <a:extLst>
                <a:ext uri="{FF2B5EF4-FFF2-40B4-BE49-F238E27FC236}">
                  <a16:creationId xmlns:a16="http://schemas.microsoft.com/office/drawing/2014/main" id="{65D8147B-CC50-6D0E-5D98-5880669A1BBD}"/>
                </a:ext>
              </a:extLst>
            </p:cNvPr>
            <p:cNvSpPr>
              <a:spLocks noChangeArrowheads="1"/>
            </p:cNvSpPr>
            <p:nvPr/>
          </p:nvSpPr>
          <p:spPr bwMode="auto">
            <a:xfrm>
              <a:off x="7318995" y="3052620"/>
              <a:ext cx="1712982" cy="1712982"/>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6" y="0"/>
                    <a:pt x="2752" y="616"/>
                    <a:pt x="2752" y="1376"/>
                  </a:cubicBezTo>
                  <a:lnTo>
                    <a:pt x="2752" y="1376"/>
                  </a:lnTo>
                  <a:cubicBezTo>
                    <a:pt x="2752" y="2135"/>
                    <a:pt x="2136" y="2751"/>
                    <a:pt x="1376" y="2751"/>
                  </a:cubicBezTo>
                  <a:lnTo>
                    <a:pt x="1376" y="2751"/>
                  </a:lnTo>
                  <a:cubicBezTo>
                    <a:pt x="616" y="2751"/>
                    <a:pt x="0" y="2135"/>
                    <a:pt x="0" y="1376"/>
                  </a:cubicBezTo>
                  <a:lnTo>
                    <a:pt x="0" y="1376"/>
                  </a:lnTo>
                  <a:cubicBezTo>
                    <a:pt x="0" y="616"/>
                    <a:pt x="616" y="0"/>
                    <a:pt x="1376" y="0"/>
                  </a:cubicBezTo>
                </a:path>
              </a:pathLst>
            </a:custGeom>
            <a:solidFill>
              <a:schemeClr val="accent4"/>
            </a:solidFill>
            <a:ln>
              <a:noFill/>
            </a:ln>
            <a:effectLst/>
          </p:spPr>
          <p:txBody>
            <a:bodyPr wrap="none" anchor="ctr"/>
            <a:lstStyle/>
            <a:p>
              <a:endParaRPr lang="en-US" sz="3600">
                <a:latin typeface="Lora" panose="02000503000000020004" pitchFamily="2" charset="0"/>
              </a:endParaRPr>
            </a:p>
          </p:txBody>
        </p:sp>
        <p:sp>
          <p:nvSpPr>
            <p:cNvPr id="25" name="Freeform 12">
              <a:extLst>
                <a:ext uri="{FF2B5EF4-FFF2-40B4-BE49-F238E27FC236}">
                  <a16:creationId xmlns:a16="http://schemas.microsoft.com/office/drawing/2014/main" id="{55CAD37D-01AC-E4FE-8DA4-A464F5210EFD}"/>
                </a:ext>
              </a:extLst>
            </p:cNvPr>
            <p:cNvSpPr>
              <a:spLocks noChangeArrowheads="1"/>
            </p:cNvSpPr>
            <p:nvPr/>
          </p:nvSpPr>
          <p:spPr bwMode="auto">
            <a:xfrm>
              <a:off x="7593512" y="3244782"/>
              <a:ext cx="1166694" cy="1331405"/>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6"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6"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a:latin typeface="Lora" panose="02000503000000020004" pitchFamily="2" charset="0"/>
              </a:endParaRPr>
            </a:p>
          </p:txBody>
        </p:sp>
        <p:sp>
          <p:nvSpPr>
            <p:cNvPr id="26" name="Freeform 14">
              <a:extLst>
                <a:ext uri="{FF2B5EF4-FFF2-40B4-BE49-F238E27FC236}">
                  <a16:creationId xmlns:a16="http://schemas.microsoft.com/office/drawing/2014/main" id="{750BDE60-6BBC-978A-1458-8360C4F44469}"/>
                </a:ext>
              </a:extLst>
            </p:cNvPr>
            <p:cNvSpPr>
              <a:spLocks noChangeArrowheads="1"/>
            </p:cNvSpPr>
            <p:nvPr/>
          </p:nvSpPr>
          <p:spPr bwMode="auto">
            <a:xfrm>
              <a:off x="9398480" y="3052620"/>
              <a:ext cx="1712982" cy="1712982"/>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6" y="0"/>
                    <a:pt x="2752" y="616"/>
                    <a:pt x="2752" y="1376"/>
                  </a:cubicBezTo>
                  <a:lnTo>
                    <a:pt x="2752" y="1376"/>
                  </a:lnTo>
                  <a:cubicBezTo>
                    <a:pt x="2752" y="2135"/>
                    <a:pt x="2136" y="2751"/>
                    <a:pt x="1376" y="2751"/>
                  </a:cubicBezTo>
                  <a:lnTo>
                    <a:pt x="1376" y="2751"/>
                  </a:lnTo>
                  <a:cubicBezTo>
                    <a:pt x="616" y="2751"/>
                    <a:pt x="0" y="2135"/>
                    <a:pt x="0" y="1376"/>
                  </a:cubicBezTo>
                  <a:lnTo>
                    <a:pt x="0" y="1376"/>
                  </a:lnTo>
                  <a:cubicBezTo>
                    <a:pt x="0" y="616"/>
                    <a:pt x="616" y="0"/>
                    <a:pt x="1376" y="0"/>
                  </a:cubicBezTo>
                </a:path>
              </a:pathLst>
            </a:custGeom>
            <a:solidFill>
              <a:schemeClr val="accent5"/>
            </a:solidFill>
            <a:ln>
              <a:noFill/>
            </a:ln>
            <a:effectLst/>
          </p:spPr>
          <p:txBody>
            <a:bodyPr wrap="none" anchor="ctr"/>
            <a:lstStyle/>
            <a:p>
              <a:endParaRPr lang="en-US" sz="3600">
                <a:latin typeface="Lora" panose="02000503000000020004" pitchFamily="2" charset="0"/>
              </a:endParaRPr>
            </a:p>
          </p:txBody>
        </p:sp>
        <p:sp>
          <p:nvSpPr>
            <p:cNvPr id="27" name="Freeform 15">
              <a:extLst>
                <a:ext uri="{FF2B5EF4-FFF2-40B4-BE49-F238E27FC236}">
                  <a16:creationId xmlns:a16="http://schemas.microsoft.com/office/drawing/2014/main" id="{A5AEF542-5FC3-848C-DB7D-08A261563B7A}"/>
                </a:ext>
              </a:extLst>
            </p:cNvPr>
            <p:cNvSpPr>
              <a:spLocks noChangeArrowheads="1"/>
            </p:cNvSpPr>
            <p:nvPr/>
          </p:nvSpPr>
          <p:spPr bwMode="auto">
            <a:xfrm>
              <a:off x="9670252" y="3244782"/>
              <a:ext cx="1166695" cy="1331405"/>
            </a:xfrm>
            <a:custGeom>
              <a:avLst/>
              <a:gdLst>
                <a:gd name="T0" fmla="*/ 885 w 1872"/>
                <a:gd name="T1" fmla="*/ 18 h 2138"/>
                <a:gd name="T2" fmla="*/ 885 w 1872"/>
                <a:gd name="T3" fmla="*/ 18 h 2138"/>
                <a:gd name="T4" fmla="*/ 987 w 1872"/>
                <a:gd name="T5" fmla="*/ 18 h 2138"/>
                <a:gd name="T6" fmla="*/ 1821 w 1872"/>
                <a:gd name="T7" fmla="*/ 500 h 2138"/>
                <a:gd name="T8" fmla="*/ 1821 w 1872"/>
                <a:gd name="T9" fmla="*/ 500 h 2138"/>
                <a:gd name="T10" fmla="*/ 1871 w 1872"/>
                <a:gd name="T11" fmla="*/ 588 h 2138"/>
                <a:gd name="T12" fmla="*/ 1871 w 1872"/>
                <a:gd name="T13" fmla="*/ 1549 h 2138"/>
                <a:gd name="T14" fmla="*/ 1871 w 1872"/>
                <a:gd name="T15" fmla="*/ 1549 h 2138"/>
                <a:gd name="T16" fmla="*/ 1821 w 1872"/>
                <a:gd name="T17" fmla="*/ 1637 h 2138"/>
                <a:gd name="T18" fmla="*/ 987 w 1872"/>
                <a:gd name="T19" fmla="*/ 2119 h 2138"/>
                <a:gd name="T20" fmla="*/ 987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7" y="18"/>
                  </a:cubicBezTo>
                  <a:lnTo>
                    <a:pt x="1821" y="500"/>
                  </a:lnTo>
                  <a:lnTo>
                    <a:pt x="1821" y="500"/>
                  </a:lnTo>
                  <a:cubicBezTo>
                    <a:pt x="1852" y="517"/>
                    <a:pt x="1871" y="551"/>
                    <a:pt x="1871" y="588"/>
                  </a:cubicBezTo>
                  <a:lnTo>
                    <a:pt x="1871" y="1549"/>
                  </a:lnTo>
                  <a:lnTo>
                    <a:pt x="1871" y="1549"/>
                  </a:lnTo>
                  <a:cubicBezTo>
                    <a:pt x="1871" y="1586"/>
                    <a:pt x="1852" y="1620"/>
                    <a:pt x="1821" y="1637"/>
                  </a:cubicBezTo>
                  <a:lnTo>
                    <a:pt x="987" y="2119"/>
                  </a:lnTo>
                  <a:lnTo>
                    <a:pt x="987" y="2119"/>
                  </a:lnTo>
                  <a:cubicBezTo>
                    <a:pt x="955" y="2137"/>
                    <a:pt x="916"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a:latin typeface="Lora" panose="02000503000000020004" pitchFamily="2" charset="0"/>
              </a:endParaRPr>
            </a:p>
          </p:txBody>
        </p:sp>
        <p:sp>
          <p:nvSpPr>
            <p:cNvPr id="28" name="Subtitle 2">
              <a:extLst>
                <a:ext uri="{FF2B5EF4-FFF2-40B4-BE49-F238E27FC236}">
                  <a16:creationId xmlns:a16="http://schemas.microsoft.com/office/drawing/2014/main" id="{D798C37B-10EE-DA4F-5359-260F86CFCCA3}"/>
                </a:ext>
              </a:extLst>
            </p:cNvPr>
            <p:cNvSpPr txBox="1">
              <a:spLocks/>
            </p:cNvSpPr>
            <p:nvPr/>
          </p:nvSpPr>
          <p:spPr>
            <a:xfrm>
              <a:off x="4920971" y="5268953"/>
              <a:ext cx="2350058" cy="8922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ora" panose="02000503000000020004" pitchFamily="2" charset="0"/>
                  <a:ea typeface="Lato Light" panose="020F0502020204030203" pitchFamily="34" charset="0"/>
                  <a:cs typeface="Mukta ExtraLight" panose="020B0000000000000000" pitchFamily="34" charset="77"/>
                </a:rPr>
                <a:t>Formula based explanations added to clarify complex concepts like WDV, Redundant and sun-set provisions removed</a:t>
              </a:r>
            </a:p>
          </p:txBody>
        </p:sp>
        <p:sp>
          <p:nvSpPr>
            <p:cNvPr id="29" name="TextBox 28">
              <a:extLst>
                <a:ext uri="{FF2B5EF4-FFF2-40B4-BE49-F238E27FC236}">
                  <a16:creationId xmlns:a16="http://schemas.microsoft.com/office/drawing/2014/main" id="{5A902D6E-4B1F-9E73-E90D-74138AD673D4}"/>
                </a:ext>
              </a:extLst>
            </p:cNvPr>
            <p:cNvSpPr txBox="1"/>
            <p:nvPr/>
          </p:nvSpPr>
          <p:spPr>
            <a:xfrm>
              <a:off x="3866294" y="4953315"/>
              <a:ext cx="4459430" cy="317061"/>
            </a:xfrm>
            <a:prstGeom prst="rect">
              <a:avLst/>
            </a:prstGeom>
            <a:noFill/>
          </p:spPr>
          <p:txBody>
            <a:bodyPr wrap="none" rtlCol="0" anchor="b" anchorCtr="0">
              <a:spAutoFit/>
            </a:bodyPr>
            <a:lstStyle/>
            <a:p>
              <a:pPr algn="ctr"/>
              <a:r>
                <a:rPr lang="en-US" sz="1600" b="1" dirty="0">
                  <a:solidFill>
                    <a:schemeClr val="tx2"/>
                  </a:solidFill>
                  <a:latin typeface="Lora" panose="02000503000000020004" pitchFamily="2" charset="0"/>
                  <a:ea typeface="League Spartan" charset="0"/>
                  <a:cs typeface="Poppins" pitchFamily="2" charset="77"/>
                </a:rPr>
                <a:t>Formulas Added, Redundant sections deleted</a:t>
              </a:r>
            </a:p>
          </p:txBody>
        </p:sp>
        <p:sp>
          <p:nvSpPr>
            <p:cNvPr id="30" name="Subtitle 2">
              <a:extLst>
                <a:ext uri="{FF2B5EF4-FFF2-40B4-BE49-F238E27FC236}">
                  <a16:creationId xmlns:a16="http://schemas.microsoft.com/office/drawing/2014/main" id="{677876B9-7CA9-C7D2-86DF-50F482311BD5}"/>
                </a:ext>
              </a:extLst>
            </p:cNvPr>
            <p:cNvSpPr txBox="1">
              <a:spLocks/>
            </p:cNvSpPr>
            <p:nvPr/>
          </p:nvSpPr>
          <p:spPr>
            <a:xfrm>
              <a:off x="9079942" y="5268954"/>
              <a:ext cx="2350058" cy="4566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ora" panose="02000503000000020004" pitchFamily="2" charset="0"/>
                  <a:ea typeface="Lato Light" panose="020F0502020204030203" pitchFamily="34" charset="0"/>
                  <a:cs typeface="Mukta ExtraLight" panose="020B0000000000000000" pitchFamily="34" charset="77"/>
                </a:rPr>
                <a:t>Sections on similar topics have been grouped together</a:t>
              </a:r>
            </a:p>
          </p:txBody>
        </p:sp>
        <p:sp>
          <p:nvSpPr>
            <p:cNvPr id="31" name="TextBox 30">
              <a:extLst>
                <a:ext uri="{FF2B5EF4-FFF2-40B4-BE49-F238E27FC236}">
                  <a16:creationId xmlns:a16="http://schemas.microsoft.com/office/drawing/2014/main" id="{17C56FF2-DC7F-EE6C-10C4-97CBB71119F1}"/>
                </a:ext>
              </a:extLst>
            </p:cNvPr>
            <p:cNvSpPr txBox="1"/>
            <p:nvPr/>
          </p:nvSpPr>
          <p:spPr>
            <a:xfrm>
              <a:off x="8586165" y="4953315"/>
              <a:ext cx="3337629" cy="317061"/>
            </a:xfrm>
            <a:prstGeom prst="rect">
              <a:avLst/>
            </a:prstGeom>
            <a:noFill/>
          </p:spPr>
          <p:txBody>
            <a:bodyPr wrap="none" rtlCol="0" anchor="b" anchorCtr="0">
              <a:spAutoFit/>
            </a:bodyPr>
            <a:lstStyle/>
            <a:p>
              <a:pPr algn="ctr"/>
              <a:r>
                <a:rPr lang="en-US" sz="1600" b="1" dirty="0">
                  <a:solidFill>
                    <a:schemeClr val="tx2"/>
                  </a:solidFill>
                  <a:latin typeface="Lora" panose="02000503000000020004" pitchFamily="2" charset="0"/>
                  <a:ea typeface="League Spartan" charset="0"/>
                  <a:cs typeface="Poppins" pitchFamily="2" charset="77"/>
                </a:rPr>
                <a:t>Consolidation of similar Sections</a:t>
              </a:r>
            </a:p>
          </p:txBody>
        </p:sp>
        <p:sp>
          <p:nvSpPr>
            <p:cNvPr id="32" name="Subtitle 2">
              <a:extLst>
                <a:ext uri="{FF2B5EF4-FFF2-40B4-BE49-F238E27FC236}">
                  <a16:creationId xmlns:a16="http://schemas.microsoft.com/office/drawing/2014/main" id="{A95AE8BB-F329-8A5E-8776-638C55DF3C62}"/>
                </a:ext>
              </a:extLst>
            </p:cNvPr>
            <p:cNvSpPr txBox="1">
              <a:spLocks/>
            </p:cNvSpPr>
            <p:nvPr/>
          </p:nvSpPr>
          <p:spPr>
            <a:xfrm>
              <a:off x="762000" y="5268954"/>
              <a:ext cx="2350058" cy="4566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ora" panose="02000503000000020004" pitchFamily="2" charset="0"/>
                  <a:ea typeface="Lato Light" panose="020F0502020204030203" pitchFamily="34" charset="0"/>
                  <a:cs typeface="Mukta ExtraLight" panose="020B0000000000000000" pitchFamily="34" charset="77"/>
                </a:rPr>
                <a:t>To improvise coherence, logical links, smoother progression</a:t>
              </a:r>
            </a:p>
          </p:txBody>
        </p:sp>
        <p:sp>
          <p:nvSpPr>
            <p:cNvPr id="33" name="TextBox 32">
              <a:extLst>
                <a:ext uri="{FF2B5EF4-FFF2-40B4-BE49-F238E27FC236}">
                  <a16:creationId xmlns:a16="http://schemas.microsoft.com/office/drawing/2014/main" id="{D7E9C588-2F89-9D15-E2C1-36B0C677DAF6}"/>
                </a:ext>
              </a:extLst>
            </p:cNvPr>
            <p:cNvSpPr txBox="1"/>
            <p:nvPr/>
          </p:nvSpPr>
          <p:spPr>
            <a:xfrm>
              <a:off x="1068361" y="4953315"/>
              <a:ext cx="1737340" cy="317061"/>
            </a:xfrm>
            <a:prstGeom prst="rect">
              <a:avLst/>
            </a:prstGeom>
            <a:noFill/>
          </p:spPr>
          <p:txBody>
            <a:bodyPr wrap="none" rtlCol="0" anchor="b" anchorCtr="0">
              <a:spAutoFit/>
            </a:bodyPr>
            <a:lstStyle/>
            <a:p>
              <a:pPr algn="ctr"/>
              <a:r>
                <a:rPr lang="en-US" sz="1600" b="1" dirty="0">
                  <a:solidFill>
                    <a:schemeClr val="tx2"/>
                  </a:solidFill>
                  <a:latin typeface="Lora" panose="02000503000000020004" pitchFamily="2" charset="0"/>
                  <a:ea typeface="League Spartan" charset="0"/>
                  <a:cs typeface="Poppins" pitchFamily="2" charset="77"/>
                </a:rPr>
                <a:t>Revision of Flow</a:t>
              </a:r>
            </a:p>
          </p:txBody>
        </p:sp>
        <p:sp>
          <p:nvSpPr>
            <p:cNvPr id="34" name="Subtitle 2">
              <a:extLst>
                <a:ext uri="{FF2B5EF4-FFF2-40B4-BE49-F238E27FC236}">
                  <a16:creationId xmlns:a16="http://schemas.microsoft.com/office/drawing/2014/main" id="{A1FE8205-B4E6-31C2-E42E-7D8D6F634CF3}"/>
                </a:ext>
              </a:extLst>
            </p:cNvPr>
            <p:cNvSpPr txBox="1">
              <a:spLocks/>
            </p:cNvSpPr>
            <p:nvPr/>
          </p:nvSpPr>
          <p:spPr>
            <a:xfrm>
              <a:off x="2841486" y="2144144"/>
              <a:ext cx="2672542" cy="8922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ora" panose="02000503000000020004" pitchFamily="2" charset="0"/>
                  <a:ea typeface="Lato Light" panose="020F0502020204030203" pitchFamily="34" charset="0"/>
                  <a:cs typeface="Mukta ExtraLight" panose="020B0000000000000000" pitchFamily="34" charset="77"/>
                </a:rPr>
                <a:t>Similar sections (like presumptive taxation for NRs) merged to simplify content, concise, and consolidate related scenarios</a:t>
              </a:r>
            </a:p>
          </p:txBody>
        </p:sp>
        <p:sp>
          <p:nvSpPr>
            <p:cNvPr id="35" name="TextBox 34">
              <a:extLst>
                <a:ext uri="{FF2B5EF4-FFF2-40B4-BE49-F238E27FC236}">
                  <a16:creationId xmlns:a16="http://schemas.microsoft.com/office/drawing/2014/main" id="{183588DF-5B7C-EAB8-F4AD-69CABF4B875D}"/>
                </a:ext>
              </a:extLst>
            </p:cNvPr>
            <p:cNvSpPr txBox="1"/>
            <p:nvPr/>
          </p:nvSpPr>
          <p:spPr>
            <a:xfrm>
              <a:off x="3129125" y="1828505"/>
              <a:ext cx="1774785" cy="317061"/>
            </a:xfrm>
            <a:prstGeom prst="rect">
              <a:avLst/>
            </a:prstGeom>
            <a:noFill/>
          </p:spPr>
          <p:txBody>
            <a:bodyPr wrap="none" rtlCol="0" anchor="b" anchorCtr="0">
              <a:spAutoFit/>
            </a:bodyPr>
            <a:lstStyle/>
            <a:p>
              <a:pPr algn="ctr"/>
              <a:r>
                <a:rPr lang="en-US" sz="1600" b="1" dirty="0">
                  <a:solidFill>
                    <a:schemeClr val="tx2"/>
                  </a:solidFill>
                  <a:latin typeface="Lora" panose="02000503000000020004" pitchFamily="2" charset="0"/>
                  <a:ea typeface="League Spartan" charset="0"/>
                  <a:cs typeface="Poppins" pitchFamily="2" charset="77"/>
                </a:rPr>
                <a:t>Sections Merged</a:t>
              </a:r>
            </a:p>
          </p:txBody>
        </p:sp>
        <p:sp>
          <p:nvSpPr>
            <p:cNvPr id="36" name="Subtitle 2">
              <a:extLst>
                <a:ext uri="{FF2B5EF4-FFF2-40B4-BE49-F238E27FC236}">
                  <a16:creationId xmlns:a16="http://schemas.microsoft.com/office/drawing/2014/main" id="{3CD945A0-281B-9AC2-CE70-DC5933FC287D}"/>
                </a:ext>
              </a:extLst>
            </p:cNvPr>
            <p:cNvSpPr txBox="1">
              <a:spLocks/>
            </p:cNvSpPr>
            <p:nvPr/>
          </p:nvSpPr>
          <p:spPr>
            <a:xfrm>
              <a:off x="6929088" y="2144144"/>
              <a:ext cx="2350058" cy="88903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ora" panose="02000503000000020004" pitchFamily="2" charset="0"/>
                  <a:ea typeface="Lato Light" panose="020F0502020204030203" pitchFamily="34" charset="0"/>
                  <a:cs typeface="Mukta ExtraLight" panose="020B0000000000000000" pitchFamily="34" charset="77"/>
                </a:rPr>
                <a:t>Provisions having multiple scenarios like determining Actual Cost, have been organized into a table</a:t>
              </a:r>
            </a:p>
          </p:txBody>
        </p:sp>
        <p:sp>
          <p:nvSpPr>
            <p:cNvPr id="39" name="TextBox 38">
              <a:extLst>
                <a:ext uri="{FF2B5EF4-FFF2-40B4-BE49-F238E27FC236}">
                  <a16:creationId xmlns:a16="http://schemas.microsoft.com/office/drawing/2014/main" id="{EA89B911-2275-B010-FFC8-3EB9541F0356}"/>
                </a:ext>
              </a:extLst>
            </p:cNvPr>
            <p:cNvSpPr txBox="1"/>
            <p:nvPr/>
          </p:nvSpPr>
          <p:spPr>
            <a:xfrm>
              <a:off x="6680013" y="1828505"/>
              <a:ext cx="2848219" cy="317061"/>
            </a:xfrm>
            <a:prstGeom prst="rect">
              <a:avLst/>
            </a:prstGeom>
            <a:noFill/>
          </p:spPr>
          <p:txBody>
            <a:bodyPr wrap="none" rtlCol="0" anchor="b" anchorCtr="0">
              <a:spAutoFit/>
            </a:bodyPr>
            <a:lstStyle/>
            <a:p>
              <a:pPr algn="ctr"/>
              <a:r>
                <a:rPr lang="en-US" sz="1600" b="1" dirty="0">
                  <a:solidFill>
                    <a:schemeClr val="tx2"/>
                  </a:solidFill>
                  <a:latin typeface="Lora" panose="02000503000000020004" pitchFamily="2" charset="0"/>
                  <a:ea typeface="League Spartan" charset="0"/>
                  <a:cs typeface="Poppins" pitchFamily="2" charset="77"/>
                </a:rPr>
                <a:t>Use of Tables and Schedules</a:t>
              </a:r>
            </a:p>
          </p:txBody>
        </p:sp>
        <p:sp>
          <p:nvSpPr>
            <p:cNvPr id="42" name="TextBox 41">
              <a:extLst>
                <a:ext uri="{FF2B5EF4-FFF2-40B4-BE49-F238E27FC236}">
                  <a16:creationId xmlns:a16="http://schemas.microsoft.com/office/drawing/2014/main" id="{C62773A8-3FB9-04EC-96F9-2AE48FAC2147}"/>
                </a:ext>
              </a:extLst>
            </p:cNvPr>
            <p:cNvSpPr txBox="1"/>
            <p:nvPr/>
          </p:nvSpPr>
          <p:spPr>
            <a:xfrm>
              <a:off x="1725462" y="3519990"/>
              <a:ext cx="423132" cy="778243"/>
            </a:xfrm>
            <a:prstGeom prst="rect">
              <a:avLst/>
            </a:prstGeom>
            <a:noFill/>
          </p:spPr>
          <p:txBody>
            <a:bodyPr wrap="none" rtlCol="0" anchor="ctr">
              <a:spAutoFit/>
            </a:bodyPr>
            <a:lstStyle/>
            <a:p>
              <a:pPr algn="ctr"/>
              <a:r>
                <a:rPr lang="en-US" sz="4800" b="1" dirty="0">
                  <a:solidFill>
                    <a:schemeClr val="accent1"/>
                  </a:solidFill>
                  <a:latin typeface="Lora" panose="02000503000000020004" pitchFamily="2" charset="0"/>
                  <a:cs typeface="Poppins" pitchFamily="2" charset="77"/>
                </a:rPr>
                <a:t>1</a:t>
              </a:r>
            </a:p>
          </p:txBody>
        </p:sp>
        <p:sp>
          <p:nvSpPr>
            <p:cNvPr id="45" name="TextBox 44">
              <a:extLst>
                <a:ext uri="{FF2B5EF4-FFF2-40B4-BE49-F238E27FC236}">
                  <a16:creationId xmlns:a16="http://schemas.microsoft.com/office/drawing/2014/main" id="{0F786006-B948-C2F1-C406-0B8B730013DA}"/>
                </a:ext>
              </a:extLst>
            </p:cNvPr>
            <p:cNvSpPr txBox="1"/>
            <p:nvPr/>
          </p:nvSpPr>
          <p:spPr>
            <a:xfrm>
              <a:off x="3766722" y="3519990"/>
              <a:ext cx="499584" cy="778243"/>
            </a:xfrm>
            <a:prstGeom prst="rect">
              <a:avLst/>
            </a:prstGeom>
            <a:noFill/>
          </p:spPr>
          <p:txBody>
            <a:bodyPr wrap="none" rtlCol="0" anchor="ctr">
              <a:spAutoFit/>
            </a:bodyPr>
            <a:lstStyle/>
            <a:p>
              <a:pPr algn="ctr"/>
              <a:r>
                <a:rPr lang="en-US" sz="4800" b="1" dirty="0">
                  <a:solidFill>
                    <a:schemeClr val="accent2"/>
                  </a:solidFill>
                  <a:latin typeface="Lora" panose="02000503000000020004" pitchFamily="2" charset="0"/>
                  <a:cs typeface="Poppins" pitchFamily="2" charset="77"/>
                </a:rPr>
                <a:t>2</a:t>
              </a:r>
            </a:p>
          </p:txBody>
        </p:sp>
        <p:sp>
          <p:nvSpPr>
            <p:cNvPr id="48" name="TextBox 47">
              <a:extLst>
                <a:ext uri="{FF2B5EF4-FFF2-40B4-BE49-F238E27FC236}">
                  <a16:creationId xmlns:a16="http://schemas.microsoft.com/office/drawing/2014/main" id="{326CF7EA-1B41-26B6-6854-1C99CD8BCB35}"/>
                </a:ext>
              </a:extLst>
            </p:cNvPr>
            <p:cNvSpPr txBox="1"/>
            <p:nvPr/>
          </p:nvSpPr>
          <p:spPr>
            <a:xfrm>
              <a:off x="5838406" y="3519990"/>
              <a:ext cx="515186" cy="778243"/>
            </a:xfrm>
            <a:prstGeom prst="rect">
              <a:avLst/>
            </a:prstGeom>
            <a:noFill/>
          </p:spPr>
          <p:txBody>
            <a:bodyPr wrap="none" rtlCol="0" anchor="ctr">
              <a:spAutoFit/>
            </a:bodyPr>
            <a:lstStyle/>
            <a:p>
              <a:pPr algn="ctr"/>
              <a:r>
                <a:rPr lang="en-US" sz="4800" b="1" dirty="0">
                  <a:solidFill>
                    <a:schemeClr val="accent3"/>
                  </a:solidFill>
                  <a:latin typeface="Lora" panose="02000503000000020004" pitchFamily="2" charset="0"/>
                  <a:cs typeface="Poppins" pitchFamily="2" charset="77"/>
                </a:rPr>
                <a:t>3</a:t>
              </a:r>
            </a:p>
          </p:txBody>
        </p:sp>
        <p:sp>
          <p:nvSpPr>
            <p:cNvPr id="54" name="TextBox 53">
              <a:extLst>
                <a:ext uri="{FF2B5EF4-FFF2-40B4-BE49-F238E27FC236}">
                  <a16:creationId xmlns:a16="http://schemas.microsoft.com/office/drawing/2014/main" id="{9B85A4AE-CDE0-94C8-E5DF-AEF77C7E80F8}"/>
                </a:ext>
              </a:extLst>
            </p:cNvPr>
            <p:cNvSpPr txBox="1"/>
            <p:nvPr/>
          </p:nvSpPr>
          <p:spPr>
            <a:xfrm>
              <a:off x="7921792" y="3519990"/>
              <a:ext cx="507386" cy="778243"/>
            </a:xfrm>
            <a:prstGeom prst="rect">
              <a:avLst/>
            </a:prstGeom>
            <a:noFill/>
          </p:spPr>
          <p:txBody>
            <a:bodyPr wrap="none" rtlCol="0" anchor="ctr">
              <a:spAutoFit/>
            </a:bodyPr>
            <a:lstStyle/>
            <a:p>
              <a:pPr algn="ctr"/>
              <a:r>
                <a:rPr lang="en-US" sz="4800" b="1" dirty="0">
                  <a:solidFill>
                    <a:schemeClr val="accent4"/>
                  </a:solidFill>
                  <a:latin typeface="Lora" panose="02000503000000020004" pitchFamily="2" charset="0"/>
                  <a:cs typeface="Poppins" pitchFamily="2" charset="77"/>
                </a:rPr>
                <a:t>4</a:t>
              </a:r>
            </a:p>
          </p:txBody>
        </p:sp>
        <p:sp>
          <p:nvSpPr>
            <p:cNvPr id="55" name="TextBox 54">
              <a:extLst>
                <a:ext uri="{FF2B5EF4-FFF2-40B4-BE49-F238E27FC236}">
                  <a16:creationId xmlns:a16="http://schemas.microsoft.com/office/drawing/2014/main" id="{15C93656-0241-A901-A0CF-D70B47C7AF24}"/>
                </a:ext>
              </a:extLst>
            </p:cNvPr>
            <p:cNvSpPr txBox="1"/>
            <p:nvPr/>
          </p:nvSpPr>
          <p:spPr>
            <a:xfrm>
              <a:off x="10003619" y="3519990"/>
              <a:ext cx="502704" cy="778243"/>
            </a:xfrm>
            <a:prstGeom prst="rect">
              <a:avLst/>
            </a:prstGeom>
            <a:noFill/>
          </p:spPr>
          <p:txBody>
            <a:bodyPr wrap="none" rtlCol="0" anchor="ctr">
              <a:spAutoFit/>
            </a:bodyPr>
            <a:lstStyle/>
            <a:p>
              <a:pPr algn="ctr"/>
              <a:r>
                <a:rPr lang="en-US" sz="4800" b="1" dirty="0">
                  <a:solidFill>
                    <a:schemeClr val="accent5"/>
                  </a:solidFill>
                  <a:latin typeface="Lora" panose="02000503000000020004" pitchFamily="2" charset="0"/>
                  <a:cs typeface="Poppins" pitchFamily="2" charset="77"/>
                </a:rPr>
                <a:t>5</a:t>
              </a:r>
            </a:p>
          </p:txBody>
        </p:sp>
      </p:grpSp>
      <p:sp>
        <p:nvSpPr>
          <p:cNvPr id="2" name="Slide Number Placeholder 42">
            <a:extLst>
              <a:ext uri="{FF2B5EF4-FFF2-40B4-BE49-F238E27FC236}">
                <a16:creationId xmlns:a16="http://schemas.microsoft.com/office/drawing/2014/main" id="{9A2FC1AC-E7CB-0870-A50D-0F4604B72108}"/>
              </a:ext>
            </a:extLst>
          </p:cNvPr>
          <p:cNvSpPr txBox="1">
            <a:spLocks/>
          </p:cNvSpPr>
          <p:nvPr/>
        </p:nvSpPr>
        <p:spPr>
          <a:xfrm>
            <a:off x="4724400" y="6422712"/>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a:t>
            </a:fld>
            <a:endParaRPr lang="en-IN" dirty="0">
              <a:latin typeface="Lora" panose="02000503000000020004" pitchFamily="2" charset="0"/>
            </a:endParaRPr>
          </a:p>
        </p:txBody>
      </p:sp>
    </p:spTree>
    <p:extLst>
      <p:ext uri="{BB962C8B-B14F-4D97-AF65-F5344CB8AC3E}">
        <p14:creationId xmlns:p14="http://schemas.microsoft.com/office/powerpoint/2010/main" val="2151462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200" y="1119600"/>
            <a:ext cx="10515600" cy="4878000"/>
          </a:xfrm>
        </p:spPr>
        <p:txBody>
          <a:bodyPr>
            <a:normAutofit/>
          </a:bodyPr>
          <a:lstStyle/>
          <a:p>
            <a:pPr algn="just"/>
            <a:r>
              <a:rPr dirty="0">
                <a:latin typeface="Lora" panose="02000503000000020004" pitchFamily="2" charset="0"/>
                <a:cs typeface="Times New Roman" panose="02020603050405020304" pitchFamily="18" charset="0"/>
              </a:rPr>
              <a:t>Section restricts deduction of specified expenses only on actual payment basis (on or before due date of filing ITR), even if the Assessee follows the mercantile system of accounting. This section was introduced to curb the practice of claiming deductions without making actual payments.</a:t>
            </a:r>
          </a:p>
          <a:p>
            <a:r>
              <a:rPr dirty="0">
                <a:latin typeface="Lora" panose="02000503000000020004" pitchFamily="2" charset="0"/>
                <a:cs typeface="Times New Roman" panose="02020603050405020304" pitchFamily="18" charset="0"/>
              </a:rPr>
              <a:t>Some of the major expenses covered are:</a:t>
            </a:r>
          </a:p>
          <a:p>
            <a:pPr lvl="1"/>
            <a:r>
              <a:rPr sz="1800" dirty="0">
                <a:latin typeface="Lora" panose="02000503000000020004" pitchFamily="2" charset="0"/>
                <a:cs typeface="Times New Roman" panose="02020603050405020304" pitchFamily="18" charset="0"/>
              </a:rPr>
              <a:t>Any tax, duty, </a:t>
            </a:r>
            <a:r>
              <a:rPr sz="1800" dirty="0" err="1">
                <a:latin typeface="Lora" panose="02000503000000020004" pitchFamily="2" charset="0"/>
                <a:cs typeface="Times New Roman" panose="02020603050405020304" pitchFamily="18" charset="0"/>
              </a:rPr>
              <a:t>cess</a:t>
            </a:r>
            <a:r>
              <a:rPr sz="1800" dirty="0">
                <a:latin typeface="Lora" panose="02000503000000020004" pitchFamily="2" charset="0"/>
                <a:cs typeface="Times New Roman" panose="02020603050405020304" pitchFamily="18" charset="0"/>
              </a:rPr>
              <a:t>, fee, or surcharge (GST, Excise, Professional tax, </a:t>
            </a:r>
            <a:r>
              <a:rPr sz="1800" dirty="0" err="1">
                <a:latin typeface="Lora" panose="02000503000000020004" pitchFamily="2" charset="0"/>
                <a:cs typeface="Times New Roman" panose="02020603050405020304" pitchFamily="18" charset="0"/>
              </a:rPr>
              <a:t>etc</a:t>
            </a:r>
            <a:r>
              <a:rPr sz="1800" dirty="0">
                <a:latin typeface="Lora" panose="02000503000000020004" pitchFamily="2" charset="0"/>
                <a:cs typeface="Times New Roman" panose="02020603050405020304" pitchFamily="18" charset="0"/>
              </a:rPr>
              <a:t>)</a:t>
            </a:r>
          </a:p>
          <a:p>
            <a:pPr lvl="1"/>
            <a:r>
              <a:rPr sz="1800" dirty="0">
                <a:latin typeface="Lora" panose="02000503000000020004" pitchFamily="2" charset="0"/>
                <a:cs typeface="Times New Roman" panose="02020603050405020304" pitchFamily="18" charset="0"/>
              </a:rPr>
              <a:t>Employer Contribution to PF, Gratuity, etc.</a:t>
            </a:r>
          </a:p>
          <a:p>
            <a:pPr lvl="1"/>
            <a:r>
              <a:rPr sz="1800" dirty="0">
                <a:latin typeface="Lora" panose="02000503000000020004" pitchFamily="2" charset="0"/>
                <a:cs typeface="Times New Roman" panose="02020603050405020304" pitchFamily="18" charset="0"/>
              </a:rPr>
              <a:t>Bonus or Commission to Employees</a:t>
            </a:r>
            <a:endParaRPr lang="en-US" sz="1800" dirty="0">
              <a:latin typeface="Lora" panose="02000503000000020004" pitchFamily="2" charset="0"/>
              <a:cs typeface="Times New Roman" panose="02020603050405020304" pitchFamily="18" charset="0"/>
            </a:endParaRPr>
          </a:p>
          <a:p>
            <a:pPr lvl="1"/>
            <a:r>
              <a:rPr lang="en-US" sz="1800" dirty="0">
                <a:latin typeface="Lora" panose="02000503000000020004" pitchFamily="2" charset="0"/>
                <a:cs typeface="Times New Roman" panose="02020603050405020304" pitchFamily="18" charset="0"/>
              </a:rPr>
              <a:t>L</a:t>
            </a:r>
            <a:r>
              <a:rPr sz="1800" dirty="0">
                <a:latin typeface="Lora" panose="02000503000000020004" pitchFamily="2" charset="0"/>
                <a:cs typeface="Times New Roman" panose="02020603050405020304" pitchFamily="18" charset="0"/>
              </a:rPr>
              <a:t>eave Encashment</a:t>
            </a:r>
            <a:r>
              <a:rPr lang="en-US" sz="1800" dirty="0">
                <a:latin typeface="Lora" panose="02000503000000020004" pitchFamily="2" charset="0"/>
                <a:cs typeface="Times New Roman" panose="02020603050405020304" pitchFamily="18" charset="0"/>
              </a:rPr>
              <a:t>.</a:t>
            </a:r>
            <a:r>
              <a:rPr lang="en-US" sz="1800" b="1" dirty="0">
                <a:latin typeface="Lora" panose="02000503000000020004" pitchFamily="2" charset="0"/>
                <a:cs typeface="Times New Roman" panose="02020603050405020304" pitchFamily="18" charset="0"/>
              </a:rPr>
              <a:t> </a:t>
            </a:r>
            <a:endParaRPr lang="en-US" sz="1800" dirty="0">
              <a:latin typeface="Lora" panose="02000503000000020004" pitchFamily="2" charset="0"/>
              <a:cs typeface="Times New Roman" panose="02020603050405020304" pitchFamily="18" charset="0"/>
            </a:endParaRPr>
          </a:p>
          <a:p>
            <a:pPr marL="457200" lvl="1" indent="0">
              <a:buNone/>
            </a:pPr>
            <a:endParaRPr lang="en-US" dirty="0">
              <a:latin typeface="Lora" panose="02000503000000020004" pitchFamily="2" charset="0"/>
              <a:cs typeface="Times New Roman" panose="02020603050405020304" pitchFamily="18" charset="0"/>
            </a:endParaRPr>
          </a:p>
        </p:txBody>
      </p:sp>
      <p:sp>
        <p:nvSpPr>
          <p:cNvPr id="3" name="Title 2"/>
          <p:cNvSpPr>
            <a:spLocks noGrp="1"/>
          </p:cNvSpPr>
          <p:nvPr>
            <p:ph type="title"/>
          </p:nvPr>
        </p:nvSpPr>
        <p:spPr>
          <a:xfrm>
            <a:off x="769960" y="121544"/>
            <a:ext cx="10515600" cy="775912"/>
          </a:xfrm>
        </p:spPr>
        <p:txBody>
          <a:bodyPr>
            <a:normAutofit/>
          </a:bodyPr>
          <a:lstStyle/>
          <a:p>
            <a:r>
              <a:rPr lang="en-US" dirty="0">
                <a:latin typeface="Lora" panose="02000503000000020004" pitchFamily="2" charset="0"/>
                <a:cs typeface="Times New Roman" panose="02020603050405020304" pitchFamily="18" charset="0"/>
              </a:rPr>
              <a:t>Section 43B of 1961 / Section 37 of 2025</a:t>
            </a:r>
          </a:p>
        </p:txBody>
      </p:sp>
      <p:sp>
        <p:nvSpPr>
          <p:cNvPr id="4" name="Slide Number Placeholder 42">
            <a:extLst>
              <a:ext uri="{FF2B5EF4-FFF2-40B4-BE49-F238E27FC236}">
                <a16:creationId xmlns:a16="http://schemas.microsoft.com/office/drawing/2014/main" id="{5D36830E-1EE0-FC65-D26E-E2CECDF6F0C1}"/>
              </a:ext>
            </a:extLst>
          </p:cNvPr>
          <p:cNvSpPr txBox="1">
            <a:spLocks/>
          </p:cNvSpPr>
          <p:nvPr/>
        </p:nvSpPr>
        <p:spPr>
          <a:xfrm>
            <a:off x="4724400" y="6422231"/>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40</a:t>
            </a:fld>
            <a:endParaRPr lang="en-IN" dirty="0">
              <a:latin typeface="Lora" panose="02000503000000020004" pitchFamily="2"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3D26C-5491-5E9B-21C7-66DFBC1516EA}"/>
              </a:ext>
            </a:extLst>
          </p:cNvPr>
          <p:cNvSpPr>
            <a:spLocks noGrp="1"/>
          </p:cNvSpPr>
          <p:nvPr>
            <p:ph type="title"/>
          </p:nvPr>
        </p:nvSpPr>
        <p:spPr/>
        <p:txBody>
          <a:bodyPr/>
          <a:lstStyle/>
          <a:p>
            <a:r>
              <a:rPr lang="en-US" dirty="0">
                <a:latin typeface="Lora" panose="02000503000000020004" pitchFamily="2" charset="0"/>
                <a:cs typeface="Times New Roman" panose="02020603050405020304" pitchFamily="18" charset="0"/>
              </a:rPr>
              <a:t>Section 43B of 1961 / Section 37 of 2025 – Contd.</a:t>
            </a:r>
            <a:endParaRPr lang="en-IN" dirty="0">
              <a:latin typeface="Lora" panose="02000503000000020004" pitchFamily="2" charset="0"/>
            </a:endParaRPr>
          </a:p>
        </p:txBody>
      </p:sp>
      <p:graphicFrame>
        <p:nvGraphicFramePr>
          <p:cNvPr id="13" name="Content Placeholder 12">
            <a:extLst>
              <a:ext uri="{FF2B5EF4-FFF2-40B4-BE49-F238E27FC236}">
                <a16:creationId xmlns:a16="http://schemas.microsoft.com/office/drawing/2014/main" id="{C026CA57-8C70-5ECE-7B40-C99CFABA95D3}"/>
              </a:ext>
            </a:extLst>
          </p:cNvPr>
          <p:cNvGraphicFramePr>
            <a:graphicFrameLocks noGrp="1"/>
          </p:cNvGraphicFramePr>
          <p:nvPr>
            <p:ph idx="1"/>
            <p:extLst>
              <p:ext uri="{D42A27DB-BD31-4B8C-83A1-F6EECF244321}">
                <p14:modId xmlns:p14="http://schemas.microsoft.com/office/powerpoint/2010/main" val="195339772"/>
              </p:ext>
            </p:extLst>
          </p:nvPr>
        </p:nvGraphicFramePr>
        <p:xfrm>
          <a:off x="1037828" y="934527"/>
          <a:ext cx="10116343" cy="4754095"/>
        </p:xfrm>
        <a:graphic>
          <a:graphicData uri="http://schemas.openxmlformats.org/drawingml/2006/table">
            <a:tbl>
              <a:tblPr firstRow="1" bandRow="1">
                <a:tableStyleId>{5C22544A-7EE6-4342-B048-85BDC9FD1C3A}</a:tableStyleId>
              </a:tblPr>
              <a:tblGrid>
                <a:gridCol w="2186538">
                  <a:extLst>
                    <a:ext uri="{9D8B030D-6E8A-4147-A177-3AD203B41FA5}">
                      <a16:colId xmlns:a16="http://schemas.microsoft.com/office/drawing/2014/main" val="3068409702"/>
                    </a:ext>
                  </a:extLst>
                </a:gridCol>
                <a:gridCol w="7929805">
                  <a:extLst>
                    <a:ext uri="{9D8B030D-6E8A-4147-A177-3AD203B41FA5}">
                      <a16:colId xmlns:a16="http://schemas.microsoft.com/office/drawing/2014/main" val="1348853119"/>
                    </a:ext>
                  </a:extLst>
                </a:gridCol>
              </a:tblGrid>
              <a:tr h="328346">
                <a:tc>
                  <a:txBody>
                    <a:bodyPr/>
                    <a:lstStyle/>
                    <a:p>
                      <a:pPr algn="ctr"/>
                      <a:r>
                        <a:rPr lang="en-US" sz="1600" dirty="0">
                          <a:latin typeface="Lora" panose="02000503000000020004" pitchFamily="2" charset="0"/>
                          <a:cs typeface="Times New Roman" panose="02020603050405020304" pitchFamily="18" charset="0"/>
                        </a:rPr>
                        <a:t>Analysis of Change</a:t>
                      </a:r>
                      <a:endParaRPr lang="en-IN" sz="1600" dirty="0">
                        <a:latin typeface="Lora" panose="02000503000000020004" pitchFamily="2" charset="0"/>
                        <a:cs typeface="Times New Roman" panose="02020603050405020304" pitchFamily="18" charset="0"/>
                      </a:endParaRPr>
                    </a:p>
                  </a:txBody>
                  <a:tcPr/>
                </a:tc>
                <a:tc>
                  <a:txBody>
                    <a:bodyPr/>
                    <a:lstStyle/>
                    <a:p>
                      <a:pPr algn="ctr"/>
                      <a:r>
                        <a:rPr lang="en-US" sz="1600" dirty="0">
                          <a:latin typeface="Lora" panose="02000503000000020004" pitchFamily="2" charset="0"/>
                          <a:cs typeface="Times New Roman" panose="02020603050405020304" pitchFamily="18" charset="0"/>
                        </a:rPr>
                        <a:t>ITA, 1961 vis-à-vis ITA, 2025</a:t>
                      </a:r>
                      <a:endParaRPr lang="en-IN" sz="16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3180801369"/>
                  </a:ext>
                </a:extLst>
              </a:tr>
              <a:tr h="1195385">
                <a:tc>
                  <a:txBody>
                    <a:bodyPr/>
                    <a:lstStyle/>
                    <a:p>
                      <a:pPr algn="ctr"/>
                      <a:r>
                        <a:rPr lang="en-IN" sz="1600" dirty="0">
                          <a:latin typeface="Lora" panose="02000503000000020004" pitchFamily="2" charset="0"/>
                          <a:cs typeface="Times New Roman" panose="02020603050405020304" pitchFamily="18" charset="0"/>
                        </a:rPr>
                        <a:t>Non-obstante clause strengthened</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Lora" panose="02000503000000020004" pitchFamily="2" charset="0"/>
                          <a:ea typeface="+mn-ea"/>
                          <a:cs typeface="Times New Roman" panose="02020603050405020304" pitchFamily="18" charset="0"/>
                        </a:rPr>
                        <a:t>“Notwithstanding anything contained in any other provision of this Act,” – ITA 1961</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a:solidFill>
                          <a:schemeClr val="dk1"/>
                        </a:solidFill>
                        <a:effectLst/>
                        <a:latin typeface="Lora" panose="02000503000000020004" pitchFamily="2"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dk1"/>
                          </a:solidFill>
                          <a:effectLst/>
                          <a:latin typeface="Lora" panose="02000503000000020004" pitchFamily="2" charset="0"/>
                          <a:ea typeface="+mn-ea"/>
                          <a:cs typeface="Times New Roman" panose="02020603050405020304" pitchFamily="18" charset="0"/>
                        </a:rPr>
                        <a:t>“Irrespective of— (a) any provision to the contrary in this Act; or (b) method of accounting regularly followed; or (c) the tax year in which the liability was incurred.” – ITA 2025</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600" kern="1200" dirty="0">
                        <a:solidFill>
                          <a:schemeClr val="dk1"/>
                        </a:solidFill>
                        <a:effectLst/>
                        <a:latin typeface="Lora" panose="02000503000000020004" pitchFamily="2" charset="0"/>
                        <a:ea typeface="+mn-ea"/>
                        <a:cs typeface="Times New Roman" panose="02020603050405020304" pitchFamily="18" charset="0"/>
                      </a:endParaRPr>
                    </a:p>
                  </a:txBody>
                  <a:tcPr anchor="ctr"/>
                </a:tc>
                <a:extLst>
                  <a:ext uri="{0D108BD9-81ED-4DB2-BD59-A6C34878D82A}">
                    <a16:rowId xmlns:a16="http://schemas.microsoft.com/office/drawing/2014/main" val="912281584"/>
                  </a:ext>
                </a:extLst>
              </a:tr>
              <a:tr h="1066015">
                <a:tc>
                  <a:txBody>
                    <a:bodyPr/>
                    <a:lstStyle/>
                    <a:p>
                      <a:pPr algn="ctr"/>
                      <a:r>
                        <a:rPr lang="en-US" sz="1600" dirty="0">
                          <a:latin typeface="Lora" panose="02000503000000020004" pitchFamily="2" charset="0"/>
                          <a:cs typeface="Times New Roman" panose="02020603050405020304" pitchFamily="18" charset="0"/>
                        </a:rPr>
                        <a:t>Surcharge</a:t>
                      </a:r>
                      <a:endParaRPr lang="en-IN" sz="1600" dirty="0">
                        <a:latin typeface="Lora" panose="02000503000000020004" pitchFamily="2"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600" kern="1200" dirty="0">
                          <a:solidFill>
                            <a:schemeClr val="dk1"/>
                          </a:solidFill>
                          <a:effectLst/>
                          <a:latin typeface="Lora" panose="02000503000000020004" pitchFamily="2" charset="0"/>
                          <a:ea typeface="+mn-ea"/>
                          <a:cs typeface="Times New Roman" panose="02020603050405020304" pitchFamily="18" charset="0"/>
                        </a:rPr>
                        <a:t>In 1961, Surcharge was not explicitly mentioned under tax, duty, fees, etc. Now surcharge is mentioned in 2025 and hence deduction of surcharge will be allowed in year in which same is actually paid. </a:t>
                      </a:r>
                    </a:p>
                  </a:txBody>
                  <a:tcPr anchor="ctr"/>
                </a:tc>
                <a:extLst>
                  <a:ext uri="{0D108BD9-81ED-4DB2-BD59-A6C34878D82A}">
                    <a16:rowId xmlns:a16="http://schemas.microsoft.com/office/drawing/2014/main" val="752576385"/>
                  </a:ext>
                </a:extLst>
              </a:tr>
              <a:tr h="1066015">
                <a:tc>
                  <a:txBody>
                    <a:bodyPr/>
                    <a:lstStyle/>
                    <a:p>
                      <a:pPr algn="ctr"/>
                      <a:r>
                        <a:rPr lang="en-US" sz="1600" dirty="0">
                          <a:latin typeface="Lora" panose="02000503000000020004" pitchFamily="2" charset="0"/>
                          <a:cs typeface="Times New Roman" panose="02020603050405020304" pitchFamily="18" charset="0"/>
                        </a:rPr>
                        <a:t>Requirement of Evidence</a:t>
                      </a:r>
                      <a:endParaRPr lang="en-IN" sz="1600" dirty="0">
                        <a:latin typeface="Lora" panose="02000503000000020004" pitchFamily="2"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600" kern="1200" dirty="0">
                          <a:solidFill>
                            <a:schemeClr val="dk1"/>
                          </a:solidFill>
                          <a:effectLst/>
                          <a:latin typeface="Lora" panose="02000503000000020004" pitchFamily="2" charset="0"/>
                          <a:ea typeface="+mn-ea"/>
                          <a:cs typeface="Times New Roman" panose="02020603050405020304" pitchFamily="18" charset="0"/>
                        </a:rPr>
                        <a:t>In 1961, if sum covered u/s 43B (other than 43B(h)) was paid before due date of filing ITR, then to claim deduction the Assessee was required to furnish evidence of such payment along with ITR. In 2025, the said condition has been parted with.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600" kern="1200" dirty="0">
                        <a:solidFill>
                          <a:schemeClr val="dk1"/>
                        </a:solidFill>
                        <a:effectLst/>
                        <a:latin typeface="Lora" panose="02000503000000020004" pitchFamily="2"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600" kern="1200" dirty="0">
                          <a:solidFill>
                            <a:schemeClr val="dk1"/>
                          </a:solidFill>
                          <a:effectLst/>
                          <a:latin typeface="Lora" panose="02000503000000020004" pitchFamily="2" charset="0"/>
                          <a:ea typeface="+mn-ea"/>
                          <a:cs typeface="Times New Roman" panose="02020603050405020304" pitchFamily="18" charset="0"/>
                        </a:rPr>
                        <a:t>This was a mechanical provision no longer possible under electronic filing, so was removed from the Act.</a:t>
                      </a:r>
                    </a:p>
                  </a:txBody>
                  <a:tcPr anchor="ctr"/>
                </a:tc>
                <a:extLst>
                  <a:ext uri="{0D108BD9-81ED-4DB2-BD59-A6C34878D82A}">
                    <a16:rowId xmlns:a16="http://schemas.microsoft.com/office/drawing/2014/main" val="626364419"/>
                  </a:ext>
                </a:extLst>
              </a:tr>
            </a:tbl>
          </a:graphicData>
        </a:graphic>
      </p:graphicFrame>
      <p:sp>
        <p:nvSpPr>
          <p:cNvPr id="2" name="Rectangle 1">
            <a:extLst>
              <a:ext uri="{FF2B5EF4-FFF2-40B4-BE49-F238E27FC236}">
                <a16:creationId xmlns:a16="http://schemas.microsoft.com/office/drawing/2014/main" id="{0CADD6D3-D016-8970-FCC1-44162719E76C}"/>
              </a:ext>
            </a:extLst>
          </p:cNvPr>
          <p:cNvSpPr/>
          <p:nvPr/>
        </p:nvSpPr>
        <p:spPr>
          <a:xfrm>
            <a:off x="726989" y="5807768"/>
            <a:ext cx="10891987" cy="4878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i="1" dirty="0">
                <a:latin typeface="Lora" panose="02000503000000020004" pitchFamily="2" charset="0"/>
              </a:rPr>
              <a:t>Does this mean that earlier it could be claimed as deduction even if not paid?</a:t>
            </a:r>
          </a:p>
        </p:txBody>
      </p:sp>
      <p:sp>
        <p:nvSpPr>
          <p:cNvPr id="4" name="Slide Number Placeholder 42">
            <a:extLst>
              <a:ext uri="{FF2B5EF4-FFF2-40B4-BE49-F238E27FC236}">
                <a16:creationId xmlns:a16="http://schemas.microsoft.com/office/drawing/2014/main" id="{9253049F-F89C-B69D-6DD7-5CEC2754E87D}"/>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41</a:t>
            </a:fld>
            <a:endParaRPr lang="en-IN" dirty="0">
              <a:latin typeface="Lora" panose="02000503000000020004" pitchFamily="2" charset="0"/>
            </a:endParaRPr>
          </a:p>
        </p:txBody>
      </p:sp>
    </p:spTree>
    <p:extLst>
      <p:ext uri="{BB962C8B-B14F-4D97-AF65-F5344CB8AC3E}">
        <p14:creationId xmlns:p14="http://schemas.microsoft.com/office/powerpoint/2010/main" val="3290010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7D891-1650-56FA-FC8F-23C026527BE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F1C15CD-0B65-C504-9CB0-E2C4A3B66FFF}"/>
              </a:ext>
            </a:extLst>
          </p:cNvPr>
          <p:cNvSpPr>
            <a:spLocks noGrp="1"/>
          </p:cNvSpPr>
          <p:nvPr>
            <p:ph type="title"/>
          </p:nvPr>
        </p:nvSpPr>
        <p:spPr/>
        <p:txBody>
          <a:bodyPr/>
          <a:lstStyle/>
          <a:p>
            <a:r>
              <a:rPr lang="en-US" dirty="0"/>
              <a:t>Presumptive Taxation</a:t>
            </a:r>
            <a:endParaRPr lang="en-IN" dirty="0"/>
          </a:p>
        </p:txBody>
      </p:sp>
      <p:sp>
        <p:nvSpPr>
          <p:cNvPr id="3" name="Slide Number Placeholder 42">
            <a:extLst>
              <a:ext uri="{FF2B5EF4-FFF2-40B4-BE49-F238E27FC236}">
                <a16:creationId xmlns:a16="http://schemas.microsoft.com/office/drawing/2014/main" id="{11A49E73-B3A3-69BF-C1F3-64AED83CD3D6}"/>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42</a:t>
            </a:fld>
            <a:endParaRPr lang="en-IN" dirty="0">
              <a:latin typeface="Lora" panose="02000503000000020004" pitchFamily="2" charset="0"/>
            </a:endParaRPr>
          </a:p>
        </p:txBody>
      </p:sp>
    </p:spTree>
    <p:extLst>
      <p:ext uri="{BB962C8B-B14F-4D97-AF65-F5344CB8AC3E}">
        <p14:creationId xmlns:p14="http://schemas.microsoft.com/office/powerpoint/2010/main" val="2147140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200" y="1119600"/>
            <a:ext cx="10515600" cy="4876197"/>
          </a:xfrm>
        </p:spPr>
        <p:txBody>
          <a:bodyPr>
            <a:normAutofit/>
          </a:bodyPr>
          <a:lstStyle/>
          <a:p>
            <a:pPr algn="just"/>
            <a:r>
              <a:rPr sz="1600" dirty="0">
                <a:latin typeface="Lora" panose="02000503000000020004" pitchFamily="2" charset="0"/>
                <a:cs typeface="Times New Roman" panose="02020603050405020304" pitchFamily="18" charset="0"/>
              </a:rPr>
              <a:t>Section prescribes who is required to maintain books of account, what type of books, and the conditions under which such books must be kept to enable the AO to compute taxable income correctly.</a:t>
            </a:r>
          </a:p>
          <a:p>
            <a:pPr algn="just"/>
            <a:r>
              <a:rPr sz="1600" dirty="0">
                <a:latin typeface="Lora" panose="02000503000000020004" pitchFamily="2" charset="0"/>
                <a:cs typeface="Times New Roman" panose="02020603050405020304" pitchFamily="18" charset="0"/>
              </a:rPr>
              <a:t>Covers profession such as Legal, medical, engineering, architectural, accountancy, technical consultancy, interior decoration, information technology, company secretary, and other profession as notified by CBDT.</a:t>
            </a:r>
          </a:p>
          <a:p>
            <a:pPr algn="just"/>
            <a:r>
              <a:rPr sz="1600" dirty="0">
                <a:latin typeface="Lora" panose="02000503000000020004" pitchFamily="2" charset="0"/>
                <a:cs typeface="Times New Roman" panose="02020603050405020304" pitchFamily="18" charset="0"/>
              </a:rPr>
              <a:t>Assessee who claimed their income to be lower than the profit deemed u/s </a:t>
            </a:r>
            <a:endParaRPr lang="en-US" sz="1600" dirty="0">
              <a:latin typeface="Lora" panose="02000503000000020004" pitchFamily="2" charset="0"/>
              <a:cs typeface="Times New Roman" panose="02020603050405020304" pitchFamily="18" charset="0"/>
            </a:endParaRPr>
          </a:p>
          <a:p>
            <a:pPr lvl="1" algn="just"/>
            <a:r>
              <a:rPr dirty="0">
                <a:latin typeface="Lora" panose="02000503000000020004" pitchFamily="2" charset="0"/>
                <a:cs typeface="Times New Roman" panose="02020603050405020304" pitchFamily="18" charset="0"/>
              </a:rPr>
              <a:t>44AE (58(2) of 2025), </a:t>
            </a:r>
            <a:endParaRPr lang="en-US" dirty="0">
              <a:latin typeface="Lora" panose="02000503000000020004" pitchFamily="2" charset="0"/>
              <a:cs typeface="Times New Roman" panose="02020603050405020304" pitchFamily="18" charset="0"/>
            </a:endParaRPr>
          </a:p>
          <a:p>
            <a:pPr lvl="1" algn="just"/>
            <a:r>
              <a:rPr dirty="0">
                <a:latin typeface="Lora" panose="02000503000000020004" pitchFamily="2" charset="0"/>
                <a:cs typeface="Times New Roman" panose="02020603050405020304" pitchFamily="18" charset="0"/>
              </a:rPr>
              <a:t>44BB (61(2) of 2025), </a:t>
            </a:r>
            <a:endParaRPr lang="en-US" dirty="0">
              <a:latin typeface="Lora" panose="02000503000000020004" pitchFamily="2" charset="0"/>
              <a:cs typeface="Times New Roman" panose="02020603050405020304" pitchFamily="18" charset="0"/>
            </a:endParaRPr>
          </a:p>
          <a:p>
            <a:pPr lvl="1" algn="just"/>
            <a:r>
              <a:rPr dirty="0">
                <a:latin typeface="Lora" panose="02000503000000020004" pitchFamily="2" charset="0"/>
                <a:cs typeface="Times New Roman" panose="02020603050405020304" pitchFamily="18" charset="0"/>
              </a:rPr>
              <a:t>44BBB (61(2) of 2025), </a:t>
            </a:r>
            <a:endParaRPr lang="en-US" dirty="0">
              <a:latin typeface="Lora" panose="02000503000000020004" pitchFamily="2" charset="0"/>
              <a:cs typeface="Times New Roman" panose="02020603050405020304" pitchFamily="18" charset="0"/>
            </a:endParaRPr>
          </a:p>
          <a:p>
            <a:pPr lvl="1" algn="just"/>
            <a:r>
              <a:rPr dirty="0">
                <a:latin typeface="Lora" panose="02000503000000020004" pitchFamily="2" charset="0"/>
                <a:cs typeface="Times New Roman" panose="02020603050405020304" pitchFamily="18" charset="0"/>
              </a:rPr>
              <a:t>44AD (58(2) of 2025), </a:t>
            </a:r>
            <a:endParaRPr lang="en-US" dirty="0">
              <a:latin typeface="Lora" panose="02000503000000020004" pitchFamily="2" charset="0"/>
              <a:cs typeface="Times New Roman" panose="02020603050405020304" pitchFamily="18" charset="0"/>
            </a:endParaRPr>
          </a:p>
          <a:p>
            <a:pPr lvl="1" algn="just"/>
            <a:r>
              <a:rPr dirty="0">
                <a:latin typeface="Lora" panose="02000503000000020004" pitchFamily="2" charset="0"/>
                <a:cs typeface="Times New Roman" panose="02020603050405020304" pitchFamily="18" charset="0"/>
              </a:rPr>
              <a:t>44ADA (58(2) of 2025) </a:t>
            </a:r>
            <a:endParaRPr lang="en-US" dirty="0">
              <a:latin typeface="Lora" panose="02000503000000020004" pitchFamily="2" charset="0"/>
              <a:cs typeface="Times New Roman" panose="02020603050405020304" pitchFamily="18" charset="0"/>
            </a:endParaRPr>
          </a:p>
          <a:p>
            <a:pPr marL="457200" lvl="1" indent="0" algn="just">
              <a:buNone/>
            </a:pPr>
            <a:r>
              <a:rPr dirty="0">
                <a:latin typeface="Lora" panose="02000503000000020004" pitchFamily="2" charset="0"/>
                <a:cs typeface="Times New Roman" panose="02020603050405020304" pitchFamily="18" charset="0"/>
              </a:rPr>
              <a:t>shall be mandatorily required to maintain books</a:t>
            </a:r>
            <a:r>
              <a:rPr lang="en-US" dirty="0">
                <a:latin typeface="Lora" panose="02000503000000020004" pitchFamily="2" charset="0"/>
                <a:cs typeface="Times New Roman" panose="02020603050405020304" pitchFamily="18" charset="0"/>
              </a:rPr>
              <a:t>.</a:t>
            </a:r>
          </a:p>
          <a:p>
            <a:pPr marL="0" indent="0" algn="just">
              <a:buNone/>
            </a:pPr>
            <a:endParaRPr lang="en-US" sz="1600" dirty="0">
              <a:latin typeface="Lora" panose="02000503000000020004" pitchFamily="2" charset="0"/>
              <a:cs typeface="Times New Roman" panose="02020603050405020304" pitchFamily="18" charset="0"/>
            </a:endParaRPr>
          </a:p>
          <a:p>
            <a:pPr marL="0" indent="0" algn="just">
              <a:buNone/>
            </a:pPr>
            <a:endParaRPr sz="1600" dirty="0">
              <a:latin typeface="Lora" panose="02000503000000020004" pitchFamily="2" charset="0"/>
              <a:cs typeface="Times New Roman" panose="02020603050405020304" pitchFamily="18" charset="0"/>
            </a:endParaRPr>
          </a:p>
        </p:txBody>
      </p:sp>
      <p:sp>
        <p:nvSpPr>
          <p:cNvPr id="3" name="Title 2"/>
          <p:cNvSpPr>
            <a:spLocks noGrp="1"/>
          </p:cNvSpPr>
          <p:nvPr>
            <p:ph type="title"/>
          </p:nvPr>
        </p:nvSpPr>
        <p:spPr>
          <a:xfrm>
            <a:off x="745200" y="122400"/>
            <a:ext cx="10515600" cy="775912"/>
          </a:xfrm>
        </p:spPr>
        <p:txBody>
          <a:bodyPr>
            <a:normAutofit/>
          </a:bodyPr>
          <a:lstStyle/>
          <a:p>
            <a:r>
              <a:rPr lang="en-US" dirty="0">
                <a:latin typeface="Lora" panose="02000503000000020004" pitchFamily="2" charset="0"/>
                <a:cs typeface="Times New Roman" panose="02020603050405020304" pitchFamily="18" charset="0"/>
              </a:rPr>
              <a:t>Section 44AA of 1961 / Section 62 of 2025</a:t>
            </a:r>
          </a:p>
        </p:txBody>
      </p:sp>
      <p:sp>
        <p:nvSpPr>
          <p:cNvPr id="4" name="Slide Number Placeholder 42">
            <a:extLst>
              <a:ext uri="{FF2B5EF4-FFF2-40B4-BE49-F238E27FC236}">
                <a16:creationId xmlns:a16="http://schemas.microsoft.com/office/drawing/2014/main" id="{12F1032E-3566-1BB6-1A8C-1C42E509E5EF}"/>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43</a:t>
            </a:fld>
            <a:endParaRPr lang="en-IN" dirty="0">
              <a:latin typeface="Lora" panose="02000503000000020004" pitchFamily="2"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063ED-25F4-5879-8622-0D670F8EFB32}"/>
              </a:ext>
            </a:extLst>
          </p:cNvPr>
          <p:cNvSpPr>
            <a:spLocks noGrp="1"/>
          </p:cNvSpPr>
          <p:nvPr>
            <p:ph type="title"/>
          </p:nvPr>
        </p:nvSpPr>
        <p:spPr/>
        <p:txBody>
          <a:bodyPr/>
          <a:lstStyle/>
          <a:p>
            <a:r>
              <a:rPr lang="en-US" dirty="0">
                <a:latin typeface="Lora" panose="02000503000000020004" pitchFamily="2" charset="0"/>
                <a:cs typeface="Times New Roman" panose="02020603050405020304" pitchFamily="18" charset="0"/>
              </a:rPr>
              <a:t>Section 44AA of 1961 / Section 62 of 2025 – Contd.</a:t>
            </a:r>
            <a:endParaRPr lang="en-IN" dirty="0">
              <a:latin typeface="Lora" panose="02000503000000020004" pitchFamily="2" charset="0"/>
            </a:endParaRPr>
          </a:p>
        </p:txBody>
      </p:sp>
      <p:graphicFrame>
        <p:nvGraphicFramePr>
          <p:cNvPr id="4" name="Table 3">
            <a:extLst>
              <a:ext uri="{FF2B5EF4-FFF2-40B4-BE49-F238E27FC236}">
                <a16:creationId xmlns:a16="http://schemas.microsoft.com/office/drawing/2014/main" id="{1355B3DC-E197-66C9-B11F-C1C441F6CE20}"/>
              </a:ext>
            </a:extLst>
          </p:cNvPr>
          <p:cNvGraphicFramePr>
            <a:graphicFrameLocks noGrp="1"/>
          </p:cNvGraphicFramePr>
          <p:nvPr>
            <p:extLst>
              <p:ext uri="{D42A27DB-BD31-4B8C-83A1-F6EECF244321}">
                <p14:modId xmlns:p14="http://schemas.microsoft.com/office/powerpoint/2010/main" val="2224074346"/>
              </p:ext>
            </p:extLst>
          </p:nvPr>
        </p:nvGraphicFramePr>
        <p:xfrm>
          <a:off x="905359" y="1162840"/>
          <a:ext cx="10191008" cy="4212302"/>
        </p:xfrm>
        <a:graphic>
          <a:graphicData uri="http://schemas.openxmlformats.org/drawingml/2006/table">
            <a:tbl>
              <a:tblPr firstRow="1" bandRow="1">
                <a:tableStyleId>{5C22544A-7EE6-4342-B048-85BDC9FD1C3A}</a:tableStyleId>
              </a:tblPr>
              <a:tblGrid>
                <a:gridCol w="1431968">
                  <a:extLst>
                    <a:ext uri="{9D8B030D-6E8A-4147-A177-3AD203B41FA5}">
                      <a16:colId xmlns:a16="http://schemas.microsoft.com/office/drawing/2014/main" val="3068409702"/>
                    </a:ext>
                  </a:extLst>
                </a:gridCol>
                <a:gridCol w="8759040">
                  <a:extLst>
                    <a:ext uri="{9D8B030D-6E8A-4147-A177-3AD203B41FA5}">
                      <a16:colId xmlns:a16="http://schemas.microsoft.com/office/drawing/2014/main" val="1348853119"/>
                    </a:ext>
                  </a:extLst>
                </a:gridCol>
              </a:tblGrid>
              <a:tr h="475587">
                <a:tc>
                  <a:txBody>
                    <a:bodyPr/>
                    <a:lstStyle/>
                    <a:p>
                      <a:pPr algn="ctr"/>
                      <a:r>
                        <a:rPr lang="en-US" sz="1600" dirty="0">
                          <a:latin typeface="Lora" panose="02000503000000020004" pitchFamily="2" charset="0"/>
                          <a:cs typeface="Times New Roman" panose="02020603050405020304" pitchFamily="18" charset="0"/>
                        </a:rPr>
                        <a:t>Analysis of Change</a:t>
                      </a:r>
                      <a:endParaRPr lang="en-IN" sz="1600" dirty="0">
                        <a:latin typeface="Lora" panose="02000503000000020004" pitchFamily="2" charset="0"/>
                        <a:cs typeface="Times New Roman" panose="02020603050405020304" pitchFamily="18" charset="0"/>
                      </a:endParaRPr>
                    </a:p>
                  </a:txBody>
                  <a:tcPr/>
                </a:tc>
                <a:tc>
                  <a:txBody>
                    <a:bodyPr/>
                    <a:lstStyle/>
                    <a:p>
                      <a:pPr algn="ctr"/>
                      <a:r>
                        <a:rPr lang="en-US" sz="1600" dirty="0">
                          <a:latin typeface="Lora" panose="02000503000000020004" pitchFamily="2" charset="0"/>
                          <a:cs typeface="Times New Roman" panose="02020603050405020304" pitchFamily="18" charset="0"/>
                        </a:rPr>
                        <a:t>ITA, 1961 vis-à-vis ITA, 2025</a:t>
                      </a:r>
                      <a:endParaRPr lang="en-IN" sz="16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3180801369"/>
                  </a:ext>
                </a:extLst>
              </a:tr>
              <a:tr h="1816591">
                <a:tc>
                  <a:txBody>
                    <a:bodyPr/>
                    <a:lstStyle/>
                    <a:p>
                      <a:pPr algn="ctr"/>
                      <a:r>
                        <a:rPr lang="en-US" sz="1600" dirty="0">
                          <a:latin typeface="Lora" panose="02000503000000020004" pitchFamily="2" charset="0"/>
                          <a:cs typeface="Times New Roman" panose="02020603050405020304" pitchFamily="18" charset="0"/>
                        </a:rPr>
                        <a:t>Scope Expansion</a:t>
                      </a:r>
                      <a:endParaRPr lang="en-IN" sz="1600" dirty="0">
                        <a:latin typeface="Lora" panose="02000503000000020004" pitchFamily="2" charset="0"/>
                        <a:cs typeface="Times New Roman" panose="02020603050405020304" pitchFamily="18" charset="0"/>
                      </a:endParaRPr>
                    </a:p>
                  </a:txBody>
                  <a:tcPr anchor="ctr"/>
                </a:tc>
                <a:tc>
                  <a:txBody>
                    <a:bodyPr/>
                    <a:lstStyle/>
                    <a:p>
                      <a:pPr marL="0" indent="0" algn="just">
                        <a:buFont typeface="Arial" panose="020B0604020202020204" pitchFamily="34" charset="0"/>
                        <a:buNone/>
                      </a:pPr>
                      <a:r>
                        <a:rPr lang="en-IN" sz="1600" kern="1200" dirty="0">
                          <a:solidFill>
                            <a:schemeClr val="dk1"/>
                          </a:solidFill>
                          <a:effectLst/>
                          <a:latin typeface="Lora" panose="02000503000000020004" pitchFamily="2" charset="0"/>
                          <a:ea typeface="+mn-ea"/>
                          <a:cs typeface="Times New Roman" panose="02020603050405020304" pitchFamily="18" charset="0"/>
                        </a:rPr>
                        <a:t>In ITA 1961, profession of ‘information technology’ and ‘company secretary’ were notified by way of a CBDT notification No. 2675/385(E). Now in 2025, the same is included in the section itself. However profession of ‘authorised representative’ and ‘film artist’ notified vide SO 17(E) is not mentioned in the section. It may be separately notified in future.</a:t>
                      </a:r>
                    </a:p>
                  </a:txBody>
                  <a:tcPr anchor="ctr"/>
                </a:tc>
                <a:extLst>
                  <a:ext uri="{0D108BD9-81ED-4DB2-BD59-A6C34878D82A}">
                    <a16:rowId xmlns:a16="http://schemas.microsoft.com/office/drawing/2014/main" val="105976992"/>
                  </a:ext>
                </a:extLst>
              </a:tr>
              <a:tr h="1816591">
                <a:tc>
                  <a:txBody>
                    <a:bodyPr/>
                    <a:lstStyle/>
                    <a:p>
                      <a:pPr algn="ctr"/>
                      <a:r>
                        <a:rPr lang="en-US" sz="1600" dirty="0">
                          <a:latin typeface="Lora" panose="02000503000000020004" pitchFamily="2" charset="0"/>
                          <a:cs typeface="Times New Roman" panose="02020603050405020304" pitchFamily="18" charset="0"/>
                        </a:rPr>
                        <a:t>Maintenance of Books</a:t>
                      </a:r>
                      <a:endParaRPr lang="en-IN" sz="1600" dirty="0">
                        <a:latin typeface="Lora" panose="02000503000000020004" pitchFamily="2" charset="0"/>
                        <a:cs typeface="Times New Roman" panose="02020603050405020304" pitchFamily="18" charset="0"/>
                      </a:endParaRPr>
                    </a:p>
                  </a:txBody>
                  <a:tcPr anchor="ctr"/>
                </a:tc>
                <a:tc>
                  <a:txBody>
                    <a:bodyPr/>
                    <a:lstStyle/>
                    <a:p>
                      <a:pPr marL="0" indent="0" algn="just">
                        <a:buFont typeface="Arial" panose="020B0604020202020204" pitchFamily="34" charset="0"/>
                        <a:buNone/>
                      </a:pPr>
                      <a:r>
                        <a:rPr lang="en-IN" sz="1600" kern="1200" dirty="0">
                          <a:solidFill>
                            <a:schemeClr val="dk1"/>
                          </a:solidFill>
                          <a:effectLst/>
                          <a:latin typeface="Lora" panose="02000503000000020004" pitchFamily="2" charset="0"/>
                          <a:ea typeface="+mn-ea"/>
                          <a:cs typeface="Times New Roman" panose="02020603050405020304" pitchFamily="18" charset="0"/>
                        </a:rPr>
                        <a:t>In 1961, the </a:t>
                      </a:r>
                      <a:r>
                        <a:rPr lang="en-IN" sz="1600" kern="1200" dirty="0" err="1">
                          <a:solidFill>
                            <a:schemeClr val="dk1"/>
                          </a:solidFill>
                          <a:effectLst/>
                          <a:latin typeface="Lora" panose="02000503000000020004" pitchFamily="2" charset="0"/>
                          <a:ea typeface="+mn-ea"/>
                          <a:cs typeface="Times New Roman" panose="02020603050405020304" pitchFamily="18" charset="0"/>
                        </a:rPr>
                        <a:t>assessees</a:t>
                      </a:r>
                      <a:r>
                        <a:rPr lang="en-IN" sz="1600" kern="1200" dirty="0">
                          <a:solidFill>
                            <a:schemeClr val="dk1"/>
                          </a:solidFill>
                          <a:effectLst/>
                          <a:latin typeface="Lora" panose="02000503000000020004" pitchFamily="2" charset="0"/>
                          <a:ea typeface="+mn-ea"/>
                          <a:cs typeface="Times New Roman" panose="02020603050405020304" pitchFamily="18" charset="0"/>
                        </a:rPr>
                        <a:t> who claimed their income to be lower than the profit deemed u/s 44AE, 44BB, and 44BBB were required to maintain books of account. The scope now seems to be extended to provisions of Section 44AD and 44ADA as well.</a:t>
                      </a:r>
                    </a:p>
                  </a:txBody>
                  <a:tcPr anchor="ctr"/>
                </a:tc>
                <a:extLst>
                  <a:ext uri="{0D108BD9-81ED-4DB2-BD59-A6C34878D82A}">
                    <a16:rowId xmlns:a16="http://schemas.microsoft.com/office/drawing/2014/main" val="352265026"/>
                  </a:ext>
                </a:extLst>
              </a:tr>
            </a:tbl>
          </a:graphicData>
        </a:graphic>
      </p:graphicFrame>
      <p:sp>
        <p:nvSpPr>
          <p:cNvPr id="2" name="Rectangle 1">
            <a:extLst>
              <a:ext uri="{FF2B5EF4-FFF2-40B4-BE49-F238E27FC236}">
                <a16:creationId xmlns:a16="http://schemas.microsoft.com/office/drawing/2014/main" id="{BDB7E8A1-8733-1CE1-C40F-12AECC3A65B0}"/>
              </a:ext>
            </a:extLst>
          </p:cNvPr>
          <p:cNvSpPr/>
          <p:nvPr/>
        </p:nvSpPr>
        <p:spPr>
          <a:xfrm>
            <a:off x="726989" y="5624888"/>
            <a:ext cx="10891987" cy="4878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i="1" dirty="0">
                <a:latin typeface="Lora" panose="02000503000000020004" pitchFamily="2" charset="0"/>
              </a:rPr>
              <a:t>Does this mean that AR and Film Artist will not be covered under the provisions of Section 44AA?</a:t>
            </a:r>
          </a:p>
        </p:txBody>
      </p:sp>
      <p:sp>
        <p:nvSpPr>
          <p:cNvPr id="5" name="Slide Number Placeholder 42">
            <a:extLst>
              <a:ext uri="{FF2B5EF4-FFF2-40B4-BE49-F238E27FC236}">
                <a16:creationId xmlns:a16="http://schemas.microsoft.com/office/drawing/2014/main" id="{532038B2-6C56-815B-BD63-623438FF22E8}"/>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44</a:t>
            </a:fld>
            <a:endParaRPr lang="en-IN" dirty="0">
              <a:latin typeface="Lora" panose="02000503000000020004" pitchFamily="2" charset="0"/>
            </a:endParaRPr>
          </a:p>
        </p:txBody>
      </p:sp>
    </p:spTree>
    <p:extLst>
      <p:ext uri="{BB962C8B-B14F-4D97-AF65-F5344CB8AC3E}">
        <p14:creationId xmlns:p14="http://schemas.microsoft.com/office/powerpoint/2010/main" val="1384019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200" y="1119599"/>
            <a:ext cx="10515600" cy="4631977"/>
          </a:xfrm>
        </p:spPr>
        <p:txBody>
          <a:bodyPr>
            <a:normAutofit lnSpcReduction="10000"/>
          </a:bodyPr>
          <a:lstStyle/>
          <a:p>
            <a:pPr algn="just"/>
            <a:r>
              <a:rPr lang="en-US" dirty="0">
                <a:latin typeface="Lora" panose="02000503000000020004" pitchFamily="2" charset="0"/>
                <a:cs typeface="Times New Roman" panose="02020603050405020304" pitchFamily="18" charset="0"/>
              </a:rPr>
              <a:t>Section mandates tax audit of accounts for certain persons carrying on business or profession.</a:t>
            </a:r>
          </a:p>
          <a:p>
            <a:pPr algn="just"/>
            <a:r>
              <a:rPr lang="en-US" dirty="0">
                <a:latin typeface="Lora" panose="02000503000000020004" pitchFamily="2" charset="0"/>
                <a:cs typeface="Times New Roman" panose="02020603050405020304" pitchFamily="18" charset="0"/>
              </a:rPr>
              <a:t>Business – If total sales / turnover &gt; Rs.1 Cr. Limit will be Rs.10 Cr is cash receipts &amp; payments up to 5% ; Profession – If total sales / turnover &gt; Rs.50 lacs.</a:t>
            </a:r>
          </a:p>
          <a:p>
            <a:pPr algn="just"/>
            <a:r>
              <a:rPr lang="en-US" dirty="0">
                <a:latin typeface="Lora" panose="02000503000000020004" pitchFamily="2" charset="0"/>
                <a:cs typeface="Times New Roman" panose="02020603050405020304" pitchFamily="18" charset="0"/>
              </a:rPr>
              <a:t>Presumptive Taxation u/s – If income declared in lower than the presumptive rate and income exceeds basic exemption limit</a:t>
            </a:r>
          </a:p>
          <a:p>
            <a:pPr algn="just"/>
            <a:r>
              <a:rPr lang="en-US" dirty="0">
                <a:latin typeface="Lora" panose="02000503000000020004" pitchFamily="2" charset="0"/>
                <a:cs typeface="Times New Roman" panose="02020603050405020304" pitchFamily="18" charset="0"/>
              </a:rPr>
              <a:t>As per Section 44AB of ITA, entities are exempt from tax audits if their total turnover is Rs. 10 crore or less and at least 95% of all receipts and payments are done through banking channels (i.e., non-cash transactions). The language of this provision is such that it takes into account even non-business receipts and payments for calculating the 95% threshold. </a:t>
            </a:r>
          </a:p>
          <a:p>
            <a:pPr algn="just"/>
            <a:r>
              <a:rPr lang="en-US" dirty="0">
                <a:latin typeface="Lora" panose="02000503000000020004" pitchFamily="2" charset="0"/>
                <a:cs typeface="Times New Roman" panose="02020603050405020304" pitchFamily="18" charset="0"/>
              </a:rPr>
              <a:t>In the ITB, it seems that the exemption criteria remain the same but provide that receipts and payments from business will be considered for the 95% threshold. This means receipts and payments that are not part of the core business operation (for example, dividends or interest incomes) will not be included in determining whether a tax audit is required.</a:t>
            </a:r>
          </a:p>
        </p:txBody>
      </p:sp>
      <p:sp>
        <p:nvSpPr>
          <p:cNvPr id="3" name="Title 2"/>
          <p:cNvSpPr>
            <a:spLocks noGrp="1"/>
          </p:cNvSpPr>
          <p:nvPr>
            <p:ph type="title"/>
          </p:nvPr>
        </p:nvSpPr>
        <p:spPr>
          <a:xfrm>
            <a:off x="736056" y="121543"/>
            <a:ext cx="10515600" cy="775912"/>
          </a:xfrm>
        </p:spPr>
        <p:txBody>
          <a:bodyPr>
            <a:normAutofit/>
          </a:bodyPr>
          <a:lstStyle/>
          <a:p>
            <a:r>
              <a:rPr lang="en-US" dirty="0">
                <a:latin typeface="Lora" panose="02000503000000020004" pitchFamily="2" charset="0"/>
                <a:cs typeface="Times New Roman" panose="02020603050405020304" pitchFamily="18" charset="0"/>
              </a:rPr>
              <a:t>Section 44AB of 1961 / Section 63 of 2025</a:t>
            </a:r>
          </a:p>
        </p:txBody>
      </p:sp>
      <p:sp>
        <p:nvSpPr>
          <p:cNvPr id="4" name="Slide Number Placeholder 42">
            <a:extLst>
              <a:ext uri="{FF2B5EF4-FFF2-40B4-BE49-F238E27FC236}">
                <a16:creationId xmlns:a16="http://schemas.microsoft.com/office/drawing/2014/main" id="{373FDD60-BDCA-4F0F-9547-30172C435053}"/>
              </a:ext>
            </a:extLst>
          </p:cNvPr>
          <p:cNvSpPr txBox="1">
            <a:spLocks/>
          </p:cNvSpPr>
          <p:nvPr/>
        </p:nvSpPr>
        <p:spPr>
          <a:xfrm>
            <a:off x="4724400" y="6422231"/>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45</a:t>
            </a:fld>
            <a:endParaRPr lang="en-IN" dirty="0">
              <a:latin typeface="Lora" panose="02000503000000020004" pitchFamily="2"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31805-7EDC-9A32-70C5-D47F086C3DB0}"/>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315CA8-A7AC-4E53-633A-F58034312EBB}"/>
              </a:ext>
            </a:extLst>
          </p:cNvPr>
          <p:cNvPicPr>
            <a:picLocks noGrp="1" noChangeAspect="1"/>
          </p:cNvPicPr>
          <p:nvPr>
            <p:ph idx="1"/>
          </p:nvPr>
        </p:nvPicPr>
        <p:blipFill>
          <a:blip r:embed="rId2"/>
          <a:stretch>
            <a:fillRect/>
          </a:stretch>
        </p:blipFill>
        <p:spPr>
          <a:xfrm>
            <a:off x="726989" y="961069"/>
            <a:ext cx="10028745" cy="3880438"/>
          </a:xfrm>
        </p:spPr>
      </p:pic>
      <p:sp>
        <p:nvSpPr>
          <p:cNvPr id="3" name="Title 2">
            <a:extLst>
              <a:ext uri="{FF2B5EF4-FFF2-40B4-BE49-F238E27FC236}">
                <a16:creationId xmlns:a16="http://schemas.microsoft.com/office/drawing/2014/main" id="{969DB776-E679-6B3A-5539-990145F2F3AD}"/>
              </a:ext>
            </a:extLst>
          </p:cNvPr>
          <p:cNvSpPr>
            <a:spLocks noGrp="1"/>
          </p:cNvSpPr>
          <p:nvPr>
            <p:ph type="title"/>
          </p:nvPr>
        </p:nvSpPr>
        <p:spPr>
          <a:xfrm>
            <a:off x="736056" y="121543"/>
            <a:ext cx="10515600" cy="775912"/>
          </a:xfrm>
        </p:spPr>
        <p:txBody>
          <a:bodyPr>
            <a:normAutofit/>
          </a:bodyPr>
          <a:lstStyle/>
          <a:p>
            <a:r>
              <a:rPr lang="en-US" dirty="0">
                <a:latin typeface="Lora" panose="02000503000000020004" pitchFamily="2" charset="0"/>
                <a:cs typeface="Times New Roman" panose="02020603050405020304" pitchFamily="18" charset="0"/>
              </a:rPr>
              <a:t>Section 44AB of 1961 / Section 63 of 2025</a:t>
            </a:r>
          </a:p>
        </p:txBody>
      </p:sp>
      <p:sp>
        <p:nvSpPr>
          <p:cNvPr id="5" name="Rectangle 4">
            <a:extLst>
              <a:ext uri="{FF2B5EF4-FFF2-40B4-BE49-F238E27FC236}">
                <a16:creationId xmlns:a16="http://schemas.microsoft.com/office/drawing/2014/main" id="{F388FAFF-E472-9F70-949C-5145B400C854}"/>
              </a:ext>
            </a:extLst>
          </p:cNvPr>
          <p:cNvSpPr/>
          <p:nvPr/>
        </p:nvSpPr>
        <p:spPr>
          <a:xfrm>
            <a:off x="726989" y="5624888"/>
            <a:ext cx="10891987" cy="4878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i="1" dirty="0">
                <a:latin typeface="Lora" panose="02000503000000020004" pitchFamily="2" charset="0"/>
              </a:rPr>
              <a:t>Analogy will have to be cleared by the department</a:t>
            </a:r>
          </a:p>
        </p:txBody>
      </p:sp>
      <p:sp>
        <p:nvSpPr>
          <p:cNvPr id="2" name="Slide Number Placeholder 42">
            <a:extLst>
              <a:ext uri="{FF2B5EF4-FFF2-40B4-BE49-F238E27FC236}">
                <a16:creationId xmlns:a16="http://schemas.microsoft.com/office/drawing/2014/main" id="{A667848F-586C-4A76-48B0-3663780D3845}"/>
              </a:ext>
            </a:extLst>
          </p:cNvPr>
          <p:cNvSpPr txBox="1">
            <a:spLocks/>
          </p:cNvSpPr>
          <p:nvPr/>
        </p:nvSpPr>
        <p:spPr>
          <a:xfrm>
            <a:off x="4724400" y="6422231"/>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46</a:t>
            </a:fld>
            <a:endParaRPr lang="en-IN" dirty="0">
              <a:latin typeface="Lora" panose="02000503000000020004" pitchFamily="2" charset="0"/>
            </a:endParaRPr>
          </a:p>
        </p:txBody>
      </p:sp>
    </p:spTree>
    <p:extLst>
      <p:ext uri="{BB962C8B-B14F-4D97-AF65-F5344CB8AC3E}">
        <p14:creationId xmlns:p14="http://schemas.microsoft.com/office/powerpoint/2010/main" val="3229553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200" y="1119600"/>
            <a:ext cx="10515600" cy="4878000"/>
          </a:xfrm>
        </p:spPr>
        <p:txBody>
          <a:bodyPr>
            <a:normAutofit lnSpcReduction="10000"/>
          </a:bodyPr>
          <a:lstStyle/>
          <a:p>
            <a:pPr algn="just"/>
            <a:r>
              <a:rPr sz="1900" dirty="0">
                <a:latin typeface="Lora" panose="02000503000000020004" pitchFamily="2" charset="0"/>
                <a:cs typeface="Times New Roman" panose="02020603050405020304" pitchFamily="18" charset="0"/>
              </a:rPr>
              <a:t>Section provides a simplified scheme of taxation for small businesses, allowing income to be computed on a presumptive basis, thereby reducing compliance burden like maintenance of books and tax audit.</a:t>
            </a:r>
          </a:p>
          <a:p>
            <a:pPr algn="just"/>
            <a:r>
              <a:rPr sz="1900" dirty="0">
                <a:latin typeface="Lora" panose="02000503000000020004" pitchFamily="2" charset="0"/>
                <a:cs typeface="Times New Roman" panose="02020603050405020304" pitchFamily="18" charset="0"/>
              </a:rPr>
              <a:t>Resident Individual, HUF, or Firm engaged in any business other than plying, hiring, or leasing goods carriage, or agency business, or commission / brokerage earning business whose turnover does not exceed Rs.2 Cr.</a:t>
            </a:r>
          </a:p>
          <a:p>
            <a:pPr algn="just"/>
            <a:r>
              <a:rPr sz="1900" dirty="0">
                <a:latin typeface="Lora" panose="02000503000000020004" pitchFamily="2" charset="0"/>
                <a:cs typeface="Times New Roman" panose="02020603050405020304" pitchFamily="18" charset="0"/>
              </a:rPr>
              <a:t>If once opts out of 44AD, then same cannot be opted for next 5 years and audit becomes mandatory.</a:t>
            </a:r>
            <a:endParaRPr lang="en-US" sz="1900" dirty="0">
              <a:latin typeface="Lora" panose="02000503000000020004" pitchFamily="2" charset="0"/>
              <a:cs typeface="Times New Roman" panose="02020603050405020304" pitchFamily="18" charset="0"/>
            </a:endParaRPr>
          </a:p>
          <a:p>
            <a:pPr algn="just"/>
            <a:r>
              <a:rPr lang="en-US" sz="2000" dirty="0">
                <a:latin typeface="Lora" panose="02000503000000020004" pitchFamily="2" charset="0"/>
                <a:cs typeface="Times New Roman" panose="02020603050405020304" pitchFamily="18" charset="0"/>
              </a:rPr>
              <a:t>Section provides a simplified presumptive taxation scheme for small professionals, reducing compliance requirements such as maintenance of books of account and tax audit provided gross receipts does not exceed Rs.50 Lacs</a:t>
            </a:r>
            <a:endParaRPr sz="1900" dirty="0">
              <a:latin typeface="Lora" panose="02000503000000020004" pitchFamily="2" charset="0"/>
              <a:cs typeface="Times New Roman" panose="02020603050405020304" pitchFamily="18" charset="0"/>
            </a:endParaRPr>
          </a:p>
          <a:p>
            <a:pPr algn="just"/>
            <a:r>
              <a:rPr lang="en-IN" sz="1900" b="1" dirty="0">
                <a:latin typeface="Lora" panose="02000503000000020004" pitchFamily="2" charset="0"/>
                <a:cs typeface="Times New Roman" panose="02020603050405020304" pitchFamily="18" charset="0"/>
              </a:rPr>
              <a:t>Analysis of change: </a:t>
            </a:r>
            <a:r>
              <a:rPr sz="1900" dirty="0">
                <a:latin typeface="Lora" panose="02000503000000020004" pitchFamily="2" charset="0"/>
                <a:cs typeface="Times New Roman" panose="02020603050405020304" pitchFamily="18" charset="0"/>
              </a:rPr>
              <a:t>1961 Act had overriding effect over provisions of Section 28 to 43C. However in 2025, the scope has been increased to Section 44A (50 of 2025) and 43CA (53 of 2025).</a:t>
            </a:r>
          </a:p>
        </p:txBody>
      </p:sp>
      <p:sp>
        <p:nvSpPr>
          <p:cNvPr id="3" name="Title 2"/>
          <p:cNvSpPr>
            <a:spLocks noGrp="1"/>
          </p:cNvSpPr>
          <p:nvPr>
            <p:ph type="title"/>
          </p:nvPr>
        </p:nvSpPr>
        <p:spPr>
          <a:xfrm>
            <a:off x="745200" y="122400"/>
            <a:ext cx="10515600" cy="775912"/>
          </a:xfrm>
        </p:spPr>
        <p:txBody>
          <a:bodyPr>
            <a:normAutofit/>
          </a:bodyPr>
          <a:lstStyle/>
          <a:p>
            <a:r>
              <a:rPr dirty="0">
                <a:latin typeface="Lora" panose="02000503000000020004" pitchFamily="2" charset="0"/>
                <a:cs typeface="Times New Roman" panose="02020603050405020304" pitchFamily="18" charset="0"/>
              </a:rPr>
              <a:t>Section 44AD &amp; 44ADA of 1961 / Section 58 of 2025</a:t>
            </a:r>
          </a:p>
        </p:txBody>
      </p:sp>
      <p:sp>
        <p:nvSpPr>
          <p:cNvPr id="4" name="Slide Number Placeholder 42">
            <a:extLst>
              <a:ext uri="{FF2B5EF4-FFF2-40B4-BE49-F238E27FC236}">
                <a16:creationId xmlns:a16="http://schemas.microsoft.com/office/drawing/2014/main" id="{21BFEAF2-DC5D-2A07-AC58-AC6783683902}"/>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47</a:t>
            </a:fld>
            <a:endParaRPr lang="en-IN" dirty="0">
              <a:latin typeface="Lora" panose="02000503000000020004" pitchFamily="2"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690B4-B617-8E88-AB9E-6F20208D1221}"/>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0D303F-CDB8-F5CD-9568-694D7D3D038E}"/>
              </a:ext>
            </a:extLst>
          </p:cNvPr>
          <p:cNvPicPr>
            <a:picLocks noGrp="1" noChangeAspect="1"/>
          </p:cNvPicPr>
          <p:nvPr>
            <p:ph idx="1"/>
          </p:nvPr>
        </p:nvPicPr>
        <p:blipFill>
          <a:blip r:embed="rId2"/>
          <a:stretch>
            <a:fillRect/>
          </a:stretch>
        </p:blipFill>
        <p:spPr>
          <a:xfrm>
            <a:off x="754825" y="1219999"/>
            <a:ext cx="10515600" cy="2462955"/>
          </a:xfrm>
        </p:spPr>
      </p:pic>
      <p:sp>
        <p:nvSpPr>
          <p:cNvPr id="3" name="Title 2">
            <a:extLst>
              <a:ext uri="{FF2B5EF4-FFF2-40B4-BE49-F238E27FC236}">
                <a16:creationId xmlns:a16="http://schemas.microsoft.com/office/drawing/2014/main" id="{4F3B6CA2-E8EE-A61F-2896-C672FC68DD97}"/>
              </a:ext>
            </a:extLst>
          </p:cNvPr>
          <p:cNvSpPr>
            <a:spLocks noGrp="1"/>
          </p:cNvSpPr>
          <p:nvPr>
            <p:ph type="title"/>
          </p:nvPr>
        </p:nvSpPr>
        <p:spPr>
          <a:xfrm>
            <a:off x="745200" y="122400"/>
            <a:ext cx="10515600" cy="775912"/>
          </a:xfrm>
        </p:spPr>
        <p:txBody>
          <a:bodyPr>
            <a:normAutofit/>
          </a:bodyPr>
          <a:lstStyle/>
          <a:p>
            <a:r>
              <a:rPr dirty="0">
                <a:latin typeface="Lora" panose="02000503000000020004" pitchFamily="2" charset="0"/>
                <a:cs typeface="Times New Roman" panose="02020603050405020304" pitchFamily="18" charset="0"/>
              </a:rPr>
              <a:t>Section 44AD &amp; 44ADA of 1961 / Section 58 of 2025</a:t>
            </a:r>
          </a:p>
        </p:txBody>
      </p:sp>
      <p:pic>
        <p:nvPicPr>
          <p:cNvPr id="7" name="Picture 6">
            <a:extLst>
              <a:ext uri="{FF2B5EF4-FFF2-40B4-BE49-F238E27FC236}">
                <a16:creationId xmlns:a16="http://schemas.microsoft.com/office/drawing/2014/main" id="{25F6FDFE-6A8D-DB56-EAE6-0C41DD6DBCB2}"/>
              </a:ext>
            </a:extLst>
          </p:cNvPr>
          <p:cNvPicPr>
            <a:picLocks noChangeAspect="1"/>
          </p:cNvPicPr>
          <p:nvPr/>
        </p:nvPicPr>
        <p:blipFill>
          <a:blip r:embed="rId3"/>
          <a:stretch>
            <a:fillRect/>
          </a:stretch>
        </p:blipFill>
        <p:spPr>
          <a:xfrm>
            <a:off x="745200" y="3682954"/>
            <a:ext cx="10515600" cy="875706"/>
          </a:xfrm>
          <a:prstGeom prst="rect">
            <a:avLst/>
          </a:prstGeom>
        </p:spPr>
      </p:pic>
      <p:sp>
        <p:nvSpPr>
          <p:cNvPr id="8" name="Slide Number Placeholder 42">
            <a:extLst>
              <a:ext uri="{FF2B5EF4-FFF2-40B4-BE49-F238E27FC236}">
                <a16:creationId xmlns:a16="http://schemas.microsoft.com/office/drawing/2014/main" id="{02601F4A-69E9-6E6B-A14C-2C57E93BCDDC}"/>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48</a:t>
            </a:fld>
            <a:endParaRPr lang="en-IN" dirty="0">
              <a:latin typeface="Lora" panose="02000503000000020004" pitchFamily="2" charset="0"/>
            </a:endParaRPr>
          </a:p>
        </p:txBody>
      </p:sp>
    </p:spTree>
    <p:extLst>
      <p:ext uri="{BB962C8B-B14F-4D97-AF65-F5344CB8AC3E}">
        <p14:creationId xmlns:p14="http://schemas.microsoft.com/office/powerpoint/2010/main" val="3089868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6439" y="1119600"/>
            <a:ext cx="10515600" cy="4878000"/>
          </a:xfrm>
        </p:spPr>
        <p:txBody>
          <a:bodyPr>
            <a:normAutofit/>
          </a:bodyPr>
          <a:lstStyle/>
          <a:p>
            <a:pPr algn="just"/>
            <a:r>
              <a:rPr dirty="0">
                <a:latin typeface="Lora" panose="02000503000000020004" pitchFamily="2" charset="0"/>
                <a:cs typeface="Times New Roman" panose="02020603050405020304" pitchFamily="18" charset="0"/>
              </a:rPr>
              <a:t>Section provides a presumptive taxation scheme for small taxpayers engaged in the business of plying, hiring or leasing goods carriages (owns &lt; 10 vehicles), to simplify income computation and reduce compliance requirements</a:t>
            </a:r>
            <a:endParaRPr lang="en-US" dirty="0">
              <a:latin typeface="Lora" panose="02000503000000020004" pitchFamily="2" charset="0"/>
              <a:cs typeface="Times New Roman" panose="02020603050405020304" pitchFamily="18" charset="0"/>
            </a:endParaRPr>
          </a:p>
        </p:txBody>
      </p:sp>
      <p:sp>
        <p:nvSpPr>
          <p:cNvPr id="3" name="Title 2"/>
          <p:cNvSpPr>
            <a:spLocks noGrp="1"/>
          </p:cNvSpPr>
          <p:nvPr>
            <p:ph type="title"/>
          </p:nvPr>
        </p:nvSpPr>
        <p:spPr>
          <a:xfrm>
            <a:off x="745200" y="122400"/>
            <a:ext cx="10515600" cy="775912"/>
          </a:xfrm>
        </p:spPr>
        <p:txBody>
          <a:bodyPr>
            <a:normAutofit/>
          </a:bodyPr>
          <a:lstStyle/>
          <a:p>
            <a:r>
              <a:rPr lang="en-US" dirty="0">
                <a:latin typeface="Lora" panose="02000503000000020004" pitchFamily="2" charset="0"/>
                <a:cs typeface="Times New Roman" panose="02020603050405020304" pitchFamily="18" charset="0"/>
              </a:rPr>
              <a:t>Section 44AE of 1961 / Section 58 of 2025</a:t>
            </a:r>
          </a:p>
        </p:txBody>
      </p:sp>
      <p:graphicFrame>
        <p:nvGraphicFramePr>
          <p:cNvPr id="5" name="Table 4">
            <a:extLst>
              <a:ext uri="{FF2B5EF4-FFF2-40B4-BE49-F238E27FC236}">
                <a16:creationId xmlns:a16="http://schemas.microsoft.com/office/drawing/2014/main" id="{1439AC0A-C95D-0855-A972-19908327CBC3}"/>
              </a:ext>
            </a:extLst>
          </p:cNvPr>
          <p:cNvGraphicFramePr>
            <a:graphicFrameLocks noGrp="1"/>
          </p:cNvGraphicFramePr>
          <p:nvPr>
            <p:extLst>
              <p:ext uri="{D42A27DB-BD31-4B8C-83A1-F6EECF244321}">
                <p14:modId xmlns:p14="http://schemas.microsoft.com/office/powerpoint/2010/main" val="2862417534"/>
              </p:ext>
            </p:extLst>
          </p:nvPr>
        </p:nvGraphicFramePr>
        <p:xfrm>
          <a:off x="1350000" y="2267822"/>
          <a:ext cx="10072038" cy="2880250"/>
        </p:xfrm>
        <a:graphic>
          <a:graphicData uri="http://schemas.openxmlformats.org/drawingml/2006/table">
            <a:tbl>
              <a:tblPr firstRow="1" bandRow="1">
                <a:tableStyleId>{5C22544A-7EE6-4342-B048-85BDC9FD1C3A}</a:tableStyleId>
              </a:tblPr>
              <a:tblGrid>
                <a:gridCol w="1415251">
                  <a:extLst>
                    <a:ext uri="{9D8B030D-6E8A-4147-A177-3AD203B41FA5}">
                      <a16:colId xmlns:a16="http://schemas.microsoft.com/office/drawing/2014/main" val="3068409702"/>
                    </a:ext>
                  </a:extLst>
                </a:gridCol>
                <a:gridCol w="8656787">
                  <a:extLst>
                    <a:ext uri="{9D8B030D-6E8A-4147-A177-3AD203B41FA5}">
                      <a16:colId xmlns:a16="http://schemas.microsoft.com/office/drawing/2014/main" val="1348853119"/>
                    </a:ext>
                  </a:extLst>
                </a:gridCol>
              </a:tblGrid>
              <a:tr h="619313">
                <a:tc>
                  <a:txBody>
                    <a:bodyPr/>
                    <a:lstStyle/>
                    <a:p>
                      <a:pPr algn="ctr"/>
                      <a:r>
                        <a:rPr lang="en-US" sz="1600" dirty="0">
                          <a:latin typeface="Lora" panose="02000503000000020004" pitchFamily="2" charset="0"/>
                          <a:cs typeface="Times New Roman" panose="02020603050405020304" pitchFamily="18" charset="0"/>
                        </a:rPr>
                        <a:t>Analysis of Change</a:t>
                      </a:r>
                      <a:endParaRPr lang="en-IN" sz="1600" dirty="0">
                        <a:latin typeface="Lora" panose="02000503000000020004" pitchFamily="2" charset="0"/>
                        <a:cs typeface="Times New Roman" panose="02020603050405020304" pitchFamily="18" charset="0"/>
                      </a:endParaRPr>
                    </a:p>
                  </a:txBody>
                  <a:tcPr/>
                </a:tc>
                <a:tc>
                  <a:txBody>
                    <a:bodyPr/>
                    <a:lstStyle/>
                    <a:p>
                      <a:pPr algn="ctr"/>
                      <a:r>
                        <a:rPr lang="en-US" sz="1600" dirty="0">
                          <a:latin typeface="Lora" panose="02000503000000020004" pitchFamily="2" charset="0"/>
                          <a:cs typeface="Times New Roman" panose="02020603050405020304" pitchFamily="18" charset="0"/>
                        </a:rPr>
                        <a:t>ITA, 1961 vis-à-vis ITA, 2025</a:t>
                      </a:r>
                      <a:endParaRPr lang="en-IN" sz="16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3180801369"/>
                  </a:ext>
                </a:extLst>
              </a:tr>
              <a:tr h="822744">
                <a:tc>
                  <a:txBody>
                    <a:bodyPr/>
                    <a:lstStyle/>
                    <a:p>
                      <a:pPr algn="ctr"/>
                      <a:r>
                        <a:rPr lang="en-US" sz="1600" dirty="0">
                          <a:latin typeface="Lora" panose="02000503000000020004" pitchFamily="2" charset="0"/>
                          <a:cs typeface="Times New Roman" panose="02020603050405020304" pitchFamily="18" charset="0"/>
                        </a:rPr>
                        <a:t>Expansion of Scope</a:t>
                      </a:r>
                      <a:endParaRPr lang="en-IN" sz="1600" dirty="0">
                        <a:latin typeface="Lora" panose="02000503000000020004" pitchFamily="2" charset="0"/>
                        <a:cs typeface="Times New Roman" panose="02020603050405020304" pitchFamily="18" charset="0"/>
                      </a:endParaRPr>
                    </a:p>
                  </a:txBody>
                  <a:tcPr/>
                </a:tc>
                <a:tc>
                  <a:txBody>
                    <a:bodyPr/>
                    <a:lstStyle/>
                    <a:p>
                      <a:pPr marL="0" indent="0" algn="just">
                        <a:buFont typeface="Arial" panose="020B0604020202020204" pitchFamily="34" charset="0"/>
                        <a:buNone/>
                      </a:pPr>
                      <a:r>
                        <a:rPr lang="en-IN" sz="1600" kern="1200" dirty="0">
                          <a:solidFill>
                            <a:schemeClr val="dk1"/>
                          </a:solidFill>
                          <a:effectLst/>
                          <a:latin typeface="Lora" panose="02000503000000020004" pitchFamily="2" charset="0"/>
                          <a:ea typeface="+mn-ea"/>
                          <a:cs typeface="Times New Roman" panose="02020603050405020304" pitchFamily="18" charset="0"/>
                        </a:rPr>
                        <a:t>1961 Act had overriding effect over provisions of Section 28 to 43C. However in 2025, the scope has been increased to Section 44A (50 of 2025) and 43CA (53 of 2025).</a:t>
                      </a:r>
                    </a:p>
                  </a:txBody>
                  <a:tcPr/>
                </a:tc>
                <a:extLst>
                  <a:ext uri="{0D108BD9-81ED-4DB2-BD59-A6C34878D82A}">
                    <a16:rowId xmlns:a16="http://schemas.microsoft.com/office/drawing/2014/main" val="105976992"/>
                  </a:ext>
                </a:extLst>
              </a:tr>
              <a:tr h="1438193">
                <a:tc>
                  <a:txBody>
                    <a:bodyPr/>
                    <a:lstStyle/>
                    <a:p>
                      <a:pPr algn="ctr"/>
                      <a:r>
                        <a:rPr lang="en-US" sz="1600" dirty="0">
                          <a:latin typeface="Lora" panose="02000503000000020004" pitchFamily="2" charset="0"/>
                          <a:cs typeface="Times New Roman" panose="02020603050405020304" pitchFamily="18" charset="0"/>
                        </a:rPr>
                        <a:t>Maintenance of Books of accounts</a:t>
                      </a:r>
                      <a:endParaRPr lang="en-IN" sz="1600" dirty="0">
                        <a:latin typeface="Lora" panose="02000503000000020004" pitchFamily="2" charset="0"/>
                        <a:cs typeface="Times New Roman" panose="02020603050405020304" pitchFamily="18" charset="0"/>
                      </a:endParaRPr>
                    </a:p>
                  </a:txBody>
                  <a:tcPr/>
                </a:tc>
                <a:tc>
                  <a:txBody>
                    <a:bodyPr/>
                    <a:lstStyle/>
                    <a:p>
                      <a:pPr marL="0" indent="0" algn="just">
                        <a:buFont typeface="Arial" panose="020B0604020202020204" pitchFamily="34" charset="0"/>
                        <a:buNone/>
                      </a:pPr>
                      <a:r>
                        <a:rPr lang="en-IN" sz="1600" kern="1200" dirty="0">
                          <a:solidFill>
                            <a:schemeClr val="dk1"/>
                          </a:solidFill>
                          <a:effectLst/>
                          <a:latin typeface="Lora" panose="02000503000000020004" pitchFamily="2" charset="0"/>
                          <a:ea typeface="+mn-ea"/>
                          <a:cs typeface="Times New Roman" panose="02020603050405020304" pitchFamily="18" charset="0"/>
                        </a:rPr>
                        <a:t>In 1961, requirement of maintaining books of account and getting the same audited u/s 44AB was required if income is claimed to be lower of presumptive income. However in 2025, such requirement is there if income is claimed to be lower of presumptive income </a:t>
                      </a:r>
                      <a:r>
                        <a:rPr lang="en-IN" sz="1600" b="1" kern="1200" dirty="0">
                          <a:solidFill>
                            <a:schemeClr val="dk1"/>
                          </a:solidFill>
                          <a:effectLst/>
                          <a:latin typeface="Lora" panose="02000503000000020004" pitchFamily="2" charset="0"/>
                          <a:ea typeface="+mn-ea"/>
                          <a:cs typeface="Times New Roman" panose="02020603050405020304" pitchFamily="18" charset="0"/>
                        </a:rPr>
                        <a:t>and the total income exceeds the basic exemption limit.</a:t>
                      </a:r>
                    </a:p>
                  </a:txBody>
                  <a:tcPr/>
                </a:tc>
                <a:extLst>
                  <a:ext uri="{0D108BD9-81ED-4DB2-BD59-A6C34878D82A}">
                    <a16:rowId xmlns:a16="http://schemas.microsoft.com/office/drawing/2014/main" val="928942109"/>
                  </a:ext>
                </a:extLst>
              </a:tr>
            </a:tbl>
          </a:graphicData>
        </a:graphic>
      </p:graphicFrame>
      <p:sp>
        <p:nvSpPr>
          <p:cNvPr id="4" name="Rectangle 3">
            <a:extLst>
              <a:ext uri="{FF2B5EF4-FFF2-40B4-BE49-F238E27FC236}">
                <a16:creationId xmlns:a16="http://schemas.microsoft.com/office/drawing/2014/main" id="{9074F05B-E372-56E8-AD37-BF6E1F76F817}"/>
              </a:ext>
            </a:extLst>
          </p:cNvPr>
          <p:cNvSpPr/>
          <p:nvPr/>
        </p:nvSpPr>
        <p:spPr>
          <a:xfrm>
            <a:off x="769961" y="5284980"/>
            <a:ext cx="10891987" cy="59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i="1" dirty="0">
                <a:latin typeface="Lora" panose="02000503000000020004" pitchFamily="2" charset="0"/>
              </a:rPr>
              <a:t>Thus if the income is less than the amount as computed u/s 58 but the income is lower than basic exemption limit then no requirement to maintain books or get accounts audited</a:t>
            </a:r>
          </a:p>
        </p:txBody>
      </p:sp>
      <p:sp>
        <p:nvSpPr>
          <p:cNvPr id="6" name="Slide Number Placeholder 42">
            <a:extLst>
              <a:ext uri="{FF2B5EF4-FFF2-40B4-BE49-F238E27FC236}">
                <a16:creationId xmlns:a16="http://schemas.microsoft.com/office/drawing/2014/main" id="{FCBCFE80-6B4D-286C-EE8C-0BB2E2F9A8F4}"/>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49</a:t>
            </a:fld>
            <a:endParaRPr lang="en-IN" dirty="0">
              <a:latin typeface="Lora" panose="02000503000000020004"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07F7F-1ACB-AFF1-20AB-5F838A01F8C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7601588-873A-9341-16E9-7A9A9C531A64}"/>
              </a:ext>
            </a:extLst>
          </p:cNvPr>
          <p:cNvSpPr>
            <a:spLocks noGrp="1"/>
          </p:cNvSpPr>
          <p:nvPr>
            <p:ph type="title"/>
          </p:nvPr>
        </p:nvSpPr>
        <p:spPr>
          <a:xfrm>
            <a:off x="905359" y="158614"/>
            <a:ext cx="10515600" cy="775912"/>
          </a:xfrm>
        </p:spPr>
        <p:txBody>
          <a:bodyPr/>
          <a:lstStyle/>
          <a:p>
            <a:r>
              <a:rPr lang="en-US" dirty="0">
                <a:latin typeface="Lora" panose="02000503000000020004" pitchFamily="2" charset="0"/>
              </a:rPr>
              <a:t>Major Changes under the head PGBP - Continued</a:t>
            </a:r>
            <a:endParaRPr lang="en-IN" dirty="0">
              <a:latin typeface="Lora" panose="02000503000000020004" pitchFamily="2" charset="0"/>
            </a:endParaRPr>
          </a:p>
        </p:txBody>
      </p:sp>
      <p:sp>
        <p:nvSpPr>
          <p:cNvPr id="43" name="Slide Number Placeholder 42">
            <a:extLst>
              <a:ext uri="{FF2B5EF4-FFF2-40B4-BE49-F238E27FC236}">
                <a16:creationId xmlns:a16="http://schemas.microsoft.com/office/drawing/2014/main" id="{825E4C2F-9866-CEC3-FBFA-C1248F799DA7}"/>
              </a:ext>
            </a:extLst>
          </p:cNvPr>
          <p:cNvSpPr>
            <a:spLocks noGrp="1"/>
          </p:cNvSpPr>
          <p:nvPr>
            <p:ph type="sldNum" sz="quarter" idx="12"/>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a:t>
            </a:fld>
            <a:endParaRPr lang="en-IN" dirty="0">
              <a:latin typeface="Lora" panose="02000503000000020004" pitchFamily="2" charset="0"/>
            </a:endParaRPr>
          </a:p>
        </p:txBody>
      </p:sp>
      <p:grpSp>
        <p:nvGrpSpPr>
          <p:cNvPr id="2" name="Group 1">
            <a:extLst>
              <a:ext uri="{FF2B5EF4-FFF2-40B4-BE49-F238E27FC236}">
                <a16:creationId xmlns:a16="http://schemas.microsoft.com/office/drawing/2014/main" id="{875751CE-5033-B828-6A38-F3AC8FA01804}"/>
              </a:ext>
            </a:extLst>
          </p:cNvPr>
          <p:cNvGrpSpPr/>
          <p:nvPr/>
        </p:nvGrpSpPr>
        <p:grpSpPr>
          <a:xfrm>
            <a:off x="616087" y="861294"/>
            <a:ext cx="11042513" cy="5348951"/>
            <a:chOff x="881263" y="1571872"/>
            <a:chExt cx="10429475" cy="5077519"/>
          </a:xfrm>
        </p:grpSpPr>
        <p:sp>
          <p:nvSpPr>
            <p:cNvPr id="3" name="Freeform 70">
              <a:extLst>
                <a:ext uri="{FF2B5EF4-FFF2-40B4-BE49-F238E27FC236}">
                  <a16:creationId xmlns:a16="http://schemas.microsoft.com/office/drawing/2014/main" id="{DAA18A6A-5398-1744-CDB9-AD2235BF6472}"/>
                </a:ext>
              </a:extLst>
            </p:cNvPr>
            <p:cNvSpPr>
              <a:spLocks noEditPoints="1"/>
            </p:cNvSpPr>
            <p:nvPr/>
          </p:nvSpPr>
          <p:spPr bwMode="auto">
            <a:xfrm>
              <a:off x="5248275" y="1910557"/>
              <a:ext cx="1681163" cy="1681163"/>
            </a:xfrm>
            <a:custGeom>
              <a:avLst/>
              <a:gdLst>
                <a:gd name="T0" fmla="*/ 2209 w 4418"/>
                <a:gd name="T1" fmla="*/ 250 h 4419"/>
                <a:gd name="T2" fmla="*/ 250 w 4418"/>
                <a:gd name="T3" fmla="*/ 2210 h 4419"/>
                <a:gd name="T4" fmla="*/ 2209 w 4418"/>
                <a:gd name="T5" fmla="*/ 4169 h 4419"/>
                <a:gd name="T6" fmla="*/ 4168 w 4418"/>
                <a:gd name="T7" fmla="*/ 2210 h 4419"/>
                <a:gd name="T8" fmla="*/ 2209 w 4418"/>
                <a:gd name="T9" fmla="*/ 250 h 4419"/>
                <a:gd name="T10" fmla="*/ 2209 w 4418"/>
                <a:gd name="T11" fmla="*/ 4419 h 4419"/>
                <a:gd name="T12" fmla="*/ 0 w 4418"/>
                <a:gd name="T13" fmla="*/ 2210 h 4419"/>
                <a:gd name="T14" fmla="*/ 2209 w 4418"/>
                <a:gd name="T15" fmla="*/ 0 h 4419"/>
                <a:gd name="T16" fmla="*/ 4418 w 4418"/>
                <a:gd name="T17" fmla="*/ 2210 h 4419"/>
                <a:gd name="T18" fmla="*/ 2209 w 4418"/>
                <a:gd name="T19" fmla="*/ 4419 h 4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8" h="4419">
                  <a:moveTo>
                    <a:pt x="2209" y="250"/>
                  </a:moveTo>
                  <a:cubicBezTo>
                    <a:pt x="1129" y="250"/>
                    <a:pt x="250" y="1129"/>
                    <a:pt x="250" y="2210"/>
                  </a:cubicBezTo>
                  <a:cubicBezTo>
                    <a:pt x="250" y="3290"/>
                    <a:pt x="1129" y="4169"/>
                    <a:pt x="2209" y="4169"/>
                  </a:cubicBezTo>
                  <a:cubicBezTo>
                    <a:pt x="3289" y="4169"/>
                    <a:pt x="4168" y="3290"/>
                    <a:pt x="4168" y="2210"/>
                  </a:cubicBezTo>
                  <a:cubicBezTo>
                    <a:pt x="4168" y="1129"/>
                    <a:pt x="3289" y="250"/>
                    <a:pt x="2209" y="250"/>
                  </a:cubicBezTo>
                  <a:close/>
                  <a:moveTo>
                    <a:pt x="2209" y="4419"/>
                  </a:moveTo>
                  <a:cubicBezTo>
                    <a:pt x="991" y="4419"/>
                    <a:pt x="0" y="3428"/>
                    <a:pt x="0" y="2210"/>
                  </a:cubicBezTo>
                  <a:cubicBezTo>
                    <a:pt x="0" y="991"/>
                    <a:pt x="991" y="0"/>
                    <a:pt x="2209" y="0"/>
                  </a:cubicBezTo>
                  <a:cubicBezTo>
                    <a:pt x="3427" y="0"/>
                    <a:pt x="4418" y="991"/>
                    <a:pt x="4418" y="2210"/>
                  </a:cubicBezTo>
                  <a:cubicBezTo>
                    <a:pt x="4418" y="3428"/>
                    <a:pt x="3427" y="4419"/>
                    <a:pt x="2209" y="4419"/>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Lora" panose="02000503000000020004" pitchFamily="2" charset="0"/>
              </a:endParaRPr>
            </a:p>
          </p:txBody>
        </p:sp>
        <p:sp>
          <p:nvSpPr>
            <p:cNvPr id="12" name="Freeform 71">
              <a:extLst>
                <a:ext uri="{FF2B5EF4-FFF2-40B4-BE49-F238E27FC236}">
                  <a16:creationId xmlns:a16="http://schemas.microsoft.com/office/drawing/2014/main" id="{1CD514B4-E8F6-6885-8E54-41F40BD3DD6E}"/>
                </a:ext>
              </a:extLst>
            </p:cNvPr>
            <p:cNvSpPr>
              <a:spLocks noEditPoints="1"/>
            </p:cNvSpPr>
            <p:nvPr/>
          </p:nvSpPr>
          <p:spPr bwMode="auto">
            <a:xfrm>
              <a:off x="4044950" y="2520950"/>
              <a:ext cx="1681163" cy="1681163"/>
            </a:xfrm>
            <a:custGeom>
              <a:avLst/>
              <a:gdLst>
                <a:gd name="T0" fmla="*/ 2209 w 4418"/>
                <a:gd name="T1" fmla="*/ 250 h 4418"/>
                <a:gd name="T2" fmla="*/ 250 w 4418"/>
                <a:gd name="T3" fmla="*/ 2209 h 4418"/>
                <a:gd name="T4" fmla="*/ 2209 w 4418"/>
                <a:gd name="T5" fmla="*/ 4168 h 4418"/>
                <a:gd name="T6" fmla="*/ 4168 w 4418"/>
                <a:gd name="T7" fmla="*/ 2209 h 4418"/>
                <a:gd name="T8" fmla="*/ 2209 w 4418"/>
                <a:gd name="T9" fmla="*/ 250 h 4418"/>
                <a:gd name="T10" fmla="*/ 2209 w 4418"/>
                <a:gd name="T11" fmla="*/ 4418 h 4418"/>
                <a:gd name="T12" fmla="*/ 0 w 4418"/>
                <a:gd name="T13" fmla="*/ 2209 h 4418"/>
                <a:gd name="T14" fmla="*/ 2209 w 4418"/>
                <a:gd name="T15" fmla="*/ 0 h 4418"/>
                <a:gd name="T16" fmla="*/ 4418 w 4418"/>
                <a:gd name="T17" fmla="*/ 2209 h 4418"/>
                <a:gd name="T18" fmla="*/ 2209 w 4418"/>
                <a:gd name="T19" fmla="*/ 4418 h 4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8" h="4418">
                  <a:moveTo>
                    <a:pt x="2209" y="250"/>
                  </a:moveTo>
                  <a:cubicBezTo>
                    <a:pt x="1128" y="250"/>
                    <a:pt x="250" y="1128"/>
                    <a:pt x="250" y="2209"/>
                  </a:cubicBezTo>
                  <a:cubicBezTo>
                    <a:pt x="250" y="3289"/>
                    <a:pt x="1128" y="4168"/>
                    <a:pt x="2209" y="4168"/>
                  </a:cubicBezTo>
                  <a:cubicBezTo>
                    <a:pt x="3289" y="4168"/>
                    <a:pt x="4168" y="3289"/>
                    <a:pt x="4168" y="2209"/>
                  </a:cubicBezTo>
                  <a:cubicBezTo>
                    <a:pt x="4168" y="1128"/>
                    <a:pt x="3289" y="250"/>
                    <a:pt x="2209" y="250"/>
                  </a:cubicBezTo>
                  <a:close/>
                  <a:moveTo>
                    <a:pt x="2209" y="4418"/>
                  </a:moveTo>
                  <a:cubicBezTo>
                    <a:pt x="991" y="4418"/>
                    <a:pt x="0" y="3427"/>
                    <a:pt x="0" y="2209"/>
                  </a:cubicBezTo>
                  <a:cubicBezTo>
                    <a:pt x="0" y="991"/>
                    <a:pt x="991" y="0"/>
                    <a:pt x="2209" y="0"/>
                  </a:cubicBezTo>
                  <a:cubicBezTo>
                    <a:pt x="3427" y="0"/>
                    <a:pt x="4418" y="991"/>
                    <a:pt x="4418" y="2209"/>
                  </a:cubicBezTo>
                  <a:cubicBezTo>
                    <a:pt x="4418" y="3427"/>
                    <a:pt x="3427" y="4418"/>
                    <a:pt x="2209" y="4418"/>
                  </a:cubicBez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Lora" panose="02000503000000020004" pitchFamily="2" charset="0"/>
              </a:endParaRPr>
            </a:p>
          </p:txBody>
        </p:sp>
        <p:sp>
          <p:nvSpPr>
            <p:cNvPr id="19" name="Freeform 72">
              <a:extLst>
                <a:ext uri="{FF2B5EF4-FFF2-40B4-BE49-F238E27FC236}">
                  <a16:creationId xmlns:a16="http://schemas.microsoft.com/office/drawing/2014/main" id="{2B4B92D6-6C15-4874-E74F-721B8B1F1648}"/>
                </a:ext>
              </a:extLst>
            </p:cNvPr>
            <p:cNvSpPr>
              <a:spLocks noEditPoints="1"/>
            </p:cNvSpPr>
            <p:nvPr/>
          </p:nvSpPr>
          <p:spPr bwMode="auto">
            <a:xfrm>
              <a:off x="6460332" y="2520950"/>
              <a:ext cx="1681163" cy="1681163"/>
            </a:xfrm>
            <a:custGeom>
              <a:avLst/>
              <a:gdLst>
                <a:gd name="T0" fmla="*/ 2209 w 4418"/>
                <a:gd name="T1" fmla="*/ 250 h 4418"/>
                <a:gd name="T2" fmla="*/ 250 w 4418"/>
                <a:gd name="T3" fmla="*/ 2209 h 4418"/>
                <a:gd name="T4" fmla="*/ 2209 w 4418"/>
                <a:gd name="T5" fmla="*/ 4168 h 4418"/>
                <a:gd name="T6" fmla="*/ 4168 w 4418"/>
                <a:gd name="T7" fmla="*/ 2209 h 4418"/>
                <a:gd name="T8" fmla="*/ 2209 w 4418"/>
                <a:gd name="T9" fmla="*/ 250 h 4418"/>
                <a:gd name="T10" fmla="*/ 2209 w 4418"/>
                <a:gd name="T11" fmla="*/ 4418 h 4418"/>
                <a:gd name="T12" fmla="*/ 0 w 4418"/>
                <a:gd name="T13" fmla="*/ 2209 h 4418"/>
                <a:gd name="T14" fmla="*/ 2209 w 4418"/>
                <a:gd name="T15" fmla="*/ 0 h 4418"/>
                <a:gd name="T16" fmla="*/ 4418 w 4418"/>
                <a:gd name="T17" fmla="*/ 2209 h 4418"/>
                <a:gd name="T18" fmla="*/ 2209 w 4418"/>
                <a:gd name="T19" fmla="*/ 4418 h 4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8" h="4418">
                  <a:moveTo>
                    <a:pt x="2209" y="250"/>
                  </a:moveTo>
                  <a:cubicBezTo>
                    <a:pt x="1129" y="250"/>
                    <a:pt x="250" y="1128"/>
                    <a:pt x="250" y="2209"/>
                  </a:cubicBezTo>
                  <a:cubicBezTo>
                    <a:pt x="250" y="3289"/>
                    <a:pt x="1129" y="4168"/>
                    <a:pt x="2209" y="4168"/>
                  </a:cubicBezTo>
                  <a:cubicBezTo>
                    <a:pt x="3289" y="4168"/>
                    <a:pt x="4168" y="3289"/>
                    <a:pt x="4168" y="2209"/>
                  </a:cubicBezTo>
                  <a:cubicBezTo>
                    <a:pt x="4168" y="1128"/>
                    <a:pt x="3289" y="250"/>
                    <a:pt x="2209" y="250"/>
                  </a:cubicBezTo>
                  <a:close/>
                  <a:moveTo>
                    <a:pt x="2209" y="4418"/>
                  </a:moveTo>
                  <a:cubicBezTo>
                    <a:pt x="991" y="4418"/>
                    <a:pt x="0" y="3427"/>
                    <a:pt x="0" y="2209"/>
                  </a:cubicBezTo>
                  <a:cubicBezTo>
                    <a:pt x="0" y="991"/>
                    <a:pt x="991" y="0"/>
                    <a:pt x="2209" y="0"/>
                  </a:cubicBezTo>
                  <a:cubicBezTo>
                    <a:pt x="3427" y="0"/>
                    <a:pt x="4418" y="991"/>
                    <a:pt x="4418" y="2209"/>
                  </a:cubicBezTo>
                  <a:cubicBezTo>
                    <a:pt x="4418" y="3427"/>
                    <a:pt x="3427" y="4418"/>
                    <a:pt x="2209" y="4418"/>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en-US" sz="900" dirty="0">
                <a:latin typeface="Lora" panose="02000503000000020004" pitchFamily="2" charset="0"/>
              </a:endParaRPr>
            </a:p>
          </p:txBody>
        </p:sp>
        <p:sp>
          <p:nvSpPr>
            <p:cNvPr id="26" name="Freeform 73">
              <a:extLst>
                <a:ext uri="{FF2B5EF4-FFF2-40B4-BE49-F238E27FC236}">
                  <a16:creationId xmlns:a16="http://schemas.microsoft.com/office/drawing/2014/main" id="{501300AB-6136-6147-B174-93B41FA5523A}"/>
                </a:ext>
              </a:extLst>
            </p:cNvPr>
            <p:cNvSpPr>
              <a:spLocks noEditPoints="1"/>
            </p:cNvSpPr>
            <p:nvPr/>
          </p:nvSpPr>
          <p:spPr bwMode="auto">
            <a:xfrm>
              <a:off x="5248275" y="4530725"/>
              <a:ext cx="1681163" cy="1681163"/>
            </a:xfrm>
            <a:custGeom>
              <a:avLst/>
              <a:gdLst>
                <a:gd name="T0" fmla="*/ 2209 w 4418"/>
                <a:gd name="T1" fmla="*/ 250 h 4419"/>
                <a:gd name="T2" fmla="*/ 250 w 4418"/>
                <a:gd name="T3" fmla="*/ 2209 h 4419"/>
                <a:gd name="T4" fmla="*/ 2209 w 4418"/>
                <a:gd name="T5" fmla="*/ 4169 h 4419"/>
                <a:gd name="T6" fmla="*/ 4168 w 4418"/>
                <a:gd name="T7" fmla="*/ 2209 h 4419"/>
                <a:gd name="T8" fmla="*/ 2209 w 4418"/>
                <a:gd name="T9" fmla="*/ 250 h 4419"/>
                <a:gd name="T10" fmla="*/ 2209 w 4418"/>
                <a:gd name="T11" fmla="*/ 4419 h 4419"/>
                <a:gd name="T12" fmla="*/ 0 w 4418"/>
                <a:gd name="T13" fmla="*/ 2209 h 4419"/>
                <a:gd name="T14" fmla="*/ 2209 w 4418"/>
                <a:gd name="T15" fmla="*/ 0 h 4419"/>
                <a:gd name="T16" fmla="*/ 4418 w 4418"/>
                <a:gd name="T17" fmla="*/ 2209 h 4419"/>
                <a:gd name="T18" fmla="*/ 2209 w 4418"/>
                <a:gd name="T19" fmla="*/ 4419 h 4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8" h="4419">
                  <a:moveTo>
                    <a:pt x="2209" y="250"/>
                  </a:moveTo>
                  <a:cubicBezTo>
                    <a:pt x="1129" y="250"/>
                    <a:pt x="250" y="1129"/>
                    <a:pt x="250" y="2209"/>
                  </a:cubicBezTo>
                  <a:cubicBezTo>
                    <a:pt x="250" y="3290"/>
                    <a:pt x="1129" y="4169"/>
                    <a:pt x="2209" y="4169"/>
                  </a:cubicBezTo>
                  <a:cubicBezTo>
                    <a:pt x="3289" y="4169"/>
                    <a:pt x="4168" y="3290"/>
                    <a:pt x="4168" y="2209"/>
                  </a:cubicBezTo>
                  <a:cubicBezTo>
                    <a:pt x="4168" y="1129"/>
                    <a:pt x="3289" y="250"/>
                    <a:pt x="2209" y="250"/>
                  </a:cubicBezTo>
                  <a:close/>
                  <a:moveTo>
                    <a:pt x="2209" y="4419"/>
                  </a:moveTo>
                  <a:cubicBezTo>
                    <a:pt x="991" y="4419"/>
                    <a:pt x="0" y="3428"/>
                    <a:pt x="0" y="2209"/>
                  </a:cubicBezTo>
                  <a:cubicBezTo>
                    <a:pt x="0" y="991"/>
                    <a:pt x="991" y="0"/>
                    <a:pt x="2209" y="0"/>
                  </a:cubicBezTo>
                  <a:cubicBezTo>
                    <a:pt x="3427" y="0"/>
                    <a:pt x="4418" y="991"/>
                    <a:pt x="4418" y="2209"/>
                  </a:cubicBezTo>
                  <a:cubicBezTo>
                    <a:pt x="4418" y="3428"/>
                    <a:pt x="3427" y="4419"/>
                    <a:pt x="2209" y="4419"/>
                  </a:cubicBez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Lora" panose="02000503000000020004" pitchFamily="2" charset="0"/>
              </a:endParaRPr>
            </a:p>
          </p:txBody>
        </p:sp>
        <p:sp>
          <p:nvSpPr>
            <p:cNvPr id="33" name="Freeform 74">
              <a:extLst>
                <a:ext uri="{FF2B5EF4-FFF2-40B4-BE49-F238E27FC236}">
                  <a16:creationId xmlns:a16="http://schemas.microsoft.com/office/drawing/2014/main" id="{BB8E9D49-B237-83BB-A3F9-503EDA9D05E3}"/>
                </a:ext>
              </a:extLst>
            </p:cNvPr>
            <p:cNvSpPr>
              <a:spLocks noEditPoints="1"/>
            </p:cNvSpPr>
            <p:nvPr/>
          </p:nvSpPr>
          <p:spPr bwMode="auto">
            <a:xfrm>
              <a:off x="6460332" y="3913982"/>
              <a:ext cx="1681163" cy="1681163"/>
            </a:xfrm>
            <a:custGeom>
              <a:avLst/>
              <a:gdLst>
                <a:gd name="T0" fmla="*/ 2209 w 4418"/>
                <a:gd name="T1" fmla="*/ 250 h 4419"/>
                <a:gd name="T2" fmla="*/ 250 w 4418"/>
                <a:gd name="T3" fmla="*/ 2210 h 4419"/>
                <a:gd name="T4" fmla="*/ 2209 w 4418"/>
                <a:gd name="T5" fmla="*/ 4169 h 4419"/>
                <a:gd name="T6" fmla="*/ 4168 w 4418"/>
                <a:gd name="T7" fmla="*/ 2210 h 4419"/>
                <a:gd name="T8" fmla="*/ 2209 w 4418"/>
                <a:gd name="T9" fmla="*/ 250 h 4419"/>
                <a:gd name="T10" fmla="*/ 2209 w 4418"/>
                <a:gd name="T11" fmla="*/ 4419 h 4419"/>
                <a:gd name="T12" fmla="*/ 0 w 4418"/>
                <a:gd name="T13" fmla="*/ 2210 h 4419"/>
                <a:gd name="T14" fmla="*/ 2209 w 4418"/>
                <a:gd name="T15" fmla="*/ 0 h 4419"/>
                <a:gd name="T16" fmla="*/ 4418 w 4418"/>
                <a:gd name="T17" fmla="*/ 2210 h 4419"/>
                <a:gd name="T18" fmla="*/ 2209 w 4418"/>
                <a:gd name="T19" fmla="*/ 4419 h 4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8" h="4419">
                  <a:moveTo>
                    <a:pt x="2209" y="250"/>
                  </a:moveTo>
                  <a:cubicBezTo>
                    <a:pt x="1129" y="250"/>
                    <a:pt x="250" y="1129"/>
                    <a:pt x="250" y="2210"/>
                  </a:cubicBezTo>
                  <a:cubicBezTo>
                    <a:pt x="250" y="3290"/>
                    <a:pt x="1129" y="4169"/>
                    <a:pt x="2209" y="4169"/>
                  </a:cubicBezTo>
                  <a:cubicBezTo>
                    <a:pt x="3289" y="4169"/>
                    <a:pt x="4168" y="3290"/>
                    <a:pt x="4168" y="2210"/>
                  </a:cubicBezTo>
                  <a:cubicBezTo>
                    <a:pt x="4168" y="1129"/>
                    <a:pt x="3289" y="250"/>
                    <a:pt x="2209" y="250"/>
                  </a:cubicBezTo>
                  <a:close/>
                  <a:moveTo>
                    <a:pt x="2209" y="4419"/>
                  </a:moveTo>
                  <a:cubicBezTo>
                    <a:pt x="991" y="4419"/>
                    <a:pt x="0" y="3428"/>
                    <a:pt x="0" y="2210"/>
                  </a:cubicBezTo>
                  <a:cubicBezTo>
                    <a:pt x="0" y="991"/>
                    <a:pt x="991" y="0"/>
                    <a:pt x="2209" y="0"/>
                  </a:cubicBezTo>
                  <a:cubicBezTo>
                    <a:pt x="3427" y="0"/>
                    <a:pt x="4418" y="991"/>
                    <a:pt x="4418" y="2210"/>
                  </a:cubicBezTo>
                  <a:cubicBezTo>
                    <a:pt x="4418" y="3428"/>
                    <a:pt x="3427" y="4419"/>
                    <a:pt x="2209" y="4419"/>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dirty="0">
                <a:latin typeface="Lora" panose="02000503000000020004" pitchFamily="2" charset="0"/>
              </a:endParaRPr>
            </a:p>
          </p:txBody>
        </p:sp>
        <p:sp>
          <p:nvSpPr>
            <p:cNvPr id="42" name="Freeform 75">
              <a:extLst>
                <a:ext uri="{FF2B5EF4-FFF2-40B4-BE49-F238E27FC236}">
                  <a16:creationId xmlns:a16="http://schemas.microsoft.com/office/drawing/2014/main" id="{B2B0F481-3F8C-E919-35F9-63DF320A5179}"/>
                </a:ext>
              </a:extLst>
            </p:cNvPr>
            <p:cNvSpPr>
              <a:spLocks noEditPoints="1"/>
            </p:cNvSpPr>
            <p:nvPr/>
          </p:nvSpPr>
          <p:spPr bwMode="auto">
            <a:xfrm>
              <a:off x="4044950" y="3913982"/>
              <a:ext cx="1681163" cy="1681163"/>
            </a:xfrm>
            <a:custGeom>
              <a:avLst/>
              <a:gdLst>
                <a:gd name="T0" fmla="*/ 2209 w 4418"/>
                <a:gd name="T1" fmla="*/ 250 h 4419"/>
                <a:gd name="T2" fmla="*/ 250 w 4418"/>
                <a:gd name="T3" fmla="*/ 2210 h 4419"/>
                <a:gd name="T4" fmla="*/ 2209 w 4418"/>
                <a:gd name="T5" fmla="*/ 4169 h 4419"/>
                <a:gd name="T6" fmla="*/ 4168 w 4418"/>
                <a:gd name="T7" fmla="*/ 2210 h 4419"/>
                <a:gd name="T8" fmla="*/ 2209 w 4418"/>
                <a:gd name="T9" fmla="*/ 250 h 4419"/>
                <a:gd name="T10" fmla="*/ 2209 w 4418"/>
                <a:gd name="T11" fmla="*/ 4419 h 4419"/>
                <a:gd name="T12" fmla="*/ 0 w 4418"/>
                <a:gd name="T13" fmla="*/ 2210 h 4419"/>
                <a:gd name="T14" fmla="*/ 2209 w 4418"/>
                <a:gd name="T15" fmla="*/ 0 h 4419"/>
                <a:gd name="T16" fmla="*/ 4418 w 4418"/>
                <a:gd name="T17" fmla="*/ 2210 h 4419"/>
                <a:gd name="T18" fmla="*/ 2209 w 4418"/>
                <a:gd name="T19" fmla="*/ 4419 h 4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8" h="4419">
                  <a:moveTo>
                    <a:pt x="2209" y="250"/>
                  </a:moveTo>
                  <a:cubicBezTo>
                    <a:pt x="1128" y="250"/>
                    <a:pt x="250" y="1129"/>
                    <a:pt x="250" y="2210"/>
                  </a:cubicBezTo>
                  <a:cubicBezTo>
                    <a:pt x="250" y="3290"/>
                    <a:pt x="1128" y="4169"/>
                    <a:pt x="2209" y="4169"/>
                  </a:cubicBezTo>
                  <a:cubicBezTo>
                    <a:pt x="3289" y="4169"/>
                    <a:pt x="4168" y="3290"/>
                    <a:pt x="4168" y="2210"/>
                  </a:cubicBezTo>
                  <a:cubicBezTo>
                    <a:pt x="4168" y="1129"/>
                    <a:pt x="3289" y="250"/>
                    <a:pt x="2209" y="250"/>
                  </a:cubicBezTo>
                  <a:close/>
                  <a:moveTo>
                    <a:pt x="2209" y="4419"/>
                  </a:moveTo>
                  <a:cubicBezTo>
                    <a:pt x="991" y="4419"/>
                    <a:pt x="0" y="3428"/>
                    <a:pt x="0" y="2210"/>
                  </a:cubicBezTo>
                  <a:cubicBezTo>
                    <a:pt x="0" y="991"/>
                    <a:pt x="991" y="0"/>
                    <a:pt x="2209" y="0"/>
                  </a:cubicBezTo>
                  <a:cubicBezTo>
                    <a:pt x="3427" y="0"/>
                    <a:pt x="4418" y="991"/>
                    <a:pt x="4418" y="2210"/>
                  </a:cubicBezTo>
                  <a:cubicBezTo>
                    <a:pt x="4418" y="3428"/>
                    <a:pt x="3427" y="4419"/>
                    <a:pt x="2209" y="4419"/>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Lora" panose="02000503000000020004" pitchFamily="2" charset="0"/>
              </a:endParaRPr>
            </a:p>
          </p:txBody>
        </p:sp>
        <p:sp>
          <p:nvSpPr>
            <p:cNvPr id="44" name="Freeform 3">
              <a:extLst>
                <a:ext uri="{FF2B5EF4-FFF2-40B4-BE49-F238E27FC236}">
                  <a16:creationId xmlns:a16="http://schemas.microsoft.com/office/drawing/2014/main" id="{AA11F263-A2F7-40FA-DCB8-2CDD85732484}"/>
                </a:ext>
              </a:extLst>
            </p:cNvPr>
            <p:cNvSpPr>
              <a:spLocks noChangeArrowheads="1"/>
            </p:cNvSpPr>
            <p:nvPr/>
          </p:nvSpPr>
          <p:spPr bwMode="auto">
            <a:xfrm>
              <a:off x="7075716" y="4457664"/>
              <a:ext cx="523788" cy="599522"/>
            </a:xfrm>
            <a:custGeom>
              <a:avLst/>
              <a:gdLst>
                <a:gd name="connsiteX0" fmla="*/ 312726 w 457855"/>
                <a:gd name="connsiteY0" fmla="*/ 455360 h 524056"/>
                <a:gd name="connsiteX1" fmla="*/ 315853 w 457855"/>
                <a:gd name="connsiteY1" fmla="*/ 459019 h 524056"/>
                <a:gd name="connsiteX2" fmla="*/ 315853 w 457855"/>
                <a:gd name="connsiteY2" fmla="*/ 463083 h 524056"/>
                <a:gd name="connsiteX3" fmla="*/ 325624 w 457855"/>
                <a:gd name="connsiteY3" fmla="*/ 476091 h 524056"/>
                <a:gd name="connsiteX4" fmla="*/ 322107 w 457855"/>
                <a:gd name="connsiteY4" fmla="*/ 479343 h 524056"/>
                <a:gd name="connsiteX5" fmla="*/ 318980 w 457855"/>
                <a:gd name="connsiteY5" fmla="*/ 476091 h 524056"/>
                <a:gd name="connsiteX6" fmla="*/ 312726 w 457855"/>
                <a:gd name="connsiteY6" fmla="*/ 469181 h 524056"/>
                <a:gd name="connsiteX7" fmla="*/ 305691 w 457855"/>
                <a:gd name="connsiteY7" fmla="*/ 476091 h 524056"/>
                <a:gd name="connsiteX8" fmla="*/ 305691 w 457855"/>
                <a:gd name="connsiteY8" fmla="*/ 479343 h 524056"/>
                <a:gd name="connsiteX9" fmla="*/ 311944 w 457855"/>
                <a:gd name="connsiteY9" fmla="*/ 486659 h 524056"/>
                <a:gd name="connsiteX10" fmla="*/ 313117 w 457855"/>
                <a:gd name="connsiteY10" fmla="*/ 486659 h 524056"/>
                <a:gd name="connsiteX11" fmla="*/ 325624 w 457855"/>
                <a:gd name="connsiteY11" fmla="*/ 500073 h 524056"/>
                <a:gd name="connsiteX12" fmla="*/ 325624 w 457855"/>
                <a:gd name="connsiteY12" fmla="*/ 503325 h 524056"/>
                <a:gd name="connsiteX13" fmla="*/ 315853 w 457855"/>
                <a:gd name="connsiteY13" fmla="*/ 516739 h 524056"/>
                <a:gd name="connsiteX14" fmla="*/ 315853 w 457855"/>
                <a:gd name="connsiteY14" fmla="*/ 520804 h 524056"/>
                <a:gd name="connsiteX15" fmla="*/ 312726 w 457855"/>
                <a:gd name="connsiteY15" fmla="*/ 524056 h 524056"/>
                <a:gd name="connsiteX16" fmla="*/ 309208 w 457855"/>
                <a:gd name="connsiteY16" fmla="*/ 520804 h 524056"/>
                <a:gd name="connsiteX17" fmla="*/ 309208 w 457855"/>
                <a:gd name="connsiteY17" fmla="*/ 516739 h 524056"/>
                <a:gd name="connsiteX18" fmla="*/ 299437 w 457855"/>
                <a:gd name="connsiteY18" fmla="*/ 503325 h 524056"/>
                <a:gd name="connsiteX19" fmla="*/ 302564 w 457855"/>
                <a:gd name="connsiteY19" fmla="*/ 500480 h 524056"/>
                <a:gd name="connsiteX20" fmla="*/ 305691 w 457855"/>
                <a:gd name="connsiteY20" fmla="*/ 503325 h 524056"/>
                <a:gd name="connsiteX21" fmla="*/ 312726 w 457855"/>
                <a:gd name="connsiteY21" fmla="*/ 510642 h 524056"/>
                <a:gd name="connsiteX22" fmla="*/ 318980 w 457855"/>
                <a:gd name="connsiteY22" fmla="*/ 503325 h 524056"/>
                <a:gd name="connsiteX23" fmla="*/ 318980 w 457855"/>
                <a:gd name="connsiteY23" fmla="*/ 500073 h 524056"/>
                <a:gd name="connsiteX24" fmla="*/ 312726 w 457855"/>
                <a:gd name="connsiteY24" fmla="*/ 493163 h 524056"/>
                <a:gd name="connsiteX25" fmla="*/ 311944 w 457855"/>
                <a:gd name="connsiteY25" fmla="*/ 493163 h 524056"/>
                <a:gd name="connsiteX26" fmla="*/ 299437 w 457855"/>
                <a:gd name="connsiteY26" fmla="*/ 479343 h 524056"/>
                <a:gd name="connsiteX27" fmla="*/ 299437 w 457855"/>
                <a:gd name="connsiteY27" fmla="*/ 476091 h 524056"/>
                <a:gd name="connsiteX28" fmla="*/ 309208 w 457855"/>
                <a:gd name="connsiteY28" fmla="*/ 463083 h 524056"/>
                <a:gd name="connsiteX29" fmla="*/ 309208 w 457855"/>
                <a:gd name="connsiteY29" fmla="*/ 459019 h 524056"/>
                <a:gd name="connsiteX30" fmla="*/ 312726 w 457855"/>
                <a:gd name="connsiteY30" fmla="*/ 455360 h 524056"/>
                <a:gd name="connsiteX31" fmla="*/ 122741 w 457855"/>
                <a:gd name="connsiteY31" fmla="*/ 444727 h 524056"/>
                <a:gd name="connsiteX32" fmla="*/ 129966 w 457855"/>
                <a:gd name="connsiteY32" fmla="*/ 451896 h 524056"/>
                <a:gd name="connsiteX33" fmla="*/ 129966 w 457855"/>
                <a:gd name="connsiteY33" fmla="*/ 463050 h 524056"/>
                <a:gd name="connsiteX34" fmla="*/ 141206 w 457855"/>
                <a:gd name="connsiteY34" fmla="*/ 463050 h 524056"/>
                <a:gd name="connsiteX35" fmla="*/ 148432 w 457855"/>
                <a:gd name="connsiteY35" fmla="*/ 470219 h 524056"/>
                <a:gd name="connsiteX36" fmla="*/ 141206 w 457855"/>
                <a:gd name="connsiteY36" fmla="*/ 477389 h 524056"/>
                <a:gd name="connsiteX37" fmla="*/ 129966 w 457855"/>
                <a:gd name="connsiteY37" fmla="*/ 477389 h 524056"/>
                <a:gd name="connsiteX38" fmla="*/ 129966 w 457855"/>
                <a:gd name="connsiteY38" fmla="*/ 488541 h 524056"/>
                <a:gd name="connsiteX39" fmla="*/ 122741 w 457855"/>
                <a:gd name="connsiteY39" fmla="*/ 495711 h 524056"/>
                <a:gd name="connsiteX40" fmla="*/ 115916 w 457855"/>
                <a:gd name="connsiteY40" fmla="*/ 488541 h 524056"/>
                <a:gd name="connsiteX41" fmla="*/ 115916 w 457855"/>
                <a:gd name="connsiteY41" fmla="*/ 477389 h 524056"/>
                <a:gd name="connsiteX42" fmla="*/ 104677 w 457855"/>
                <a:gd name="connsiteY42" fmla="*/ 477389 h 524056"/>
                <a:gd name="connsiteX43" fmla="*/ 97451 w 457855"/>
                <a:gd name="connsiteY43" fmla="*/ 470219 h 524056"/>
                <a:gd name="connsiteX44" fmla="*/ 104677 w 457855"/>
                <a:gd name="connsiteY44" fmla="*/ 463050 h 524056"/>
                <a:gd name="connsiteX45" fmla="*/ 115916 w 457855"/>
                <a:gd name="connsiteY45" fmla="*/ 463050 h 524056"/>
                <a:gd name="connsiteX46" fmla="*/ 115916 w 457855"/>
                <a:gd name="connsiteY46" fmla="*/ 451896 h 524056"/>
                <a:gd name="connsiteX47" fmla="*/ 122741 w 457855"/>
                <a:gd name="connsiteY47" fmla="*/ 444727 h 524056"/>
                <a:gd name="connsiteX48" fmla="*/ 210653 w 457855"/>
                <a:gd name="connsiteY48" fmla="*/ 386258 h 524056"/>
                <a:gd name="connsiteX49" fmla="*/ 217549 w 457855"/>
                <a:gd name="connsiteY49" fmla="*/ 393515 h 524056"/>
                <a:gd name="connsiteX50" fmla="*/ 217549 w 457855"/>
                <a:gd name="connsiteY50" fmla="*/ 445927 h 524056"/>
                <a:gd name="connsiteX51" fmla="*/ 210653 w 457855"/>
                <a:gd name="connsiteY51" fmla="*/ 453185 h 524056"/>
                <a:gd name="connsiteX52" fmla="*/ 203757 w 457855"/>
                <a:gd name="connsiteY52" fmla="*/ 445927 h 524056"/>
                <a:gd name="connsiteX53" fmla="*/ 203757 w 457855"/>
                <a:gd name="connsiteY53" fmla="*/ 393515 h 524056"/>
                <a:gd name="connsiteX54" fmla="*/ 210653 w 457855"/>
                <a:gd name="connsiteY54" fmla="*/ 386258 h 524056"/>
                <a:gd name="connsiteX55" fmla="*/ 99808 w 457855"/>
                <a:gd name="connsiteY55" fmla="*/ 344334 h 524056"/>
                <a:gd name="connsiteX56" fmla="*/ 110200 w 457855"/>
                <a:gd name="connsiteY56" fmla="*/ 344334 h 524056"/>
                <a:gd name="connsiteX57" fmla="*/ 110200 w 457855"/>
                <a:gd name="connsiteY57" fmla="*/ 354215 h 524056"/>
                <a:gd name="connsiteX58" fmla="*/ 73030 w 457855"/>
                <a:gd name="connsiteY58" fmla="*/ 390578 h 524056"/>
                <a:gd name="connsiteX59" fmla="*/ 68234 w 457855"/>
                <a:gd name="connsiteY59" fmla="*/ 392950 h 524056"/>
                <a:gd name="connsiteX60" fmla="*/ 63039 w 457855"/>
                <a:gd name="connsiteY60" fmla="*/ 390578 h 524056"/>
                <a:gd name="connsiteX61" fmla="*/ 63039 w 457855"/>
                <a:gd name="connsiteY61" fmla="*/ 381092 h 524056"/>
                <a:gd name="connsiteX62" fmla="*/ 220725 w 457855"/>
                <a:gd name="connsiteY62" fmla="*/ 240727 h 524056"/>
                <a:gd name="connsiteX63" fmla="*/ 211465 w 457855"/>
                <a:gd name="connsiteY63" fmla="*/ 243138 h 524056"/>
                <a:gd name="connsiteX64" fmla="*/ 209050 w 457855"/>
                <a:gd name="connsiteY64" fmla="*/ 251977 h 524056"/>
                <a:gd name="connsiteX65" fmla="*/ 256959 w 457855"/>
                <a:gd name="connsiteY65" fmla="*/ 429159 h 524056"/>
                <a:gd name="connsiteX66" fmla="*/ 263803 w 457855"/>
                <a:gd name="connsiteY66" fmla="*/ 435989 h 524056"/>
                <a:gd name="connsiteX67" fmla="*/ 272660 w 457855"/>
                <a:gd name="connsiteY67" fmla="*/ 433578 h 524056"/>
                <a:gd name="connsiteX68" fmla="*/ 314933 w 457855"/>
                <a:gd name="connsiteY68" fmla="*/ 391392 h 524056"/>
                <a:gd name="connsiteX69" fmla="*/ 395050 w 457855"/>
                <a:gd name="connsiteY69" fmla="*/ 470943 h 524056"/>
                <a:gd name="connsiteX70" fmla="*/ 402297 w 457855"/>
                <a:gd name="connsiteY70" fmla="*/ 474158 h 524056"/>
                <a:gd name="connsiteX71" fmla="*/ 409946 w 457855"/>
                <a:gd name="connsiteY71" fmla="*/ 470943 h 524056"/>
                <a:gd name="connsiteX72" fmla="*/ 440543 w 457855"/>
                <a:gd name="connsiteY72" fmla="*/ 440810 h 524056"/>
                <a:gd name="connsiteX73" fmla="*/ 440543 w 457855"/>
                <a:gd name="connsiteY73" fmla="*/ 425543 h 524056"/>
                <a:gd name="connsiteX74" fmla="*/ 360426 w 457855"/>
                <a:gd name="connsiteY74" fmla="*/ 345991 h 524056"/>
                <a:gd name="connsiteX75" fmla="*/ 402699 w 457855"/>
                <a:gd name="connsiteY75" fmla="*/ 303805 h 524056"/>
                <a:gd name="connsiteX76" fmla="*/ 405115 w 457855"/>
                <a:gd name="connsiteY76" fmla="*/ 294565 h 524056"/>
                <a:gd name="connsiteX77" fmla="*/ 398673 w 457855"/>
                <a:gd name="connsiteY77" fmla="*/ 288136 h 524056"/>
                <a:gd name="connsiteX78" fmla="*/ 358408 w 457855"/>
                <a:gd name="connsiteY78" fmla="*/ 237425 h 524056"/>
                <a:gd name="connsiteX79" fmla="*/ 412332 w 457855"/>
                <a:gd name="connsiteY79" fmla="*/ 237425 h 524056"/>
                <a:gd name="connsiteX80" fmla="*/ 419522 w 457855"/>
                <a:gd name="connsiteY80" fmla="*/ 244512 h 524056"/>
                <a:gd name="connsiteX81" fmla="*/ 412332 w 457855"/>
                <a:gd name="connsiteY81" fmla="*/ 251206 h 524056"/>
                <a:gd name="connsiteX82" fmla="*/ 358408 w 457855"/>
                <a:gd name="connsiteY82" fmla="*/ 251206 h 524056"/>
                <a:gd name="connsiteX83" fmla="*/ 350819 w 457855"/>
                <a:gd name="connsiteY83" fmla="*/ 244512 h 524056"/>
                <a:gd name="connsiteX84" fmla="*/ 358408 w 457855"/>
                <a:gd name="connsiteY84" fmla="*/ 237425 h 524056"/>
                <a:gd name="connsiteX85" fmla="*/ 8625 w 457855"/>
                <a:gd name="connsiteY85" fmla="*/ 237425 h 524056"/>
                <a:gd name="connsiteX86" fmla="*/ 61442 w 457855"/>
                <a:gd name="connsiteY86" fmla="*/ 237425 h 524056"/>
                <a:gd name="connsiteX87" fmla="*/ 68699 w 457855"/>
                <a:gd name="connsiteY87" fmla="*/ 244512 h 524056"/>
                <a:gd name="connsiteX88" fmla="*/ 61442 w 457855"/>
                <a:gd name="connsiteY88" fmla="*/ 251206 h 524056"/>
                <a:gd name="connsiteX89" fmla="*/ 8625 w 457855"/>
                <a:gd name="connsiteY89" fmla="*/ 251206 h 524056"/>
                <a:gd name="connsiteX90" fmla="*/ 1771 w 457855"/>
                <a:gd name="connsiteY90" fmla="*/ 244512 h 524056"/>
                <a:gd name="connsiteX91" fmla="*/ 8625 w 457855"/>
                <a:gd name="connsiteY91" fmla="*/ 237425 h 524056"/>
                <a:gd name="connsiteX92" fmla="*/ 210660 w 457855"/>
                <a:gd name="connsiteY92" fmla="*/ 198139 h 524056"/>
                <a:gd name="connsiteX93" fmla="*/ 166777 w 457855"/>
                <a:gd name="connsiteY93" fmla="*/ 241932 h 524056"/>
                <a:gd name="connsiteX94" fmla="*/ 203413 w 457855"/>
                <a:gd name="connsiteY94" fmla="*/ 285324 h 524056"/>
                <a:gd name="connsiteX95" fmla="*/ 196569 w 457855"/>
                <a:gd name="connsiteY95" fmla="*/ 258807 h 524056"/>
                <a:gd name="connsiteX96" fmla="*/ 188517 w 457855"/>
                <a:gd name="connsiteY96" fmla="*/ 241932 h 524056"/>
                <a:gd name="connsiteX97" fmla="*/ 210660 w 457855"/>
                <a:gd name="connsiteY97" fmla="*/ 219835 h 524056"/>
                <a:gd name="connsiteX98" fmla="*/ 227166 w 457855"/>
                <a:gd name="connsiteY98" fmla="*/ 227468 h 524056"/>
                <a:gd name="connsiteX99" fmla="*/ 253738 w 457855"/>
                <a:gd name="connsiteY99" fmla="*/ 234700 h 524056"/>
                <a:gd name="connsiteX100" fmla="*/ 210660 w 457855"/>
                <a:gd name="connsiteY100" fmla="*/ 198139 h 524056"/>
                <a:gd name="connsiteX101" fmla="*/ 210660 w 457855"/>
                <a:gd name="connsiteY101" fmla="*/ 148721 h 524056"/>
                <a:gd name="connsiteX102" fmla="*/ 117257 w 457855"/>
                <a:gd name="connsiteY102" fmla="*/ 241932 h 524056"/>
                <a:gd name="connsiteX103" fmla="*/ 210660 w 457855"/>
                <a:gd name="connsiteY103" fmla="*/ 335144 h 524056"/>
                <a:gd name="connsiteX104" fmla="*/ 216699 w 457855"/>
                <a:gd name="connsiteY104" fmla="*/ 335144 h 524056"/>
                <a:gd name="connsiteX105" fmla="*/ 207439 w 457855"/>
                <a:gd name="connsiteY105" fmla="*/ 300189 h 524056"/>
                <a:gd name="connsiteX106" fmla="*/ 152283 w 457855"/>
                <a:gd name="connsiteY106" fmla="*/ 241932 h 524056"/>
                <a:gd name="connsiteX107" fmla="*/ 210660 w 457855"/>
                <a:gd name="connsiteY107" fmla="*/ 184077 h 524056"/>
                <a:gd name="connsiteX108" fmla="*/ 268634 w 457855"/>
                <a:gd name="connsiteY108" fmla="*/ 238718 h 524056"/>
                <a:gd name="connsiteX109" fmla="*/ 304063 w 457855"/>
                <a:gd name="connsiteY109" fmla="*/ 247959 h 524056"/>
                <a:gd name="connsiteX110" fmla="*/ 304465 w 457855"/>
                <a:gd name="connsiteY110" fmla="*/ 241932 h 524056"/>
                <a:gd name="connsiteX111" fmla="*/ 210660 w 457855"/>
                <a:gd name="connsiteY111" fmla="*/ 148721 h 524056"/>
                <a:gd name="connsiteX112" fmla="*/ 210660 w 457855"/>
                <a:gd name="connsiteY112" fmla="*/ 134659 h 524056"/>
                <a:gd name="connsiteX113" fmla="*/ 318556 w 457855"/>
                <a:gd name="connsiteY113" fmla="*/ 241932 h 524056"/>
                <a:gd name="connsiteX114" fmla="*/ 318154 w 457855"/>
                <a:gd name="connsiteY114" fmla="*/ 251977 h 524056"/>
                <a:gd name="connsiteX115" fmla="*/ 402297 w 457855"/>
                <a:gd name="connsiteY115" fmla="*/ 274476 h 524056"/>
                <a:gd name="connsiteX116" fmla="*/ 418803 w 457855"/>
                <a:gd name="connsiteY116" fmla="*/ 290949 h 524056"/>
                <a:gd name="connsiteX117" fmla="*/ 412764 w 457855"/>
                <a:gd name="connsiteY117" fmla="*/ 313850 h 524056"/>
                <a:gd name="connsiteX118" fmla="*/ 380556 w 457855"/>
                <a:gd name="connsiteY118" fmla="*/ 345991 h 524056"/>
                <a:gd name="connsiteX119" fmla="*/ 450608 w 457855"/>
                <a:gd name="connsiteY119" fmla="*/ 415498 h 524056"/>
                <a:gd name="connsiteX120" fmla="*/ 450608 w 457855"/>
                <a:gd name="connsiteY120" fmla="*/ 450854 h 524056"/>
                <a:gd name="connsiteX121" fmla="*/ 420011 w 457855"/>
                <a:gd name="connsiteY121" fmla="*/ 481390 h 524056"/>
                <a:gd name="connsiteX122" fmla="*/ 402297 w 457855"/>
                <a:gd name="connsiteY122" fmla="*/ 488621 h 524056"/>
                <a:gd name="connsiteX123" fmla="*/ 384582 w 457855"/>
                <a:gd name="connsiteY123" fmla="*/ 481390 h 524056"/>
                <a:gd name="connsiteX124" fmla="*/ 314933 w 457855"/>
                <a:gd name="connsiteY124" fmla="*/ 411882 h 524056"/>
                <a:gd name="connsiteX125" fmla="*/ 282725 w 457855"/>
                <a:gd name="connsiteY125" fmla="*/ 444024 h 524056"/>
                <a:gd name="connsiteX126" fmla="*/ 259777 w 457855"/>
                <a:gd name="connsiteY126" fmla="*/ 450051 h 524056"/>
                <a:gd name="connsiteX127" fmla="*/ 243270 w 457855"/>
                <a:gd name="connsiteY127" fmla="*/ 433176 h 524056"/>
                <a:gd name="connsiteX128" fmla="*/ 220725 w 457855"/>
                <a:gd name="connsiteY128" fmla="*/ 349206 h 524056"/>
                <a:gd name="connsiteX129" fmla="*/ 210660 w 457855"/>
                <a:gd name="connsiteY129" fmla="*/ 349607 h 524056"/>
                <a:gd name="connsiteX130" fmla="*/ 102764 w 457855"/>
                <a:gd name="connsiteY130" fmla="*/ 241932 h 524056"/>
                <a:gd name="connsiteX131" fmla="*/ 210660 w 457855"/>
                <a:gd name="connsiteY131" fmla="*/ 134659 h 524056"/>
                <a:gd name="connsiteX132" fmla="*/ 20376 w 457855"/>
                <a:gd name="connsiteY132" fmla="*/ 111626 h 524056"/>
                <a:gd name="connsiteX133" fmla="*/ 24771 w 457855"/>
                <a:gd name="connsiteY133" fmla="*/ 116885 h 524056"/>
                <a:gd name="connsiteX134" fmla="*/ 24771 w 457855"/>
                <a:gd name="connsiteY134" fmla="*/ 122954 h 524056"/>
                <a:gd name="connsiteX135" fmla="*/ 40353 w 457855"/>
                <a:gd name="connsiteY135" fmla="*/ 142375 h 524056"/>
                <a:gd name="connsiteX136" fmla="*/ 35559 w 457855"/>
                <a:gd name="connsiteY136" fmla="*/ 147230 h 524056"/>
                <a:gd name="connsiteX137" fmla="*/ 30764 w 457855"/>
                <a:gd name="connsiteY137" fmla="*/ 142375 h 524056"/>
                <a:gd name="connsiteX138" fmla="*/ 20376 w 457855"/>
                <a:gd name="connsiteY138" fmla="*/ 131855 h 524056"/>
                <a:gd name="connsiteX139" fmla="*/ 9589 w 457855"/>
                <a:gd name="connsiteY139" fmla="*/ 142375 h 524056"/>
                <a:gd name="connsiteX140" fmla="*/ 9589 w 457855"/>
                <a:gd name="connsiteY140" fmla="*/ 147635 h 524056"/>
                <a:gd name="connsiteX141" fmla="*/ 19577 w 457855"/>
                <a:gd name="connsiteY141" fmla="*/ 158154 h 524056"/>
                <a:gd name="connsiteX142" fmla="*/ 21176 w 457855"/>
                <a:gd name="connsiteY142" fmla="*/ 158154 h 524056"/>
                <a:gd name="connsiteX143" fmla="*/ 40353 w 457855"/>
                <a:gd name="connsiteY143" fmla="*/ 178384 h 524056"/>
                <a:gd name="connsiteX144" fmla="*/ 40353 w 457855"/>
                <a:gd name="connsiteY144" fmla="*/ 183644 h 524056"/>
                <a:gd name="connsiteX145" fmla="*/ 24771 w 457855"/>
                <a:gd name="connsiteY145" fmla="*/ 203469 h 524056"/>
                <a:gd name="connsiteX146" fmla="*/ 24771 w 457855"/>
                <a:gd name="connsiteY146" fmla="*/ 209538 h 524056"/>
                <a:gd name="connsiteX147" fmla="*/ 20376 w 457855"/>
                <a:gd name="connsiteY147" fmla="*/ 213988 h 524056"/>
                <a:gd name="connsiteX148" fmla="*/ 15582 w 457855"/>
                <a:gd name="connsiteY148" fmla="*/ 209538 h 524056"/>
                <a:gd name="connsiteX149" fmla="*/ 15582 w 457855"/>
                <a:gd name="connsiteY149" fmla="*/ 203469 h 524056"/>
                <a:gd name="connsiteX150" fmla="*/ 0 w 457855"/>
                <a:gd name="connsiteY150" fmla="*/ 183644 h 524056"/>
                <a:gd name="connsiteX151" fmla="*/ 4794 w 457855"/>
                <a:gd name="connsiteY151" fmla="*/ 178788 h 524056"/>
                <a:gd name="connsiteX152" fmla="*/ 9589 w 457855"/>
                <a:gd name="connsiteY152" fmla="*/ 183644 h 524056"/>
                <a:gd name="connsiteX153" fmla="*/ 20376 w 457855"/>
                <a:gd name="connsiteY153" fmla="*/ 194163 h 524056"/>
                <a:gd name="connsiteX154" fmla="*/ 30764 w 457855"/>
                <a:gd name="connsiteY154" fmla="*/ 183644 h 524056"/>
                <a:gd name="connsiteX155" fmla="*/ 30764 w 457855"/>
                <a:gd name="connsiteY155" fmla="*/ 178384 h 524056"/>
                <a:gd name="connsiteX156" fmla="*/ 20776 w 457855"/>
                <a:gd name="connsiteY156" fmla="*/ 167864 h 524056"/>
                <a:gd name="connsiteX157" fmla="*/ 19577 w 457855"/>
                <a:gd name="connsiteY157" fmla="*/ 167864 h 524056"/>
                <a:gd name="connsiteX158" fmla="*/ 0 w 457855"/>
                <a:gd name="connsiteY158" fmla="*/ 147635 h 524056"/>
                <a:gd name="connsiteX159" fmla="*/ 0 w 457855"/>
                <a:gd name="connsiteY159" fmla="*/ 142375 h 524056"/>
                <a:gd name="connsiteX160" fmla="*/ 15582 w 457855"/>
                <a:gd name="connsiteY160" fmla="*/ 122954 h 524056"/>
                <a:gd name="connsiteX161" fmla="*/ 15582 w 457855"/>
                <a:gd name="connsiteY161" fmla="*/ 116885 h 524056"/>
                <a:gd name="connsiteX162" fmla="*/ 20376 w 457855"/>
                <a:gd name="connsiteY162" fmla="*/ 111626 h 524056"/>
                <a:gd name="connsiteX163" fmla="*/ 349894 w 457855"/>
                <a:gd name="connsiteY163" fmla="*/ 94912 h 524056"/>
                <a:gd name="connsiteX164" fmla="*/ 359991 w 457855"/>
                <a:gd name="connsiteY164" fmla="*/ 94912 h 524056"/>
                <a:gd name="connsiteX165" fmla="*/ 359991 w 457855"/>
                <a:gd name="connsiteY165" fmla="*/ 104829 h 524056"/>
                <a:gd name="connsiteX166" fmla="*/ 321219 w 457855"/>
                <a:gd name="connsiteY166" fmla="*/ 142911 h 524056"/>
                <a:gd name="connsiteX167" fmla="*/ 316373 w 457855"/>
                <a:gd name="connsiteY167" fmla="*/ 144894 h 524056"/>
                <a:gd name="connsiteX168" fmla="*/ 311122 w 457855"/>
                <a:gd name="connsiteY168" fmla="*/ 142911 h 524056"/>
                <a:gd name="connsiteX169" fmla="*/ 311122 w 457855"/>
                <a:gd name="connsiteY169" fmla="*/ 132993 h 524056"/>
                <a:gd name="connsiteX170" fmla="*/ 63039 w 457855"/>
                <a:gd name="connsiteY170" fmla="*/ 94904 h 524056"/>
                <a:gd name="connsiteX171" fmla="*/ 73030 w 457855"/>
                <a:gd name="connsiteY171" fmla="*/ 94904 h 524056"/>
                <a:gd name="connsiteX172" fmla="*/ 110200 w 457855"/>
                <a:gd name="connsiteY172" fmla="*/ 131267 h 524056"/>
                <a:gd name="connsiteX173" fmla="*/ 110200 w 457855"/>
                <a:gd name="connsiteY173" fmla="*/ 141148 h 524056"/>
                <a:gd name="connsiteX174" fmla="*/ 105004 w 457855"/>
                <a:gd name="connsiteY174" fmla="*/ 143125 h 524056"/>
                <a:gd name="connsiteX175" fmla="*/ 99808 w 457855"/>
                <a:gd name="connsiteY175" fmla="*/ 141148 h 524056"/>
                <a:gd name="connsiteX176" fmla="*/ 63039 w 457855"/>
                <a:gd name="connsiteY176" fmla="*/ 104786 h 524056"/>
                <a:gd name="connsiteX177" fmla="*/ 63039 w 457855"/>
                <a:gd name="connsiteY177" fmla="*/ 94904 h 524056"/>
                <a:gd name="connsiteX178" fmla="*/ 210653 w 457855"/>
                <a:gd name="connsiteY178" fmla="*/ 33666 h 524056"/>
                <a:gd name="connsiteX179" fmla="*/ 217549 w 457855"/>
                <a:gd name="connsiteY179" fmla="*/ 40897 h 524056"/>
                <a:gd name="connsiteX180" fmla="*/ 217549 w 457855"/>
                <a:gd name="connsiteY180" fmla="*/ 95536 h 524056"/>
                <a:gd name="connsiteX181" fmla="*/ 210653 w 457855"/>
                <a:gd name="connsiteY181" fmla="*/ 102366 h 524056"/>
                <a:gd name="connsiteX182" fmla="*/ 203757 w 457855"/>
                <a:gd name="connsiteY182" fmla="*/ 95536 h 524056"/>
                <a:gd name="connsiteX183" fmla="*/ 203757 w 457855"/>
                <a:gd name="connsiteY183" fmla="*/ 40897 h 524056"/>
                <a:gd name="connsiteX184" fmla="*/ 210653 w 457855"/>
                <a:gd name="connsiteY184" fmla="*/ 33666 h 524056"/>
                <a:gd name="connsiteX185" fmla="*/ 385850 w 457855"/>
                <a:gd name="connsiteY185" fmla="*/ 0 h 524056"/>
                <a:gd name="connsiteX186" fmla="*/ 393151 w 457855"/>
                <a:gd name="connsiteY186" fmla="*/ 7257 h 524056"/>
                <a:gd name="connsiteX187" fmla="*/ 393151 w 457855"/>
                <a:gd name="connsiteY187" fmla="*/ 26609 h 524056"/>
                <a:gd name="connsiteX188" fmla="*/ 412620 w 457855"/>
                <a:gd name="connsiteY188" fmla="*/ 26609 h 524056"/>
                <a:gd name="connsiteX189" fmla="*/ 419516 w 457855"/>
                <a:gd name="connsiteY189" fmla="*/ 33463 h 524056"/>
                <a:gd name="connsiteX190" fmla="*/ 412620 w 457855"/>
                <a:gd name="connsiteY190" fmla="*/ 40720 h 524056"/>
                <a:gd name="connsiteX191" fmla="*/ 393151 w 457855"/>
                <a:gd name="connsiteY191" fmla="*/ 40720 h 524056"/>
                <a:gd name="connsiteX192" fmla="*/ 393151 w 457855"/>
                <a:gd name="connsiteY192" fmla="*/ 60073 h 524056"/>
                <a:gd name="connsiteX193" fmla="*/ 385850 w 457855"/>
                <a:gd name="connsiteY193" fmla="*/ 66927 h 524056"/>
                <a:gd name="connsiteX194" fmla="*/ 378955 w 457855"/>
                <a:gd name="connsiteY194" fmla="*/ 60073 h 524056"/>
                <a:gd name="connsiteX195" fmla="*/ 378955 w 457855"/>
                <a:gd name="connsiteY195" fmla="*/ 40720 h 524056"/>
                <a:gd name="connsiteX196" fmla="*/ 359485 w 457855"/>
                <a:gd name="connsiteY196" fmla="*/ 40720 h 524056"/>
                <a:gd name="connsiteX197" fmla="*/ 352590 w 457855"/>
                <a:gd name="connsiteY197" fmla="*/ 33463 h 524056"/>
                <a:gd name="connsiteX198" fmla="*/ 359485 w 457855"/>
                <a:gd name="connsiteY198" fmla="*/ 26609 h 524056"/>
                <a:gd name="connsiteX199" fmla="*/ 378955 w 457855"/>
                <a:gd name="connsiteY199" fmla="*/ 26609 h 524056"/>
                <a:gd name="connsiteX200" fmla="*/ 378955 w 457855"/>
                <a:gd name="connsiteY200" fmla="*/ 7257 h 524056"/>
                <a:gd name="connsiteX201" fmla="*/ 385850 w 457855"/>
                <a:gd name="connsiteY201" fmla="*/ 0 h 52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57855" h="524056">
                  <a:moveTo>
                    <a:pt x="312726" y="455360"/>
                  </a:moveTo>
                  <a:cubicBezTo>
                    <a:pt x="314290" y="455360"/>
                    <a:pt x="315853" y="456986"/>
                    <a:pt x="315853" y="459019"/>
                  </a:cubicBezTo>
                  <a:lnTo>
                    <a:pt x="315853" y="463083"/>
                  </a:lnTo>
                  <a:cubicBezTo>
                    <a:pt x="321325" y="464303"/>
                    <a:pt x="325624" y="469587"/>
                    <a:pt x="325624" y="476091"/>
                  </a:cubicBezTo>
                  <a:cubicBezTo>
                    <a:pt x="325624" y="478123"/>
                    <a:pt x="324061" y="479343"/>
                    <a:pt x="322107" y="479343"/>
                  </a:cubicBezTo>
                  <a:cubicBezTo>
                    <a:pt x="320543" y="479343"/>
                    <a:pt x="318980" y="478123"/>
                    <a:pt x="318980" y="476091"/>
                  </a:cubicBezTo>
                  <a:cubicBezTo>
                    <a:pt x="318980" y="472026"/>
                    <a:pt x="316244" y="469181"/>
                    <a:pt x="312726" y="469181"/>
                  </a:cubicBezTo>
                  <a:cubicBezTo>
                    <a:pt x="308818" y="469181"/>
                    <a:pt x="305691" y="472026"/>
                    <a:pt x="305691" y="476091"/>
                  </a:cubicBezTo>
                  <a:lnTo>
                    <a:pt x="305691" y="479343"/>
                  </a:lnTo>
                  <a:cubicBezTo>
                    <a:pt x="305691" y="483408"/>
                    <a:pt x="308818" y="486253"/>
                    <a:pt x="311944" y="486659"/>
                  </a:cubicBezTo>
                  <a:lnTo>
                    <a:pt x="313117" y="486659"/>
                  </a:lnTo>
                  <a:cubicBezTo>
                    <a:pt x="320152" y="486659"/>
                    <a:pt x="325624" y="493163"/>
                    <a:pt x="325624" y="500073"/>
                  </a:cubicBezTo>
                  <a:lnTo>
                    <a:pt x="325624" y="503325"/>
                  </a:lnTo>
                  <a:cubicBezTo>
                    <a:pt x="325624" y="509829"/>
                    <a:pt x="321325" y="515113"/>
                    <a:pt x="315853" y="516739"/>
                  </a:cubicBezTo>
                  <a:lnTo>
                    <a:pt x="315853" y="520804"/>
                  </a:lnTo>
                  <a:cubicBezTo>
                    <a:pt x="315853" y="522430"/>
                    <a:pt x="314290" y="524056"/>
                    <a:pt x="312726" y="524056"/>
                  </a:cubicBezTo>
                  <a:cubicBezTo>
                    <a:pt x="310772" y="524056"/>
                    <a:pt x="309208" y="522430"/>
                    <a:pt x="309208" y="520804"/>
                  </a:cubicBezTo>
                  <a:lnTo>
                    <a:pt x="309208" y="516739"/>
                  </a:lnTo>
                  <a:cubicBezTo>
                    <a:pt x="303737" y="515113"/>
                    <a:pt x="299437" y="509829"/>
                    <a:pt x="299437" y="503325"/>
                  </a:cubicBezTo>
                  <a:cubicBezTo>
                    <a:pt x="299437" y="501699"/>
                    <a:pt x="300610" y="500480"/>
                    <a:pt x="302564" y="500480"/>
                  </a:cubicBezTo>
                  <a:cubicBezTo>
                    <a:pt x="304127" y="500480"/>
                    <a:pt x="305691" y="501699"/>
                    <a:pt x="305691" y="503325"/>
                  </a:cubicBezTo>
                  <a:cubicBezTo>
                    <a:pt x="305691" y="507390"/>
                    <a:pt x="308818" y="510642"/>
                    <a:pt x="312726" y="510642"/>
                  </a:cubicBezTo>
                  <a:cubicBezTo>
                    <a:pt x="316244" y="510642"/>
                    <a:pt x="318980" y="507390"/>
                    <a:pt x="318980" y="503325"/>
                  </a:cubicBezTo>
                  <a:lnTo>
                    <a:pt x="318980" y="500073"/>
                  </a:lnTo>
                  <a:cubicBezTo>
                    <a:pt x="318980" y="496415"/>
                    <a:pt x="316244" y="493570"/>
                    <a:pt x="312726" y="493163"/>
                  </a:cubicBezTo>
                  <a:lnTo>
                    <a:pt x="311944" y="493163"/>
                  </a:lnTo>
                  <a:cubicBezTo>
                    <a:pt x="304909" y="493163"/>
                    <a:pt x="299437" y="486659"/>
                    <a:pt x="299437" y="479343"/>
                  </a:cubicBezTo>
                  <a:lnTo>
                    <a:pt x="299437" y="476091"/>
                  </a:lnTo>
                  <a:cubicBezTo>
                    <a:pt x="299437" y="469587"/>
                    <a:pt x="303737" y="464303"/>
                    <a:pt x="309208" y="463083"/>
                  </a:cubicBezTo>
                  <a:lnTo>
                    <a:pt x="309208" y="459019"/>
                  </a:lnTo>
                  <a:cubicBezTo>
                    <a:pt x="309208" y="456986"/>
                    <a:pt x="310772" y="455360"/>
                    <a:pt x="312726" y="455360"/>
                  </a:cubicBezTo>
                  <a:close/>
                  <a:moveTo>
                    <a:pt x="122741" y="444727"/>
                  </a:moveTo>
                  <a:cubicBezTo>
                    <a:pt x="126755" y="444727"/>
                    <a:pt x="129966" y="448312"/>
                    <a:pt x="129966" y="451896"/>
                  </a:cubicBezTo>
                  <a:lnTo>
                    <a:pt x="129966" y="463050"/>
                  </a:lnTo>
                  <a:lnTo>
                    <a:pt x="141206" y="463050"/>
                  </a:lnTo>
                  <a:cubicBezTo>
                    <a:pt x="145622" y="463050"/>
                    <a:pt x="148432" y="466236"/>
                    <a:pt x="148432" y="470219"/>
                  </a:cubicBezTo>
                  <a:cubicBezTo>
                    <a:pt x="148432" y="474202"/>
                    <a:pt x="145622" y="477389"/>
                    <a:pt x="141206" y="477389"/>
                  </a:cubicBezTo>
                  <a:lnTo>
                    <a:pt x="129966" y="477389"/>
                  </a:lnTo>
                  <a:lnTo>
                    <a:pt x="129966" y="488541"/>
                  </a:lnTo>
                  <a:cubicBezTo>
                    <a:pt x="129966" y="492524"/>
                    <a:pt x="126755" y="495711"/>
                    <a:pt x="122741" y="495711"/>
                  </a:cubicBezTo>
                  <a:cubicBezTo>
                    <a:pt x="118726" y="495711"/>
                    <a:pt x="115916" y="492524"/>
                    <a:pt x="115916" y="488541"/>
                  </a:cubicBezTo>
                  <a:lnTo>
                    <a:pt x="115916" y="477389"/>
                  </a:lnTo>
                  <a:lnTo>
                    <a:pt x="104677" y="477389"/>
                  </a:lnTo>
                  <a:cubicBezTo>
                    <a:pt x="100261" y="477389"/>
                    <a:pt x="97451" y="474202"/>
                    <a:pt x="97451" y="470219"/>
                  </a:cubicBezTo>
                  <a:cubicBezTo>
                    <a:pt x="97451" y="466236"/>
                    <a:pt x="100261" y="463050"/>
                    <a:pt x="104677" y="463050"/>
                  </a:cubicBezTo>
                  <a:lnTo>
                    <a:pt x="115916" y="463050"/>
                  </a:lnTo>
                  <a:lnTo>
                    <a:pt x="115916" y="451896"/>
                  </a:lnTo>
                  <a:cubicBezTo>
                    <a:pt x="115916" y="448312"/>
                    <a:pt x="118726" y="444727"/>
                    <a:pt x="122741" y="444727"/>
                  </a:cubicBezTo>
                  <a:close/>
                  <a:moveTo>
                    <a:pt x="210653" y="386258"/>
                  </a:moveTo>
                  <a:cubicBezTo>
                    <a:pt x="214484" y="386258"/>
                    <a:pt x="217549" y="389080"/>
                    <a:pt x="217549" y="393515"/>
                  </a:cubicBezTo>
                  <a:lnTo>
                    <a:pt x="217549" y="445927"/>
                  </a:lnTo>
                  <a:cubicBezTo>
                    <a:pt x="217549" y="449556"/>
                    <a:pt x="214484" y="453185"/>
                    <a:pt x="210653" y="453185"/>
                  </a:cubicBezTo>
                  <a:cubicBezTo>
                    <a:pt x="206822" y="453185"/>
                    <a:pt x="203757" y="449556"/>
                    <a:pt x="203757" y="445927"/>
                  </a:cubicBezTo>
                  <a:lnTo>
                    <a:pt x="203757" y="393515"/>
                  </a:lnTo>
                  <a:cubicBezTo>
                    <a:pt x="203757" y="389080"/>
                    <a:pt x="206822" y="386258"/>
                    <a:pt x="210653" y="386258"/>
                  </a:cubicBezTo>
                  <a:close/>
                  <a:moveTo>
                    <a:pt x="99808" y="344334"/>
                  </a:moveTo>
                  <a:cubicBezTo>
                    <a:pt x="102606" y="341963"/>
                    <a:pt x="107402" y="341963"/>
                    <a:pt x="110200" y="344334"/>
                  </a:cubicBezTo>
                  <a:cubicBezTo>
                    <a:pt x="112997" y="347101"/>
                    <a:pt x="112997" y="351844"/>
                    <a:pt x="110200" y="354215"/>
                  </a:cubicBezTo>
                  <a:lnTo>
                    <a:pt x="73030" y="390578"/>
                  </a:lnTo>
                  <a:cubicBezTo>
                    <a:pt x="71831" y="392159"/>
                    <a:pt x="69833" y="392950"/>
                    <a:pt x="68234" y="392950"/>
                  </a:cubicBezTo>
                  <a:cubicBezTo>
                    <a:pt x="66236" y="392950"/>
                    <a:pt x="64637" y="392159"/>
                    <a:pt x="63039" y="390578"/>
                  </a:cubicBezTo>
                  <a:cubicBezTo>
                    <a:pt x="60241" y="388207"/>
                    <a:pt x="60241" y="383464"/>
                    <a:pt x="63039" y="381092"/>
                  </a:cubicBezTo>
                  <a:close/>
                  <a:moveTo>
                    <a:pt x="220725" y="240727"/>
                  </a:moveTo>
                  <a:cubicBezTo>
                    <a:pt x="215894" y="239120"/>
                    <a:pt x="212673" y="241932"/>
                    <a:pt x="211465" y="243138"/>
                  </a:cubicBezTo>
                  <a:cubicBezTo>
                    <a:pt x="210660" y="243941"/>
                    <a:pt x="207842" y="247155"/>
                    <a:pt x="209050" y="251977"/>
                  </a:cubicBezTo>
                  <a:lnTo>
                    <a:pt x="256959" y="429159"/>
                  </a:lnTo>
                  <a:cubicBezTo>
                    <a:pt x="258166" y="433980"/>
                    <a:pt x="262192" y="435587"/>
                    <a:pt x="263803" y="435989"/>
                  </a:cubicBezTo>
                  <a:cubicBezTo>
                    <a:pt x="265011" y="436390"/>
                    <a:pt x="269439" y="437194"/>
                    <a:pt x="272660" y="433578"/>
                  </a:cubicBezTo>
                  <a:lnTo>
                    <a:pt x="314933" y="391392"/>
                  </a:lnTo>
                  <a:lnTo>
                    <a:pt x="395050" y="470943"/>
                  </a:lnTo>
                  <a:cubicBezTo>
                    <a:pt x="397063" y="473354"/>
                    <a:pt x="399881" y="474158"/>
                    <a:pt x="402297" y="474158"/>
                  </a:cubicBezTo>
                  <a:cubicBezTo>
                    <a:pt x="405115" y="474158"/>
                    <a:pt x="407933" y="473354"/>
                    <a:pt x="409946" y="470943"/>
                  </a:cubicBezTo>
                  <a:lnTo>
                    <a:pt x="440543" y="440810"/>
                  </a:lnTo>
                  <a:cubicBezTo>
                    <a:pt x="444569" y="436390"/>
                    <a:pt x="444569" y="429962"/>
                    <a:pt x="440543" y="425543"/>
                  </a:cubicBezTo>
                  <a:lnTo>
                    <a:pt x="360426" y="345991"/>
                  </a:lnTo>
                  <a:lnTo>
                    <a:pt x="402699" y="303805"/>
                  </a:lnTo>
                  <a:cubicBezTo>
                    <a:pt x="406323" y="300189"/>
                    <a:pt x="405517" y="296172"/>
                    <a:pt x="405115" y="294565"/>
                  </a:cubicBezTo>
                  <a:cubicBezTo>
                    <a:pt x="404712" y="292957"/>
                    <a:pt x="403504" y="289341"/>
                    <a:pt x="398673" y="288136"/>
                  </a:cubicBezTo>
                  <a:close/>
                  <a:moveTo>
                    <a:pt x="358408" y="237425"/>
                  </a:moveTo>
                  <a:lnTo>
                    <a:pt x="412332" y="237425"/>
                  </a:lnTo>
                  <a:cubicBezTo>
                    <a:pt x="415927" y="237425"/>
                    <a:pt x="419522" y="240575"/>
                    <a:pt x="419522" y="244512"/>
                  </a:cubicBezTo>
                  <a:cubicBezTo>
                    <a:pt x="419522" y="248450"/>
                    <a:pt x="415927" y="251206"/>
                    <a:pt x="412332" y="251206"/>
                  </a:cubicBezTo>
                  <a:lnTo>
                    <a:pt x="358408" y="251206"/>
                  </a:lnTo>
                  <a:cubicBezTo>
                    <a:pt x="354414" y="251206"/>
                    <a:pt x="350819" y="248450"/>
                    <a:pt x="350819" y="244512"/>
                  </a:cubicBezTo>
                  <a:cubicBezTo>
                    <a:pt x="350819" y="240575"/>
                    <a:pt x="354414" y="237425"/>
                    <a:pt x="358408" y="237425"/>
                  </a:cubicBezTo>
                  <a:close/>
                  <a:moveTo>
                    <a:pt x="8625" y="237425"/>
                  </a:moveTo>
                  <a:lnTo>
                    <a:pt x="61442" y="237425"/>
                  </a:lnTo>
                  <a:cubicBezTo>
                    <a:pt x="65070" y="237425"/>
                    <a:pt x="68699" y="240575"/>
                    <a:pt x="68699" y="244512"/>
                  </a:cubicBezTo>
                  <a:cubicBezTo>
                    <a:pt x="68699" y="248450"/>
                    <a:pt x="65070" y="251206"/>
                    <a:pt x="61442" y="251206"/>
                  </a:cubicBezTo>
                  <a:lnTo>
                    <a:pt x="8625" y="251206"/>
                  </a:lnTo>
                  <a:cubicBezTo>
                    <a:pt x="4593" y="251206"/>
                    <a:pt x="1771" y="248450"/>
                    <a:pt x="1771" y="244512"/>
                  </a:cubicBezTo>
                  <a:cubicBezTo>
                    <a:pt x="1771" y="240575"/>
                    <a:pt x="4593" y="237425"/>
                    <a:pt x="8625" y="237425"/>
                  </a:cubicBezTo>
                  <a:close/>
                  <a:moveTo>
                    <a:pt x="210660" y="198139"/>
                  </a:moveTo>
                  <a:cubicBezTo>
                    <a:pt x="186504" y="198139"/>
                    <a:pt x="166777" y="217826"/>
                    <a:pt x="166777" y="241932"/>
                  </a:cubicBezTo>
                  <a:cubicBezTo>
                    <a:pt x="166777" y="263628"/>
                    <a:pt x="182881" y="281708"/>
                    <a:pt x="203413" y="285324"/>
                  </a:cubicBezTo>
                  <a:lnTo>
                    <a:pt x="196569" y="258807"/>
                  </a:lnTo>
                  <a:cubicBezTo>
                    <a:pt x="191738" y="254789"/>
                    <a:pt x="188517" y="248762"/>
                    <a:pt x="188517" y="241932"/>
                  </a:cubicBezTo>
                  <a:cubicBezTo>
                    <a:pt x="188517" y="229879"/>
                    <a:pt x="198582" y="219835"/>
                    <a:pt x="210660" y="219835"/>
                  </a:cubicBezTo>
                  <a:cubicBezTo>
                    <a:pt x="217102" y="219835"/>
                    <a:pt x="223141" y="222647"/>
                    <a:pt x="227166" y="227468"/>
                  </a:cubicBezTo>
                  <a:lnTo>
                    <a:pt x="253738" y="234700"/>
                  </a:lnTo>
                  <a:cubicBezTo>
                    <a:pt x="250115" y="213808"/>
                    <a:pt x="232400" y="198139"/>
                    <a:pt x="210660" y="198139"/>
                  </a:cubicBezTo>
                  <a:close/>
                  <a:moveTo>
                    <a:pt x="210660" y="148721"/>
                  </a:moveTo>
                  <a:cubicBezTo>
                    <a:pt x="159128" y="148721"/>
                    <a:pt x="117257" y="190505"/>
                    <a:pt x="117257" y="241932"/>
                  </a:cubicBezTo>
                  <a:cubicBezTo>
                    <a:pt x="117257" y="293359"/>
                    <a:pt x="159128" y="335144"/>
                    <a:pt x="210660" y="335144"/>
                  </a:cubicBezTo>
                  <a:cubicBezTo>
                    <a:pt x="212673" y="335144"/>
                    <a:pt x="214686" y="335144"/>
                    <a:pt x="216699" y="335144"/>
                  </a:cubicBezTo>
                  <a:lnTo>
                    <a:pt x="207439" y="300189"/>
                  </a:lnTo>
                  <a:cubicBezTo>
                    <a:pt x="176842" y="298180"/>
                    <a:pt x="152283" y="272869"/>
                    <a:pt x="152283" y="241932"/>
                  </a:cubicBezTo>
                  <a:cubicBezTo>
                    <a:pt x="152283" y="210192"/>
                    <a:pt x="178452" y="184077"/>
                    <a:pt x="210660" y="184077"/>
                  </a:cubicBezTo>
                  <a:cubicBezTo>
                    <a:pt x="241660" y="184077"/>
                    <a:pt x="267024" y="208183"/>
                    <a:pt x="268634" y="238718"/>
                  </a:cubicBezTo>
                  <a:lnTo>
                    <a:pt x="304063" y="247959"/>
                  </a:lnTo>
                  <a:cubicBezTo>
                    <a:pt x="304465" y="245950"/>
                    <a:pt x="304465" y="243941"/>
                    <a:pt x="304465" y="241932"/>
                  </a:cubicBezTo>
                  <a:cubicBezTo>
                    <a:pt x="304465" y="190505"/>
                    <a:pt x="262595" y="148721"/>
                    <a:pt x="210660" y="148721"/>
                  </a:cubicBezTo>
                  <a:close/>
                  <a:moveTo>
                    <a:pt x="210660" y="134659"/>
                  </a:moveTo>
                  <a:cubicBezTo>
                    <a:pt x="270244" y="134659"/>
                    <a:pt x="318556" y="182872"/>
                    <a:pt x="318556" y="241932"/>
                  </a:cubicBezTo>
                  <a:cubicBezTo>
                    <a:pt x="318556" y="245146"/>
                    <a:pt x="318154" y="248361"/>
                    <a:pt x="318154" y="251977"/>
                  </a:cubicBezTo>
                  <a:lnTo>
                    <a:pt x="402297" y="274476"/>
                  </a:lnTo>
                  <a:cubicBezTo>
                    <a:pt x="410751" y="276886"/>
                    <a:pt x="416790" y="282511"/>
                    <a:pt x="418803" y="290949"/>
                  </a:cubicBezTo>
                  <a:cubicBezTo>
                    <a:pt x="421219" y="298984"/>
                    <a:pt x="418803" y="307823"/>
                    <a:pt x="412764" y="313850"/>
                  </a:cubicBezTo>
                  <a:lnTo>
                    <a:pt x="380556" y="345991"/>
                  </a:lnTo>
                  <a:lnTo>
                    <a:pt x="450608" y="415498"/>
                  </a:lnTo>
                  <a:cubicBezTo>
                    <a:pt x="460271" y="425141"/>
                    <a:pt x="460271" y="441212"/>
                    <a:pt x="450608" y="450854"/>
                  </a:cubicBezTo>
                  <a:lnTo>
                    <a:pt x="420011" y="481390"/>
                  </a:lnTo>
                  <a:cubicBezTo>
                    <a:pt x="415180" y="485809"/>
                    <a:pt x="409141" y="488621"/>
                    <a:pt x="402297" y="488621"/>
                  </a:cubicBezTo>
                  <a:cubicBezTo>
                    <a:pt x="395855" y="488621"/>
                    <a:pt x="389413" y="485809"/>
                    <a:pt x="384582" y="481390"/>
                  </a:cubicBezTo>
                  <a:lnTo>
                    <a:pt x="314933" y="411882"/>
                  </a:lnTo>
                  <a:lnTo>
                    <a:pt x="282725" y="444024"/>
                  </a:lnTo>
                  <a:cubicBezTo>
                    <a:pt x="276686" y="449649"/>
                    <a:pt x="268231" y="452060"/>
                    <a:pt x="259777" y="450051"/>
                  </a:cubicBezTo>
                  <a:cubicBezTo>
                    <a:pt x="251725" y="447640"/>
                    <a:pt x="245283" y="441212"/>
                    <a:pt x="243270" y="433176"/>
                  </a:cubicBezTo>
                  <a:lnTo>
                    <a:pt x="220725" y="349206"/>
                  </a:lnTo>
                  <a:cubicBezTo>
                    <a:pt x="217504" y="349607"/>
                    <a:pt x="213881" y="349607"/>
                    <a:pt x="210660" y="349607"/>
                  </a:cubicBezTo>
                  <a:cubicBezTo>
                    <a:pt x="151076" y="349607"/>
                    <a:pt x="102764" y="301395"/>
                    <a:pt x="102764" y="241932"/>
                  </a:cubicBezTo>
                  <a:cubicBezTo>
                    <a:pt x="102764" y="182872"/>
                    <a:pt x="151076" y="134659"/>
                    <a:pt x="210660" y="134659"/>
                  </a:cubicBezTo>
                  <a:close/>
                  <a:moveTo>
                    <a:pt x="20376" y="111626"/>
                  </a:moveTo>
                  <a:cubicBezTo>
                    <a:pt x="22774" y="111626"/>
                    <a:pt x="24771" y="114458"/>
                    <a:pt x="24771" y="116885"/>
                  </a:cubicBezTo>
                  <a:lnTo>
                    <a:pt x="24771" y="122954"/>
                  </a:lnTo>
                  <a:cubicBezTo>
                    <a:pt x="33561" y="124977"/>
                    <a:pt x="40353" y="133069"/>
                    <a:pt x="40353" y="142375"/>
                  </a:cubicBezTo>
                  <a:cubicBezTo>
                    <a:pt x="40353" y="145207"/>
                    <a:pt x="37956" y="147230"/>
                    <a:pt x="35559" y="147230"/>
                  </a:cubicBezTo>
                  <a:cubicBezTo>
                    <a:pt x="32762" y="147230"/>
                    <a:pt x="30764" y="145207"/>
                    <a:pt x="30764" y="142375"/>
                  </a:cubicBezTo>
                  <a:cubicBezTo>
                    <a:pt x="30764" y="136711"/>
                    <a:pt x="25970" y="131855"/>
                    <a:pt x="20376" y="131855"/>
                  </a:cubicBezTo>
                  <a:cubicBezTo>
                    <a:pt x="14383" y="131855"/>
                    <a:pt x="9589" y="136711"/>
                    <a:pt x="9589" y="142375"/>
                  </a:cubicBezTo>
                  <a:lnTo>
                    <a:pt x="9589" y="147635"/>
                  </a:lnTo>
                  <a:cubicBezTo>
                    <a:pt x="9589" y="153299"/>
                    <a:pt x="13984" y="157750"/>
                    <a:pt x="19577" y="158154"/>
                  </a:cubicBezTo>
                  <a:lnTo>
                    <a:pt x="21176" y="158154"/>
                  </a:lnTo>
                  <a:cubicBezTo>
                    <a:pt x="31963" y="158963"/>
                    <a:pt x="40353" y="167864"/>
                    <a:pt x="40353" y="178384"/>
                  </a:cubicBezTo>
                  <a:lnTo>
                    <a:pt x="40353" y="183644"/>
                  </a:lnTo>
                  <a:cubicBezTo>
                    <a:pt x="40353" y="192949"/>
                    <a:pt x="33561" y="201041"/>
                    <a:pt x="24771" y="203469"/>
                  </a:cubicBezTo>
                  <a:lnTo>
                    <a:pt x="24771" y="209538"/>
                  </a:lnTo>
                  <a:cubicBezTo>
                    <a:pt x="24771" y="211965"/>
                    <a:pt x="22774" y="213988"/>
                    <a:pt x="20376" y="213988"/>
                  </a:cubicBezTo>
                  <a:cubicBezTo>
                    <a:pt x="17180" y="213988"/>
                    <a:pt x="15582" y="211965"/>
                    <a:pt x="15582" y="209538"/>
                  </a:cubicBezTo>
                  <a:lnTo>
                    <a:pt x="15582" y="203469"/>
                  </a:lnTo>
                  <a:cubicBezTo>
                    <a:pt x="6792" y="201041"/>
                    <a:pt x="0" y="192949"/>
                    <a:pt x="0" y="183644"/>
                  </a:cubicBezTo>
                  <a:cubicBezTo>
                    <a:pt x="0" y="180811"/>
                    <a:pt x="2397" y="178788"/>
                    <a:pt x="4794" y="178788"/>
                  </a:cubicBezTo>
                  <a:cubicBezTo>
                    <a:pt x="7192" y="178788"/>
                    <a:pt x="9589" y="180811"/>
                    <a:pt x="9589" y="183644"/>
                  </a:cubicBezTo>
                  <a:cubicBezTo>
                    <a:pt x="9589" y="189308"/>
                    <a:pt x="14383" y="194163"/>
                    <a:pt x="20376" y="194163"/>
                  </a:cubicBezTo>
                  <a:cubicBezTo>
                    <a:pt x="25970" y="194163"/>
                    <a:pt x="30764" y="189308"/>
                    <a:pt x="30764" y="183644"/>
                  </a:cubicBezTo>
                  <a:lnTo>
                    <a:pt x="30764" y="178384"/>
                  </a:lnTo>
                  <a:cubicBezTo>
                    <a:pt x="30764" y="172720"/>
                    <a:pt x="26370" y="168269"/>
                    <a:pt x="20776" y="167864"/>
                  </a:cubicBezTo>
                  <a:lnTo>
                    <a:pt x="19577" y="167864"/>
                  </a:lnTo>
                  <a:cubicBezTo>
                    <a:pt x="8790" y="167460"/>
                    <a:pt x="0" y="158154"/>
                    <a:pt x="0" y="147635"/>
                  </a:cubicBezTo>
                  <a:lnTo>
                    <a:pt x="0" y="142375"/>
                  </a:lnTo>
                  <a:cubicBezTo>
                    <a:pt x="0" y="133069"/>
                    <a:pt x="6792" y="124977"/>
                    <a:pt x="15582" y="122954"/>
                  </a:cubicBezTo>
                  <a:lnTo>
                    <a:pt x="15582" y="116885"/>
                  </a:lnTo>
                  <a:cubicBezTo>
                    <a:pt x="15582" y="114458"/>
                    <a:pt x="17180" y="111626"/>
                    <a:pt x="20376" y="111626"/>
                  </a:cubicBezTo>
                  <a:close/>
                  <a:moveTo>
                    <a:pt x="349894" y="94912"/>
                  </a:moveTo>
                  <a:cubicBezTo>
                    <a:pt x="352318" y="92135"/>
                    <a:pt x="357164" y="92135"/>
                    <a:pt x="359991" y="94912"/>
                  </a:cubicBezTo>
                  <a:cubicBezTo>
                    <a:pt x="362818" y="97688"/>
                    <a:pt x="362818" y="102052"/>
                    <a:pt x="359991" y="104829"/>
                  </a:cubicBezTo>
                  <a:lnTo>
                    <a:pt x="321219" y="142911"/>
                  </a:lnTo>
                  <a:cubicBezTo>
                    <a:pt x="320008" y="144497"/>
                    <a:pt x="317988" y="144894"/>
                    <a:pt x="316373" y="144894"/>
                  </a:cubicBezTo>
                  <a:cubicBezTo>
                    <a:pt x="314353" y="144894"/>
                    <a:pt x="312738" y="144497"/>
                    <a:pt x="311122" y="142911"/>
                  </a:cubicBezTo>
                  <a:cubicBezTo>
                    <a:pt x="308295" y="140134"/>
                    <a:pt x="308295" y="135770"/>
                    <a:pt x="311122" y="132993"/>
                  </a:cubicBezTo>
                  <a:close/>
                  <a:moveTo>
                    <a:pt x="63039" y="94904"/>
                  </a:moveTo>
                  <a:cubicBezTo>
                    <a:pt x="65836" y="92138"/>
                    <a:pt x="70233" y="92138"/>
                    <a:pt x="73030" y="94904"/>
                  </a:cubicBezTo>
                  <a:lnTo>
                    <a:pt x="110200" y="131267"/>
                  </a:lnTo>
                  <a:cubicBezTo>
                    <a:pt x="112997" y="134034"/>
                    <a:pt x="112997" y="138382"/>
                    <a:pt x="110200" y="141148"/>
                  </a:cubicBezTo>
                  <a:cubicBezTo>
                    <a:pt x="108601" y="142729"/>
                    <a:pt x="107002" y="143125"/>
                    <a:pt x="105004" y="143125"/>
                  </a:cubicBezTo>
                  <a:cubicBezTo>
                    <a:pt x="103006" y="143125"/>
                    <a:pt x="101407" y="142729"/>
                    <a:pt x="99808" y="141148"/>
                  </a:cubicBezTo>
                  <a:lnTo>
                    <a:pt x="63039" y="104786"/>
                  </a:lnTo>
                  <a:cubicBezTo>
                    <a:pt x="60241" y="102019"/>
                    <a:pt x="60241" y="97671"/>
                    <a:pt x="63039" y="94904"/>
                  </a:cubicBezTo>
                  <a:close/>
                  <a:moveTo>
                    <a:pt x="210653" y="33666"/>
                  </a:moveTo>
                  <a:cubicBezTo>
                    <a:pt x="214484" y="33666"/>
                    <a:pt x="217549" y="36880"/>
                    <a:pt x="217549" y="40897"/>
                  </a:cubicBezTo>
                  <a:lnTo>
                    <a:pt x="217549" y="95536"/>
                  </a:lnTo>
                  <a:cubicBezTo>
                    <a:pt x="217549" y="99554"/>
                    <a:pt x="214484" y="102366"/>
                    <a:pt x="210653" y="102366"/>
                  </a:cubicBezTo>
                  <a:cubicBezTo>
                    <a:pt x="206822" y="102366"/>
                    <a:pt x="203757" y="99554"/>
                    <a:pt x="203757" y="95536"/>
                  </a:cubicBezTo>
                  <a:lnTo>
                    <a:pt x="203757" y="40897"/>
                  </a:lnTo>
                  <a:cubicBezTo>
                    <a:pt x="203757" y="36880"/>
                    <a:pt x="206822" y="33666"/>
                    <a:pt x="210653" y="33666"/>
                  </a:cubicBezTo>
                  <a:close/>
                  <a:moveTo>
                    <a:pt x="385850" y="0"/>
                  </a:moveTo>
                  <a:cubicBezTo>
                    <a:pt x="389906" y="0"/>
                    <a:pt x="393151" y="3628"/>
                    <a:pt x="393151" y="7257"/>
                  </a:cubicBezTo>
                  <a:lnTo>
                    <a:pt x="393151" y="26609"/>
                  </a:lnTo>
                  <a:lnTo>
                    <a:pt x="412620" y="26609"/>
                  </a:lnTo>
                  <a:cubicBezTo>
                    <a:pt x="416271" y="26609"/>
                    <a:pt x="419516" y="29431"/>
                    <a:pt x="419516" y="33463"/>
                  </a:cubicBezTo>
                  <a:cubicBezTo>
                    <a:pt x="419516" y="37898"/>
                    <a:pt x="416271" y="40720"/>
                    <a:pt x="412620" y="40720"/>
                  </a:cubicBezTo>
                  <a:lnTo>
                    <a:pt x="393151" y="40720"/>
                  </a:lnTo>
                  <a:lnTo>
                    <a:pt x="393151" y="60073"/>
                  </a:lnTo>
                  <a:cubicBezTo>
                    <a:pt x="393151" y="64104"/>
                    <a:pt x="389906" y="66927"/>
                    <a:pt x="385850" y="66927"/>
                  </a:cubicBezTo>
                  <a:cubicBezTo>
                    <a:pt x="381794" y="66927"/>
                    <a:pt x="378955" y="64104"/>
                    <a:pt x="378955" y="60073"/>
                  </a:cubicBezTo>
                  <a:lnTo>
                    <a:pt x="378955" y="40720"/>
                  </a:lnTo>
                  <a:lnTo>
                    <a:pt x="359485" y="40720"/>
                  </a:lnTo>
                  <a:cubicBezTo>
                    <a:pt x="355429" y="40720"/>
                    <a:pt x="352590" y="37898"/>
                    <a:pt x="352590" y="33463"/>
                  </a:cubicBezTo>
                  <a:cubicBezTo>
                    <a:pt x="352590" y="29431"/>
                    <a:pt x="355429" y="26609"/>
                    <a:pt x="359485" y="26609"/>
                  </a:cubicBezTo>
                  <a:lnTo>
                    <a:pt x="378955" y="26609"/>
                  </a:lnTo>
                  <a:lnTo>
                    <a:pt x="378955" y="7257"/>
                  </a:lnTo>
                  <a:cubicBezTo>
                    <a:pt x="378955" y="3628"/>
                    <a:pt x="381794" y="0"/>
                    <a:pt x="385850" y="0"/>
                  </a:cubicBezTo>
                  <a:close/>
                </a:path>
              </a:pathLst>
            </a:custGeom>
            <a:solidFill>
              <a:schemeClr val="accent5"/>
            </a:solidFill>
            <a:ln>
              <a:noFill/>
            </a:ln>
            <a:effectLst/>
          </p:spPr>
          <p:txBody>
            <a:bodyPr wrap="square" anchor="ctr">
              <a:noAutofit/>
            </a:bodyPr>
            <a:lstStyle/>
            <a:p>
              <a:endParaRPr lang="en-US" sz="363" dirty="0">
                <a:latin typeface="Lora" panose="02000503000000020004" pitchFamily="2" charset="0"/>
              </a:endParaRPr>
            </a:p>
          </p:txBody>
        </p:sp>
        <p:sp>
          <p:nvSpPr>
            <p:cNvPr id="45" name="Freeform 4">
              <a:extLst>
                <a:ext uri="{FF2B5EF4-FFF2-40B4-BE49-F238E27FC236}">
                  <a16:creationId xmlns:a16="http://schemas.microsoft.com/office/drawing/2014/main" id="{D40FEFD7-F20D-8F4F-F99A-A0AE8FB313FE}"/>
                </a:ext>
              </a:extLst>
            </p:cNvPr>
            <p:cNvSpPr>
              <a:spLocks noChangeArrowheads="1"/>
            </p:cNvSpPr>
            <p:nvPr/>
          </p:nvSpPr>
          <p:spPr bwMode="auto">
            <a:xfrm>
              <a:off x="5783064" y="2437480"/>
              <a:ext cx="625872" cy="488035"/>
            </a:xfrm>
            <a:custGeom>
              <a:avLst/>
              <a:gdLst>
                <a:gd name="connsiteX0" fmla="*/ 25708 w 547089"/>
                <a:gd name="connsiteY0" fmla="*/ 365409 h 426603"/>
                <a:gd name="connsiteX1" fmla="*/ 14460 w 547089"/>
                <a:gd name="connsiteY1" fmla="*/ 376756 h 426603"/>
                <a:gd name="connsiteX2" fmla="*/ 14460 w 547089"/>
                <a:gd name="connsiteY2" fmla="*/ 382835 h 426603"/>
                <a:gd name="connsiteX3" fmla="*/ 43783 w 547089"/>
                <a:gd name="connsiteY3" fmla="*/ 412419 h 426603"/>
                <a:gd name="connsiteX4" fmla="*/ 503306 w 547089"/>
                <a:gd name="connsiteY4" fmla="*/ 412419 h 426603"/>
                <a:gd name="connsiteX5" fmla="*/ 532629 w 547089"/>
                <a:gd name="connsiteY5" fmla="*/ 382835 h 426603"/>
                <a:gd name="connsiteX6" fmla="*/ 532629 w 547089"/>
                <a:gd name="connsiteY6" fmla="*/ 376756 h 426603"/>
                <a:gd name="connsiteX7" fmla="*/ 521784 w 547089"/>
                <a:gd name="connsiteY7" fmla="*/ 365409 h 426603"/>
                <a:gd name="connsiteX8" fmla="*/ 342634 w 547089"/>
                <a:gd name="connsiteY8" fmla="*/ 365409 h 426603"/>
                <a:gd name="connsiteX9" fmla="*/ 326165 w 547089"/>
                <a:gd name="connsiteY9" fmla="*/ 375540 h 426603"/>
                <a:gd name="connsiteX10" fmla="*/ 293629 w 547089"/>
                <a:gd name="connsiteY10" fmla="*/ 396208 h 426603"/>
                <a:gd name="connsiteX11" fmla="*/ 253862 w 547089"/>
                <a:gd name="connsiteY11" fmla="*/ 396208 h 426603"/>
                <a:gd name="connsiteX12" fmla="*/ 221326 w 547089"/>
                <a:gd name="connsiteY12" fmla="*/ 375540 h 426603"/>
                <a:gd name="connsiteX13" fmla="*/ 204456 w 547089"/>
                <a:gd name="connsiteY13" fmla="*/ 365409 h 426603"/>
                <a:gd name="connsiteX14" fmla="*/ 25708 w 547089"/>
                <a:gd name="connsiteY14" fmla="*/ 350819 h 426603"/>
                <a:gd name="connsiteX15" fmla="*/ 204456 w 547089"/>
                <a:gd name="connsiteY15" fmla="*/ 350819 h 426603"/>
                <a:gd name="connsiteX16" fmla="*/ 233778 w 547089"/>
                <a:gd name="connsiteY16" fmla="*/ 369056 h 426603"/>
                <a:gd name="connsiteX17" fmla="*/ 253862 w 547089"/>
                <a:gd name="connsiteY17" fmla="*/ 381619 h 426603"/>
                <a:gd name="connsiteX18" fmla="*/ 293629 w 547089"/>
                <a:gd name="connsiteY18" fmla="*/ 381619 h 426603"/>
                <a:gd name="connsiteX19" fmla="*/ 313311 w 547089"/>
                <a:gd name="connsiteY19" fmla="*/ 369056 h 426603"/>
                <a:gd name="connsiteX20" fmla="*/ 342634 w 547089"/>
                <a:gd name="connsiteY20" fmla="*/ 350819 h 426603"/>
                <a:gd name="connsiteX21" fmla="*/ 521784 w 547089"/>
                <a:gd name="connsiteY21" fmla="*/ 350819 h 426603"/>
                <a:gd name="connsiteX22" fmla="*/ 547089 w 547089"/>
                <a:gd name="connsiteY22" fmla="*/ 376756 h 426603"/>
                <a:gd name="connsiteX23" fmla="*/ 547089 w 547089"/>
                <a:gd name="connsiteY23" fmla="*/ 382835 h 426603"/>
                <a:gd name="connsiteX24" fmla="*/ 503306 w 547089"/>
                <a:gd name="connsiteY24" fmla="*/ 426603 h 426603"/>
                <a:gd name="connsiteX25" fmla="*/ 43783 w 547089"/>
                <a:gd name="connsiteY25" fmla="*/ 426603 h 426603"/>
                <a:gd name="connsiteX26" fmla="*/ 0 w 547089"/>
                <a:gd name="connsiteY26" fmla="*/ 382835 h 426603"/>
                <a:gd name="connsiteX27" fmla="*/ 0 w 547089"/>
                <a:gd name="connsiteY27" fmla="*/ 376756 h 426603"/>
                <a:gd name="connsiteX28" fmla="*/ 25708 w 547089"/>
                <a:gd name="connsiteY28" fmla="*/ 350819 h 426603"/>
                <a:gd name="connsiteX29" fmla="*/ 235341 w 547089"/>
                <a:gd name="connsiteY29" fmla="*/ 204196 h 426603"/>
                <a:gd name="connsiteX30" fmla="*/ 235341 w 547089"/>
                <a:gd name="connsiteY30" fmla="*/ 247214 h 426603"/>
                <a:gd name="connsiteX31" fmla="*/ 260457 w 547089"/>
                <a:gd name="connsiteY31" fmla="*/ 247214 h 426603"/>
                <a:gd name="connsiteX32" fmla="*/ 261653 w 547089"/>
                <a:gd name="connsiteY32" fmla="*/ 246403 h 426603"/>
                <a:gd name="connsiteX33" fmla="*/ 261653 w 547089"/>
                <a:gd name="connsiteY33" fmla="*/ 205414 h 426603"/>
                <a:gd name="connsiteX34" fmla="*/ 260457 w 547089"/>
                <a:gd name="connsiteY34" fmla="*/ 204196 h 426603"/>
                <a:gd name="connsiteX35" fmla="*/ 195873 w 547089"/>
                <a:gd name="connsiteY35" fmla="*/ 204196 h 426603"/>
                <a:gd name="connsiteX36" fmla="*/ 195076 w 547089"/>
                <a:gd name="connsiteY36" fmla="*/ 205414 h 426603"/>
                <a:gd name="connsiteX37" fmla="*/ 195076 w 547089"/>
                <a:gd name="connsiteY37" fmla="*/ 246403 h 426603"/>
                <a:gd name="connsiteX38" fmla="*/ 195873 w 547089"/>
                <a:gd name="connsiteY38" fmla="*/ 247214 h 426603"/>
                <a:gd name="connsiteX39" fmla="*/ 220989 w 547089"/>
                <a:gd name="connsiteY39" fmla="*/ 247214 h 426603"/>
                <a:gd name="connsiteX40" fmla="*/ 220989 w 547089"/>
                <a:gd name="connsiteY40" fmla="*/ 204196 h 426603"/>
                <a:gd name="connsiteX41" fmla="*/ 303830 w 547089"/>
                <a:gd name="connsiteY41" fmla="*/ 203806 h 426603"/>
                <a:gd name="connsiteX42" fmla="*/ 300621 w 547089"/>
                <a:gd name="connsiteY42" fmla="*/ 207010 h 426603"/>
                <a:gd name="connsiteX43" fmla="*/ 300621 w 547089"/>
                <a:gd name="connsiteY43" fmla="*/ 290332 h 426603"/>
                <a:gd name="connsiteX44" fmla="*/ 351566 w 547089"/>
                <a:gd name="connsiteY44" fmla="*/ 290332 h 426603"/>
                <a:gd name="connsiteX45" fmla="*/ 351566 w 547089"/>
                <a:gd name="connsiteY45" fmla="*/ 207010 h 426603"/>
                <a:gd name="connsiteX46" fmla="*/ 348357 w 547089"/>
                <a:gd name="connsiteY46" fmla="*/ 203806 h 426603"/>
                <a:gd name="connsiteX47" fmla="*/ 195873 w 547089"/>
                <a:gd name="connsiteY47" fmla="*/ 189586 h 426603"/>
                <a:gd name="connsiteX48" fmla="*/ 260457 w 547089"/>
                <a:gd name="connsiteY48" fmla="*/ 189586 h 426603"/>
                <a:gd name="connsiteX49" fmla="*/ 276005 w 547089"/>
                <a:gd name="connsiteY49" fmla="*/ 205414 h 426603"/>
                <a:gd name="connsiteX50" fmla="*/ 276005 w 547089"/>
                <a:gd name="connsiteY50" fmla="*/ 246403 h 426603"/>
                <a:gd name="connsiteX51" fmla="*/ 260457 w 547089"/>
                <a:gd name="connsiteY51" fmla="*/ 261824 h 426603"/>
                <a:gd name="connsiteX52" fmla="*/ 195873 w 547089"/>
                <a:gd name="connsiteY52" fmla="*/ 261824 h 426603"/>
                <a:gd name="connsiteX53" fmla="*/ 180724 w 547089"/>
                <a:gd name="connsiteY53" fmla="*/ 246403 h 426603"/>
                <a:gd name="connsiteX54" fmla="*/ 180724 w 547089"/>
                <a:gd name="connsiteY54" fmla="*/ 205414 h 426603"/>
                <a:gd name="connsiteX55" fmla="*/ 195873 w 547089"/>
                <a:gd name="connsiteY55" fmla="*/ 189586 h 426603"/>
                <a:gd name="connsiteX56" fmla="*/ 187902 w 547089"/>
                <a:gd name="connsiteY56" fmla="*/ 171358 h 426603"/>
                <a:gd name="connsiteX57" fmla="*/ 170652 w 547089"/>
                <a:gd name="connsiteY57" fmla="*/ 183776 h 426603"/>
                <a:gd name="connsiteX58" fmla="*/ 170652 w 547089"/>
                <a:gd name="connsiteY58" fmla="*/ 290332 h 426603"/>
                <a:gd name="connsiteX59" fmla="*/ 286581 w 547089"/>
                <a:gd name="connsiteY59" fmla="*/ 290332 h 426603"/>
                <a:gd name="connsiteX60" fmla="*/ 286581 w 547089"/>
                <a:gd name="connsiteY60" fmla="*/ 207010 h 426603"/>
                <a:gd name="connsiteX61" fmla="*/ 303830 w 547089"/>
                <a:gd name="connsiteY61" fmla="*/ 189384 h 426603"/>
                <a:gd name="connsiteX62" fmla="*/ 348357 w 547089"/>
                <a:gd name="connsiteY62" fmla="*/ 189384 h 426603"/>
                <a:gd name="connsiteX63" fmla="*/ 366007 w 547089"/>
                <a:gd name="connsiteY63" fmla="*/ 207010 h 426603"/>
                <a:gd name="connsiteX64" fmla="*/ 366007 w 547089"/>
                <a:gd name="connsiteY64" fmla="*/ 290332 h 426603"/>
                <a:gd name="connsiteX65" fmla="*/ 376035 w 547089"/>
                <a:gd name="connsiteY65" fmla="*/ 290332 h 426603"/>
                <a:gd name="connsiteX66" fmla="*/ 376035 w 547089"/>
                <a:gd name="connsiteY66" fmla="*/ 183776 h 426603"/>
                <a:gd name="connsiteX67" fmla="*/ 358786 w 547089"/>
                <a:gd name="connsiteY67" fmla="*/ 171358 h 426603"/>
                <a:gd name="connsiteX68" fmla="*/ 330306 w 547089"/>
                <a:gd name="connsiteY68" fmla="*/ 185779 h 426603"/>
                <a:gd name="connsiteX69" fmla="*/ 301825 w 547089"/>
                <a:gd name="connsiteY69" fmla="*/ 171358 h 426603"/>
                <a:gd name="connsiteX70" fmla="*/ 273344 w 547089"/>
                <a:gd name="connsiteY70" fmla="*/ 185779 h 426603"/>
                <a:gd name="connsiteX71" fmla="*/ 244863 w 547089"/>
                <a:gd name="connsiteY71" fmla="*/ 171358 h 426603"/>
                <a:gd name="connsiteX72" fmla="*/ 216382 w 547089"/>
                <a:gd name="connsiteY72" fmla="*/ 185779 h 426603"/>
                <a:gd name="connsiteX73" fmla="*/ 187902 w 547089"/>
                <a:gd name="connsiteY73" fmla="*/ 171358 h 426603"/>
                <a:gd name="connsiteX74" fmla="*/ 366007 w 547089"/>
                <a:gd name="connsiteY74" fmla="*/ 90039 h 426603"/>
                <a:gd name="connsiteX75" fmla="*/ 366007 w 547089"/>
                <a:gd name="connsiteY75" fmla="*/ 150127 h 426603"/>
                <a:gd name="connsiteX76" fmla="*/ 387668 w 547089"/>
                <a:gd name="connsiteY76" fmla="*/ 171758 h 426603"/>
                <a:gd name="connsiteX77" fmla="*/ 406522 w 547089"/>
                <a:gd name="connsiteY77" fmla="*/ 160141 h 426603"/>
                <a:gd name="connsiteX78" fmla="*/ 407725 w 547089"/>
                <a:gd name="connsiteY78" fmla="*/ 147323 h 426603"/>
                <a:gd name="connsiteX79" fmla="*/ 382454 w 547089"/>
                <a:gd name="connsiteY79" fmla="*/ 96849 h 426603"/>
                <a:gd name="connsiteX80" fmla="*/ 371222 w 547089"/>
                <a:gd name="connsiteY80" fmla="*/ 90039 h 426603"/>
                <a:gd name="connsiteX81" fmla="*/ 309045 w 547089"/>
                <a:gd name="connsiteY81" fmla="*/ 90039 h 426603"/>
                <a:gd name="connsiteX82" fmla="*/ 309045 w 547089"/>
                <a:gd name="connsiteY82" fmla="*/ 150127 h 426603"/>
                <a:gd name="connsiteX83" fmla="*/ 330306 w 547089"/>
                <a:gd name="connsiteY83" fmla="*/ 171758 h 426603"/>
                <a:gd name="connsiteX84" fmla="*/ 351566 w 547089"/>
                <a:gd name="connsiteY84" fmla="*/ 150127 h 426603"/>
                <a:gd name="connsiteX85" fmla="*/ 351566 w 547089"/>
                <a:gd name="connsiteY85" fmla="*/ 90039 h 426603"/>
                <a:gd name="connsiteX86" fmla="*/ 252084 w 547089"/>
                <a:gd name="connsiteY86" fmla="*/ 90039 h 426603"/>
                <a:gd name="connsiteX87" fmla="*/ 252084 w 547089"/>
                <a:gd name="connsiteY87" fmla="*/ 150127 h 426603"/>
                <a:gd name="connsiteX88" fmla="*/ 273344 w 547089"/>
                <a:gd name="connsiteY88" fmla="*/ 171758 h 426603"/>
                <a:gd name="connsiteX89" fmla="*/ 294604 w 547089"/>
                <a:gd name="connsiteY89" fmla="*/ 150127 h 426603"/>
                <a:gd name="connsiteX90" fmla="*/ 294604 w 547089"/>
                <a:gd name="connsiteY90" fmla="*/ 90039 h 426603"/>
                <a:gd name="connsiteX91" fmla="*/ 195122 w 547089"/>
                <a:gd name="connsiteY91" fmla="*/ 90039 h 426603"/>
                <a:gd name="connsiteX92" fmla="*/ 195122 w 547089"/>
                <a:gd name="connsiteY92" fmla="*/ 150127 h 426603"/>
                <a:gd name="connsiteX93" fmla="*/ 216382 w 547089"/>
                <a:gd name="connsiteY93" fmla="*/ 171758 h 426603"/>
                <a:gd name="connsiteX94" fmla="*/ 237643 w 547089"/>
                <a:gd name="connsiteY94" fmla="*/ 150127 h 426603"/>
                <a:gd name="connsiteX95" fmla="*/ 237643 w 547089"/>
                <a:gd name="connsiteY95" fmla="*/ 90039 h 426603"/>
                <a:gd name="connsiteX96" fmla="*/ 175466 w 547089"/>
                <a:gd name="connsiteY96" fmla="*/ 90039 h 426603"/>
                <a:gd name="connsiteX97" fmla="*/ 164635 w 547089"/>
                <a:gd name="connsiteY97" fmla="*/ 96849 h 426603"/>
                <a:gd name="connsiteX98" fmla="*/ 138963 w 547089"/>
                <a:gd name="connsiteY98" fmla="*/ 147323 h 426603"/>
                <a:gd name="connsiteX99" fmla="*/ 140567 w 547089"/>
                <a:gd name="connsiteY99" fmla="*/ 160141 h 426603"/>
                <a:gd name="connsiteX100" fmla="*/ 159421 w 547089"/>
                <a:gd name="connsiteY100" fmla="*/ 171758 h 426603"/>
                <a:gd name="connsiteX101" fmla="*/ 180681 w 547089"/>
                <a:gd name="connsiteY101" fmla="*/ 150127 h 426603"/>
                <a:gd name="connsiteX102" fmla="*/ 180681 w 547089"/>
                <a:gd name="connsiteY102" fmla="*/ 90039 h 426603"/>
                <a:gd name="connsiteX103" fmla="*/ 68362 w 547089"/>
                <a:gd name="connsiteY103" fmla="*/ 42770 h 426603"/>
                <a:gd name="connsiteX104" fmla="*/ 58334 w 547089"/>
                <a:gd name="connsiteY104" fmla="*/ 52784 h 426603"/>
                <a:gd name="connsiteX105" fmla="*/ 58334 w 547089"/>
                <a:gd name="connsiteY105" fmla="*/ 279917 h 426603"/>
                <a:gd name="connsiteX106" fmla="*/ 68362 w 547089"/>
                <a:gd name="connsiteY106" fmla="*/ 290332 h 426603"/>
                <a:gd name="connsiteX107" fmla="*/ 156211 w 547089"/>
                <a:gd name="connsiteY107" fmla="*/ 290332 h 426603"/>
                <a:gd name="connsiteX108" fmla="*/ 156211 w 547089"/>
                <a:gd name="connsiteY108" fmla="*/ 185779 h 426603"/>
                <a:gd name="connsiteX109" fmla="*/ 127731 w 547089"/>
                <a:gd name="connsiteY109" fmla="*/ 166551 h 426603"/>
                <a:gd name="connsiteX110" fmla="*/ 125324 w 547089"/>
                <a:gd name="connsiteY110" fmla="*/ 143317 h 426603"/>
                <a:gd name="connsiteX111" fmla="*/ 125725 w 547089"/>
                <a:gd name="connsiteY111" fmla="*/ 141714 h 426603"/>
                <a:gd name="connsiteX112" fmla="*/ 151799 w 547089"/>
                <a:gd name="connsiteY112" fmla="*/ 90840 h 426603"/>
                <a:gd name="connsiteX113" fmla="*/ 175466 w 547089"/>
                <a:gd name="connsiteY113" fmla="*/ 76018 h 426603"/>
                <a:gd name="connsiteX114" fmla="*/ 180681 w 547089"/>
                <a:gd name="connsiteY114" fmla="*/ 76018 h 426603"/>
                <a:gd name="connsiteX115" fmla="*/ 195122 w 547089"/>
                <a:gd name="connsiteY115" fmla="*/ 76018 h 426603"/>
                <a:gd name="connsiteX116" fmla="*/ 237643 w 547089"/>
                <a:gd name="connsiteY116" fmla="*/ 76018 h 426603"/>
                <a:gd name="connsiteX117" fmla="*/ 252084 w 547089"/>
                <a:gd name="connsiteY117" fmla="*/ 76018 h 426603"/>
                <a:gd name="connsiteX118" fmla="*/ 294604 w 547089"/>
                <a:gd name="connsiteY118" fmla="*/ 76018 h 426603"/>
                <a:gd name="connsiteX119" fmla="*/ 309045 w 547089"/>
                <a:gd name="connsiteY119" fmla="*/ 76018 h 426603"/>
                <a:gd name="connsiteX120" fmla="*/ 351967 w 547089"/>
                <a:gd name="connsiteY120" fmla="*/ 76018 h 426603"/>
                <a:gd name="connsiteX121" fmla="*/ 366007 w 547089"/>
                <a:gd name="connsiteY121" fmla="*/ 76018 h 426603"/>
                <a:gd name="connsiteX122" fmla="*/ 371222 w 547089"/>
                <a:gd name="connsiteY122" fmla="*/ 76018 h 426603"/>
                <a:gd name="connsiteX123" fmla="*/ 395290 w 547089"/>
                <a:gd name="connsiteY123" fmla="*/ 90440 h 426603"/>
                <a:gd name="connsiteX124" fmla="*/ 421765 w 547089"/>
                <a:gd name="connsiteY124" fmla="*/ 143317 h 426603"/>
                <a:gd name="connsiteX125" fmla="*/ 418957 w 547089"/>
                <a:gd name="connsiteY125" fmla="*/ 166551 h 426603"/>
                <a:gd name="connsiteX126" fmla="*/ 390476 w 547089"/>
                <a:gd name="connsiteY126" fmla="*/ 185779 h 426603"/>
                <a:gd name="connsiteX127" fmla="*/ 390476 w 547089"/>
                <a:gd name="connsiteY127" fmla="*/ 290332 h 426603"/>
                <a:gd name="connsiteX128" fmla="*/ 478326 w 547089"/>
                <a:gd name="connsiteY128" fmla="*/ 290332 h 426603"/>
                <a:gd name="connsiteX129" fmla="*/ 488755 w 547089"/>
                <a:gd name="connsiteY129" fmla="*/ 279917 h 426603"/>
                <a:gd name="connsiteX130" fmla="*/ 488755 w 547089"/>
                <a:gd name="connsiteY130" fmla="*/ 52784 h 426603"/>
                <a:gd name="connsiteX131" fmla="*/ 478326 w 547089"/>
                <a:gd name="connsiteY131" fmla="*/ 42770 h 426603"/>
                <a:gd name="connsiteX132" fmla="*/ 68362 w 547089"/>
                <a:gd name="connsiteY132" fmla="*/ 28349 h 426603"/>
                <a:gd name="connsiteX133" fmla="*/ 478326 w 547089"/>
                <a:gd name="connsiteY133" fmla="*/ 28349 h 426603"/>
                <a:gd name="connsiteX134" fmla="*/ 502795 w 547089"/>
                <a:gd name="connsiteY134" fmla="*/ 52784 h 426603"/>
                <a:gd name="connsiteX135" fmla="*/ 502795 w 547089"/>
                <a:gd name="connsiteY135" fmla="*/ 279917 h 426603"/>
                <a:gd name="connsiteX136" fmla="*/ 478326 w 547089"/>
                <a:gd name="connsiteY136" fmla="*/ 304353 h 426603"/>
                <a:gd name="connsiteX137" fmla="*/ 366007 w 547089"/>
                <a:gd name="connsiteY137" fmla="*/ 304353 h 426603"/>
                <a:gd name="connsiteX138" fmla="*/ 286581 w 547089"/>
                <a:gd name="connsiteY138" fmla="*/ 304353 h 426603"/>
                <a:gd name="connsiteX139" fmla="*/ 68362 w 547089"/>
                <a:gd name="connsiteY139" fmla="*/ 304353 h 426603"/>
                <a:gd name="connsiteX140" fmla="*/ 44294 w 547089"/>
                <a:gd name="connsiteY140" fmla="*/ 279917 h 426603"/>
                <a:gd name="connsiteX141" fmla="*/ 44294 w 547089"/>
                <a:gd name="connsiteY141" fmla="*/ 52784 h 426603"/>
                <a:gd name="connsiteX142" fmla="*/ 68362 w 547089"/>
                <a:gd name="connsiteY142" fmla="*/ 28349 h 426603"/>
                <a:gd name="connsiteX143" fmla="*/ 39899 w 547089"/>
                <a:gd name="connsiteY143" fmla="*/ 14489 h 426603"/>
                <a:gd name="connsiteX144" fmla="*/ 28643 w 547089"/>
                <a:gd name="connsiteY144" fmla="*/ 25357 h 426603"/>
                <a:gd name="connsiteX145" fmla="*/ 28643 w 547089"/>
                <a:gd name="connsiteY145" fmla="*/ 309114 h 426603"/>
                <a:gd name="connsiteX146" fmla="*/ 39899 w 547089"/>
                <a:gd name="connsiteY146" fmla="*/ 320384 h 426603"/>
                <a:gd name="connsiteX147" fmla="*/ 505814 w 547089"/>
                <a:gd name="connsiteY147" fmla="*/ 320384 h 426603"/>
                <a:gd name="connsiteX148" fmla="*/ 516668 w 547089"/>
                <a:gd name="connsiteY148" fmla="*/ 309114 h 426603"/>
                <a:gd name="connsiteX149" fmla="*/ 516668 w 547089"/>
                <a:gd name="connsiteY149" fmla="*/ 25357 h 426603"/>
                <a:gd name="connsiteX150" fmla="*/ 505814 w 547089"/>
                <a:gd name="connsiteY150" fmla="*/ 14489 h 426603"/>
                <a:gd name="connsiteX151" fmla="*/ 39899 w 547089"/>
                <a:gd name="connsiteY151" fmla="*/ 0 h 426603"/>
                <a:gd name="connsiteX152" fmla="*/ 505814 w 547089"/>
                <a:gd name="connsiteY152" fmla="*/ 0 h 426603"/>
                <a:gd name="connsiteX153" fmla="*/ 531140 w 547089"/>
                <a:gd name="connsiteY153" fmla="*/ 25357 h 426603"/>
                <a:gd name="connsiteX154" fmla="*/ 531140 w 547089"/>
                <a:gd name="connsiteY154" fmla="*/ 309114 h 426603"/>
                <a:gd name="connsiteX155" fmla="*/ 505814 w 547089"/>
                <a:gd name="connsiteY155" fmla="*/ 334471 h 426603"/>
                <a:gd name="connsiteX156" fmla="*/ 39899 w 547089"/>
                <a:gd name="connsiteY156" fmla="*/ 334471 h 426603"/>
                <a:gd name="connsiteX157" fmla="*/ 14171 w 547089"/>
                <a:gd name="connsiteY157" fmla="*/ 309114 h 426603"/>
                <a:gd name="connsiteX158" fmla="*/ 14171 w 547089"/>
                <a:gd name="connsiteY158" fmla="*/ 25357 h 426603"/>
                <a:gd name="connsiteX159" fmla="*/ 39899 w 547089"/>
                <a:gd name="connsiteY159" fmla="*/ 0 h 42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547089" h="426603">
                  <a:moveTo>
                    <a:pt x="25708" y="365409"/>
                  </a:moveTo>
                  <a:cubicBezTo>
                    <a:pt x="19682" y="365409"/>
                    <a:pt x="14460" y="370272"/>
                    <a:pt x="14460" y="376756"/>
                  </a:cubicBezTo>
                  <a:lnTo>
                    <a:pt x="14460" y="382835"/>
                  </a:lnTo>
                  <a:cubicBezTo>
                    <a:pt x="14460" y="399045"/>
                    <a:pt x="27716" y="412419"/>
                    <a:pt x="43783" y="412419"/>
                  </a:cubicBezTo>
                  <a:lnTo>
                    <a:pt x="503306" y="412419"/>
                  </a:lnTo>
                  <a:cubicBezTo>
                    <a:pt x="519373" y="412419"/>
                    <a:pt x="532629" y="399045"/>
                    <a:pt x="532629" y="382835"/>
                  </a:cubicBezTo>
                  <a:lnTo>
                    <a:pt x="532629" y="376756"/>
                  </a:lnTo>
                  <a:cubicBezTo>
                    <a:pt x="532629" y="370272"/>
                    <a:pt x="528210" y="365409"/>
                    <a:pt x="521784" y="365409"/>
                  </a:cubicBezTo>
                  <a:lnTo>
                    <a:pt x="342634" y="365409"/>
                  </a:lnTo>
                  <a:cubicBezTo>
                    <a:pt x="335805" y="365409"/>
                    <a:pt x="328977" y="369056"/>
                    <a:pt x="326165" y="375540"/>
                  </a:cubicBezTo>
                  <a:cubicBezTo>
                    <a:pt x="320140" y="388103"/>
                    <a:pt x="307286" y="396208"/>
                    <a:pt x="293629" y="396208"/>
                  </a:cubicBezTo>
                  <a:lnTo>
                    <a:pt x="253862" y="396208"/>
                  </a:lnTo>
                  <a:cubicBezTo>
                    <a:pt x="239804" y="396208"/>
                    <a:pt x="227351" y="388103"/>
                    <a:pt x="221326" y="375540"/>
                  </a:cubicBezTo>
                  <a:cubicBezTo>
                    <a:pt x="217711" y="369056"/>
                    <a:pt x="211686" y="365409"/>
                    <a:pt x="204456" y="365409"/>
                  </a:cubicBezTo>
                  <a:close/>
                  <a:moveTo>
                    <a:pt x="25708" y="350819"/>
                  </a:moveTo>
                  <a:lnTo>
                    <a:pt x="204456" y="350819"/>
                  </a:lnTo>
                  <a:cubicBezTo>
                    <a:pt x="216908" y="350819"/>
                    <a:pt x="228155" y="357709"/>
                    <a:pt x="233778" y="369056"/>
                  </a:cubicBezTo>
                  <a:cubicBezTo>
                    <a:pt x="237393" y="376756"/>
                    <a:pt x="245427" y="381619"/>
                    <a:pt x="253862" y="381619"/>
                  </a:cubicBezTo>
                  <a:lnTo>
                    <a:pt x="293629" y="381619"/>
                  </a:lnTo>
                  <a:cubicBezTo>
                    <a:pt x="302064" y="381619"/>
                    <a:pt x="309696" y="376756"/>
                    <a:pt x="313311" y="369056"/>
                  </a:cubicBezTo>
                  <a:cubicBezTo>
                    <a:pt x="318935" y="357709"/>
                    <a:pt x="330182" y="350819"/>
                    <a:pt x="342634" y="350819"/>
                  </a:cubicBezTo>
                  <a:lnTo>
                    <a:pt x="521784" y="350819"/>
                  </a:lnTo>
                  <a:cubicBezTo>
                    <a:pt x="535441" y="350819"/>
                    <a:pt x="547089" y="362572"/>
                    <a:pt x="547089" y="376756"/>
                  </a:cubicBezTo>
                  <a:lnTo>
                    <a:pt x="547089" y="382835"/>
                  </a:lnTo>
                  <a:cubicBezTo>
                    <a:pt x="547089" y="407150"/>
                    <a:pt x="527407" y="426603"/>
                    <a:pt x="503306" y="426603"/>
                  </a:cubicBezTo>
                  <a:lnTo>
                    <a:pt x="43783" y="426603"/>
                  </a:lnTo>
                  <a:cubicBezTo>
                    <a:pt x="19682" y="426603"/>
                    <a:pt x="0" y="407150"/>
                    <a:pt x="0" y="382835"/>
                  </a:cubicBezTo>
                  <a:lnTo>
                    <a:pt x="0" y="376756"/>
                  </a:lnTo>
                  <a:cubicBezTo>
                    <a:pt x="0" y="362572"/>
                    <a:pt x="11649" y="350819"/>
                    <a:pt x="25708" y="350819"/>
                  </a:cubicBezTo>
                  <a:close/>
                  <a:moveTo>
                    <a:pt x="235341" y="204196"/>
                  </a:moveTo>
                  <a:lnTo>
                    <a:pt x="235341" y="247214"/>
                  </a:lnTo>
                  <a:lnTo>
                    <a:pt x="260457" y="247214"/>
                  </a:lnTo>
                  <a:cubicBezTo>
                    <a:pt x="261255" y="247214"/>
                    <a:pt x="261653" y="246809"/>
                    <a:pt x="261653" y="246403"/>
                  </a:cubicBezTo>
                  <a:lnTo>
                    <a:pt x="261653" y="205414"/>
                  </a:lnTo>
                  <a:cubicBezTo>
                    <a:pt x="261653" y="204602"/>
                    <a:pt x="261255" y="204196"/>
                    <a:pt x="260457" y="204196"/>
                  </a:cubicBezTo>
                  <a:close/>
                  <a:moveTo>
                    <a:pt x="195873" y="204196"/>
                  </a:moveTo>
                  <a:cubicBezTo>
                    <a:pt x="195475" y="204196"/>
                    <a:pt x="195076" y="204602"/>
                    <a:pt x="195076" y="205414"/>
                  </a:cubicBezTo>
                  <a:lnTo>
                    <a:pt x="195076" y="246403"/>
                  </a:lnTo>
                  <a:cubicBezTo>
                    <a:pt x="195076" y="246809"/>
                    <a:pt x="195475" y="247214"/>
                    <a:pt x="195873" y="247214"/>
                  </a:cubicBezTo>
                  <a:lnTo>
                    <a:pt x="220989" y="247214"/>
                  </a:lnTo>
                  <a:lnTo>
                    <a:pt x="220989" y="204196"/>
                  </a:lnTo>
                  <a:close/>
                  <a:moveTo>
                    <a:pt x="303830" y="203806"/>
                  </a:moveTo>
                  <a:cubicBezTo>
                    <a:pt x="302226" y="203806"/>
                    <a:pt x="300621" y="205408"/>
                    <a:pt x="300621" y="207010"/>
                  </a:cubicBezTo>
                  <a:lnTo>
                    <a:pt x="300621" y="290332"/>
                  </a:lnTo>
                  <a:lnTo>
                    <a:pt x="351566" y="290332"/>
                  </a:lnTo>
                  <a:lnTo>
                    <a:pt x="351566" y="207010"/>
                  </a:lnTo>
                  <a:cubicBezTo>
                    <a:pt x="351566" y="205408"/>
                    <a:pt x="349961" y="203806"/>
                    <a:pt x="348357" y="203806"/>
                  </a:cubicBezTo>
                  <a:close/>
                  <a:moveTo>
                    <a:pt x="195873" y="189586"/>
                  </a:moveTo>
                  <a:lnTo>
                    <a:pt x="260457" y="189586"/>
                  </a:lnTo>
                  <a:cubicBezTo>
                    <a:pt x="268829" y="189586"/>
                    <a:pt x="276005" y="196891"/>
                    <a:pt x="276005" y="205414"/>
                  </a:cubicBezTo>
                  <a:lnTo>
                    <a:pt x="276005" y="246403"/>
                  </a:lnTo>
                  <a:cubicBezTo>
                    <a:pt x="276005" y="254925"/>
                    <a:pt x="268829" y="261824"/>
                    <a:pt x="260457" y="261824"/>
                  </a:cubicBezTo>
                  <a:lnTo>
                    <a:pt x="195873" y="261824"/>
                  </a:lnTo>
                  <a:cubicBezTo>
                    <a:pt x="187900" y="261824"/>
                    <a:pt x="180724" y="254925"/>
                    <a:pt x="180724" y="246403"/>
                  </a:cubicBezTo>
                  <a:lnTo>
                    <a:pt x="180724" y="205414"/>
                  </a:lnTo>
                  <a:cubicBezTo>
                    <a:pt x="180724" y="196891"/>
                    <a:pt x="187900" y="189586"/>
                    <a:pt x="195873" y="189586"/>
                  </a:cubicBezTo>
                  <a:close/>
                  <a:moveTo>
                    <a:pt x="187902" y="171358"/>
                  </a:moveTo>
                  <a:cubicBezTo>
                    <a:pt x="183489" y="176966"/>
                    <a:pt x="177472" y="181773"/>
                    <a:pt x="170652" y="183776"/>
                  </a:cubicBezTo>
                  <a:lnTo>
                    <a:pt x="170652" y="290332"/>
                  </a:lnTo>
                  <a:lnTo>
                    <a:pt x="286581" y="290332"/>
                  </a:lnTo>
                  <a:lnTo>
                    <a:pt x="286581" y="207010"/>
                  </a:lnTo>
                  <a:cubicBezTo>
                    <a:pt x="286581" y="197396"/>
                    <a:pt x="294203" y="189384"/>
                    <a:pt x="303830" y="189384"/>
                  </a:cubicBezTo>
                  <a:lnTo>
                    <a:pt x="348357" y="189384"/>
                  </a:lnTo>
                  <a:cubicBezTo>
                    <a:pt x="357984" y="189384"/>
                    <a:pt x="366007" y="197396"/>
                    <a:pt x="366007" y="207010"/>
                  </a:cubicBezTo>
                  <a:lnTo>
                    <a:pt x="366007" y="290332"/>
                  </a:lnTo>
                  <a:lnTo>
                    <a:pt x="376035" y="290332"/>
                  </a:lnTo>
                  <a:lnTo>
                    <a:pt x="376035" y="183776"/>
                  </a:lnTo>
                  <a:cubicBezTo>
                    <a:pt x="369216" y="181372"/>
                    <a:pt x="363199" y="176966"/>
                    <a:pt x="358786" y="171358"/>
                  </a:cubicBezTo>
                  <a:cubicBezTo>
                    <a:pt x="352368" y="180171"/>
                    <a:pt x="342340" y="185779"/>
                    <a:pt x="330306" y="185779"/>
                  </a:cubicBezTo>
                  <a:cubicBezTo>
                    <a:pt x="318673" y="185779"/>
                    <a:pt x="308243" y="180171"/>
                    <a:pt x="301825" y="171358"/>
                  </a:cubicBezTo>
                  <a:cubicBezTo>
                    <a:pt x="295407" y="180171"/>
                    <a:pt x="284977" y="185779"/>
                    <a:pt x="273344" y="185779"/>
                  </a:cubicBezTo>
                  <a:cubicBezTo>
                    <a:pt x="261711" y="185779"/>
                    <a:pt x="251281" y="180171"/>
                    <a:pt x="244863" y="171358"/>
                  </a:cubicBezTo>
                  <a:cubicBezTo>
                    <a:pt x="238445" y="180171"/>
                    <a:pt x="228015" y="185779"/>
                    <a:pt x="216382" y="185779"/>
                  </a:cubicBezTo>
                  <a:cubicBezTo>
                    <a:pt x="204749" y="185779"/>
                    <a:pt x="194320" y="180171"/>
                    <a:pt x="187902" y="171358"/>
                  </a:cubicBezTo>
                  <a:close/>
                  <a:moveTo>
                    <a:pt x="366007" y="90039"/>
                  </a:moveTo>
                  <a:lnTo>
                    <a:pt x="366007" y="150127"/>
                  </a:lnTo>
                  <a:cubicBezTo>
                    <a:pt x="366007" y="162144"/>
                    <a:pt x="375634" y="171758"/>
                    <a:pt x="387668" y="171758"/>
                  </a:cubicBezTo>
                  <a:cubicBezTo>
                    <a:pt x="395290" y="171758"/>
                    <a:pt x="402912" y="166951"/>
                    <a:pt x="406522" y="160141"/>
                  </a:cubicBezTo>
                  <a:cubicBezTo>
                    <a:pt x="408527" y="156136"/>
                    <a:pt x="408929" y="152130"/>
                    <a:pt x="407725" y="147323"/>
                  </a:cubicBezTo>
                  <a:lnTo>
                    <a:pt x="382454" y="96849"/>
                  </a:lnTo>
                  <a:cubicBezTo>
                    <a:pt x="380448" y="92843"/>
                    <a:pt x="375634" y="90039"/>
                    <a:pt x="371222" y="90039"/>
                  </a:cubicBezTo>
                  <a:close/>
                  <a:moveTo>
                    <a:pt x="309045" y="90039"/>
                  </a:moveTo>
                  <a:lnTo>
                    <a:pt x="309045" y="150127"/>
                  </a:lnTo>
                  <a:cubicBezTo>
                    <a:pt x="309045" y="162144"/>
                    <a:pt x="318673" y="171758"/>
                    <a:pt x="330306" y="171758"/>
                  </a:cubicBezTo>
                  <a:cubicBezTo>
                    <a:pt x="342340" y="171758"/>
                    <a:pt x="351566" y="162144"/>
                    <a:pt x="351566" y="150127"/>
                  </a:cubicBezTo>
                  <a:lnTo>
                    <a:pt x="351566" y="90039"/>
                  </a:lnTo>
                  <a:close/>
                  <a:moveTo>
                    <a:pt x="252084" y="90039"/>
                  </a:moveTo>
                  <a:lnTo>
                    <a:pt x="252084" y="150127"/>
                  </a:lnTo>
                  <a:cubicBezTo>
                    <a:pt x="252084" y="162144"/>
                    <a:pt x="261711" y="171758"/>
                    <a:pt x="273344" y="171758"/>
                  </a:cubicBezTo>
                  <a:cubicBezTo>
                    <a:pt x="285378" y="171758"/>
                    <a:pt x="294604" y="162144"/>
                    <a:pt x="294604" y="150127"/>
                  </a:cubicBezTo>
                  <a:lnTo>
                    <a:pt x="294604" y="90039"/>
                  </a:lnTo>
                  <a:close/>
                  <a:moveTo>
                    <a:pt x="195122" y="90039"/>
                  </a:moveTo>
                  <a:lnTo>
                    <a:pt x="195122" y="150127"/>
                  </a:lnTo>
                  <a:cubicBezTo>
                    <a:pt x="195122" y="162144"/>
                    <a:pt x="204749" y="171758"/>
                    <a:pt x="216382" y="171758"/>
                  </a:cubicBezTo>
                  <a:cubicBezTo>
                    <a:pt x="228015" y="171758"/>
                    <a:pt x="237643" y="162144"/>
                    <a:pt x="237643" y="150127"/>
                  </a:cubicBezTo>
                  <a:lnTo>
                    <a:pt x="237643" y="90039"/>
                  </a:lnTo>
                  <a:close/>
                  <a:moveTo>
                    <a:pt x="175466" y="90039"/>
                  </a:moveTo>
                  <a:cubicBezTo>
                    <a:pt x="170652" y="90039"/>
                    <a:pt x="166641" y="92843"/>
                    <a:pt x="164635" y="96849"/>
                  </a:cubicBezTo>
                  <a:lnTo>
                    <a:pt x="138963" y="147323"/>
                  </a:lnTo>
                  <a:cubicBezTo>
                    <a:pt x="138160" y="152130"/>
                    <a:pt x="138561" y="156136"/>
                    <a:pt x="140567" y="160141"/>
                  </a:cubicBezTo>
                  <a:cubicBezTo>
                    <a:pt x="144177" y="166951"/>
                    <a:pt x="151398" y="171758"/>
                    <a:pt x="159421" y="171758"/>
                  </a:cubicBezTo>
                  <a:cubicBezTo>
                    <a:pt x="171054" y="171758"/>
                    <a:pt x="180681" y="162144"/>
                    <a:pt x="180681" y="150127"/>
                  </a:cubicBezTo>
                  <a:lnTo>
                    <a:pt x="180681" y="90039"/>
                  </a:lnTo>
                  <a:close/>
                  <a:moveTo>
                    <a:pt x="68362" y="42770"/>
                  </a:moveTo>
                  <a:cubicBezTo>
                    <a:pt x="63147" y="42770"/>
                    <a:pt x="58334" y="47176"/>
                    <a:pt x="58334" y="52784"/>
                  </a:cubicBezTo>
                  <a:lnTo>
                    <a:pt x="58334" y="279917"/>
                  </a:lnTo>
                  <a:cubicBezTo>
                    <a:pt x="58334" y="285525"/>
                    <a:pt x="63147" y="290332"/>
                    <a:pt x="68362" y="290332"/>
                  </a:cubicBezTo>
                  <a:lnTo>
                    <a:pt x="156211" y="290332"/>
                  </a:lnTo>
                  <a:lnTo>
                    <a:pt x="156211" y="185779"/>
                  </a:lnTo>
                  <a:cubicBezTo>
                    <a:pt x="144177" y="184577"/>
                    <a:pt x="133748" y="177367"/>
                    <a:pt x="127731" y="166551"/>
                  </a:cubicBezTo>
                  <a:cubicBezTo>
                    <a:pt x="124120" y="159741"/>
                    <a:pt x="123318" y="151329"/>
                    <a:pt x="125324" y="143317"/>
                  </a:cubicBezTo>
                  <a:lnTo>
                    <a:pt x="125725" y="141714"/>
                  </a:lnTo>
                  <a:lnTo>
                    <a:pt x="151799" y="90840"/>
                  </a:lnTo>
                  <a:cubicBezTo>
                    <a:pt x="156211" y="81627"/>
                    <a:pt x="165438" y="76018"/>
                    <a:pt x="175466" y="76018"/>
                  </a:cubicBezTo>
                  <a:lnTo>
                    <a:pt x="180681" y="76018"/>
                  </a:lnTo>
                  <a:lnTo>
                    <a:pt x="195122" y="76018"/>
                  </a:lnTo>
                  <a:lnTo>
                    <a:pt x="237643" y="76018"/>
                  </a:lnTo>
                  <a:lnTo>
                    <a:pt x="252084" y="76018"/>
                  </a:lnTo>
                  <a:lnTo>
                    <a:pt x="294604" y="76018"/>
                  </a:lnTo>
                  <a:lnTo>
                    <a:pt x="309045" y="76018"/>
                  </a:lnTo>
                  <a:lnTo>
                    <a:pt x="351967" y="76018"/>
                  </a:lnTo>
                  <a:lnTo>
                    <a:pt x="366007" y="76018"/>
                  </a:lnTo>
                  <a:lnTo>
                    <a:pt x="371222" y="76018"/>
                  </a:lnTo>
                  <a:cubicBezTo>
                    <a:pt x="381651" y="76018"/>
                    <a:pt x="390476" y="81627"/>
                    <a:pt x="395290" y="90440"/>
                  </a:cubicBezTo>
                  <a:lnTo>
                    <a:pt x="421765" y="143317"/>
                  </a:lnTo>
                  <a:cubicBezTo>
                    <a:pt x="423771" y="151329"/>
                    <a:pt x="422567" y="159741"/>
                    <a:pt x="418957" y="166551"/>
                  </a:cubicBezTo>
                  <a:cubicBezTo>
                    <a:pt x="413341" y="177367"/>
                    <a:pt x="402510" y="184577"/>
                    <a:pt x="390476" y="185779"/>
                  </a:cubicBezTo>
                  <a:lnTo>
                    <a:pt x="390476" y="290332"/>
                  </a:lnTo>
                  <a:lnTo>
                    <a:pt x="478326" y="290332"/>
                  </a:lnTo>
                  <a:cubicBezTo>
                    <a:pt x="483941" y="290332"/>
                    <a:pt x="488755" y="285525"/>
                    <a:pt x="488755" y="279917"/>
                  </a:cubicBezTo>
                  <a:lnTo>
                    <a:pt x="488755" y="52784"/>
                  </a:lnTo>
                  <a:cubicBezTo>
                    <a:pt x="488755" y="47176"/>
                    <a:pt x="483941" y="42770"/>
                    <a:pt x="478326" y="42770"/>
                  </a:cubicBezTo>
                  <a:close/>
                  <a:moveTo>
                    <a:pt x="68362" y="28349"/>
                  </a:moveTo>
                  <a:lnTo>
                    <a:pt x="478326" y="28349"/>
                  </a:lnTo>
                  <a:cubicBezTo>
                    <a:pt x="491563" y="28349"/>
                    <a:pt x="502795" y="39165"/>
                    <a:pt x="502795" y="52784"/>
                  </a:cubicBezTo>
                  <a:lnTo>
                    <a:pt x="502795" y="279917"/>
                  </a:lnTo>
                  <a:cubicBezTo>
                    <a:pt x="502795" y="293136"/>
                    <a:pt x="491563" y="304353"/>
                    <a:pt x="478326" y="304353"/>
                  </a:cubicBezTo>
                  <a:lnTo>
                    <a:pt x="366007" y="304353"/>
                  </a:lnTo>
                  <a:lnTo>
                    <a:pt x="286581" y="304353"/>
                  </a:lnTo>
                  <a:lnTo>
                    <a:pt x="68362" y="304353"/>
                  </a:lnTo>
                  <a:cubicBezTo>
                    <a:pt x="55125" y="304353"/>
                    <a:pt x="44294" y="293136"/>
                    <a:pt x="44294" y="279917"/>
                  </a:cubicBezTo>
                  <a:lnTo>
                    <a:pt x="44294" y="52784"/>
                  </a:lnTo>
                  <a:cubicBezTo>
                    <a:pt x="44294" y="39165"/>
                    <a:pt x="55125" y="28349"/>
                    <a:pt x="68362" y="28349"/>
                  </a:cubicBezTo>
                  <a:close/>
                  <a:moveTo>
                    <a:pt x="39899" y="14489"/>
                  </a:moveTo>
                  <a:cubicBezTo>
                    <a:pt x="33467" y="14489"/>
                    <a:pt x="28643" y="19319"/>
                    <a:pt x="28643" y="25357"/>
                  </a:cubicBezTo>
                  <a:lnTo>
                    <a:pt x="28643" y="309114"/>
                  </a:lnTo>
                  <a:cubicBezTo>
                    <a:pt x="28643" y="315151"/>
                    <a:pt x="33467" y="320384"/>
                    <a:pt x="39899" y="320384"/>
                  </a:cubicBezTo>
                  <a:lnTo>
                    <a:pt x="505814" y="320384"/>
                  </a:lnTo>
                  <a:cubicBezTo>
                    <a:pt x="511844" y="320384"/>
                    <a:pt x="516668" y="315151"/>
                    <a:pt x="516668" y="309114"/>
                  </a:cubicBezTo>
                  <a:lnTo>
                    <a:pt x="516668" y="25357"/>
                  </a:lnTo>
                  <a:cubicBezTo>
                    <a:pt x="516668" y="19319"/>
                    <a:pt x="511844" y="14489"/>
                    <a:pt x="505814" y="14489"/>
                  </a:cubicBezTo>
                  <a:close/>
                  <a:moveTo>
                    <a:pt x="39899" y="0"/>
                  </a:moveTo>
                  <a:lnTo>
                    <a:pt x="505814" y="0"/>
                  </a:lnTo>
                  <a:cubicBezTo>
                    <a:pt x="519884" y="0"/>
                    <a:pt x="531140" y="11672"/>
                    <a:pt x="531140" y="25357"/>
                  </a:cubicBezTo>
                  <a:lnTo>
                    <a:pt x="531140" y="309114"/>
                  </a:lnTo>
                  <a:cubicBezTo>
                    <a:pt x="531140" y="322798"/>
                    <a:pt x="519884" y="334471"/>
                    <a:pt x="505814" y="334471"/>
                  </a:cubicBezTo>
                  <a:lnTo>
                    <a:pt x="39899" y="334471"/>
                  </a:lnTo>
                  <a:cubicBezTo>
                    <a:pt x="25829" y="334471"/>
                    <a:pt x="14171" y="322798"/>
                    <a:pt x="14171" y="309114"/>
                  </a:cubicBezTo>
                  <a:lnTo>
                    <a:pt x="14171" y="25357"/>
                  </a:lnTo>
                  <a:cubicBezTo>
                    <a:pt x="14171" y="11672"/>
                    <a:pt x="25829" y="0"/>
                    <a:pt x="39899" y="0"/>
                  </a:cubicBezTo>
                  <a:close/>
                </a:path>
              </a:pathLst>
            </a:custGeom>
            <a:solidFill>
              <a:schemeClr val="accent1"/>
            </a:solidFill>
            <a:ln>
              <a:noFill/>
            </a:ln>
            <a:effectLst/>
          </p:spPr>
          <p:txBody>
            <a:bodyPr wrap="square" anchor="ctr">
              <a:noAutofit/>
            </a:bodyPr>
            <a:lstStyle/>
            <a:p>
              <a:endParaRPr lang="en-US" sz="363" dirty="0">
                <a:latin typeface="Lora" panose="02000503000000020004" pitchFamily="2" charset="0"/>
              </a:endParaRPr>
            </a:p>
          </p:txBody>
        </p:sp>
        <p:sp>
          <p:nvSpPr>
            <p:cNvPr id="46" name="Freeform 17">
              <a:extLst>
                <a:ext uri="{FF2B5EF4-FFF2-40B4-BE49-F238E27FC236}">
                  <a16:creationId xmlns:a16="http://schemas.microsoft.com/office/drawing/2014/main" id="{6F843CF1-C3C0-CBCA-3E5A-6614203A8817}"/>
                </a:ext>
              </a:extLst>
            </p:cNvPr>
            <p:cNvSpPr>
              <a:spLocks noChangeArrowheads="1"/>
            </p:cNvSpPr>
            <p:nvPr/>
          </p:nvSpPr>
          <p:spPr bwMode="auto">
            <a:xfrm>
              <a:off x="7050173" y="3180063"/>
              <a:ext cx="556951" cy="362369"/>
            </a:xfrm>
            <a:custGeom>
              <a:avLst/>
              <a:gdLst>
                <a:gd name="connsiteX0" fmla="*/ 166745 w 486844"/>
                <a:gd name="connsiteY0" fmla="*/ 271389 h 316755"/>
                <a:gd name="connsiteX1" fmla="*/ 166745 w 486844"/>
                <a:gd name="connsiteY1" fmla="*/ 286645 h 316755"/>
                <a:gd name="connsiteX2" fmla="*/ 182816 w 486844"/>
                <a:gd name="connsiteY2" fmla="*/ 302704 h 316755"/>
                <a:gd name="connsiteX3" fmla="*/ 440367 w 486844"/>
                <a:gd name="connsiteY3" fmla="*/ 302704 h 316755"/>
                <a:gd name="connsiteX4" fmla="*/ 456439 w 486844"/>
                <a:gd name="connsiteY4" fmla="*/ 286645 h 316755"/>
                <a:gd name="connsiteX5" fmla="*/ 456439 w 486844"/>
                <a:gd name="connsiteY5" fmla="*/ 271389 h 316755"/>
                <a:gd name="connsiteX6" fmla="*/ 21372 w 486844"/>
                <a:gd name="connsiteY6" fmla="*/ 265775 h 316755"/>
                <a:gd name="connsiteX7" fmla="*/ 96941 w 486844"/>
                <a:gd name="connsiteY7" fmla="*/ 265775 h 316755"/>
                <a:gd name="connsiteX8" fmla="*/ 104138 w 486844"/>
                <a:gd name="connsiteY8" fmla="*/ 272469 h 316755"/>
                <a:gd name="connsiteX9" fmla="*/ 96941 w 486844"/>
                <a:gd name="connsiteY9" fmla="*/ 279556 h 316755"/>
                <a:gd name="connsiteX10" fmla="*/ 21372 w 486844"/>
                <a:gd name="connsiteY10" fmla="*/ 279556 h 316755"/>
                <a:gd name="connsiteX11" fmla="*/ 14175 w 486844"/>
                <a:gd name="connsiteY11" fmla="*/ 272469 h 316755"/>
                <a:gd name="connsiteX12" fmla="*/ 21372 w 486844"/>
                <a:gd name="connsiteY12" fmla="*/ 265775 h 316755"/>
                <a:gd name="connsiteX13" fmla="*/ 166745 w 486844"/>
                <a:gd name="connsiteY13" fmla="*/ 227228 h 316755"/>
                <a:gd name="connsiteX14" fmla="*/ 166745 w 486844"/>
                <a:gd name="connsiteY14" fmla="*/ 235659 h 316755"/>
                <a:gd name="connsiteX15" fmla="*/ 174379 w 486844"/>
                <a:gd name="connsiteY15" fmla="*/ 235659 h 316755"/>
                <a:gd name="connsiteX16" fmla="*/ 181611 w 486844"/>
                <a:gd name="connsiteY16" fmla="*/ 242886 h 316755"/>
                <a:gd name="connsiteX17" fmla="*/ 174379 w 486844"/>
                <a:gd name="connsiteY17" fmla="*/ 250112 h 316755"/>
                <a:gd name="connsiteX18" fmla="*/ 166745 w 486844"/>
                <a:gd name="connsiteY18" fmla="*/ 250112 h 316755"/>
                <a:gd name="connsiteX19" fmla="*/ 166745 w 486844"/>
                <a:gd name="connsiteY19" fmla="*/ 256937 h 316755"/>
                <a:gd name="connsiteX20" fmla="*/ 456439 w 486844"/>
                <a:gd name="connsiteY20" fmla="*/ 256937 h 316755"/>
                <a:gd name="connsiteX21" fmla="*/ 456439 w 486844"/>
                <a:gd name="connsiteY21" fmla="*/ 227228 h 316755"/>
                <a:gd name="connsiteX22" fmla="*/ 14464 w 486844"/>
                <a:gd name="connsiteY22" fmla="*/ 150950 h 316755"/>
                <a:gd name="connsiteX23" fmla="*/ 14464 w 486844"/>
                <a:gd name="connsiteY23" fmla="*/ 166206 h 316755"/>
                <a:gd name="connsiteX24" fmla="*/ 30536 w 486844"/>
                <a:gd name="connsiteY24" fmla="*/ 182666 h 316755"/>
                <a:gd name="connsiteX25" fmla="*/ 258756 w 486844"/>
                <a:gd name="connsiteY25" fmla="*/ 182666 h 316755"/>
                <a:gd name="connsiteX26" fmla="*/ 258756 w 486844"/>
                <a:gd name="connsiteY26" fmla="*/ 175440 h 316755"/>
                <a:gd name="connsiteX27" fmla="*/ 265586 w 486844"/>
                <a:gd name="connsiteY27" fmla="*/ 168213 h 316755"/>
                <a:gd name="connsiteX28" fmla="*/ 272818 w 486844"/>
                <a:gd name="connsiteY28" fmla="*/ 175440 h 316755"/>
                <a:gd name="connsiteX29" fmla="*/ 272818 w 486844"/>
                <a:gd name="connsiteY29" fmla="*/ 182666 h 316755"/>
                <a:gd name="connsiteX30" fmla="*/ 288087 w 486844"/>
                <a:gd name="connsiteY30" fmla="*/ 182666 h 316755"/>
                <a:gd name="connsiteX31" fmla="*/ 304560 w 486844"/>
                <a:gd name="connsiteY31" fmla="*/ 166206 h 316755"/>
                <a:gd name="connsiteX32" fmla="*/ 304560 w 486844"/>
                <a:gd name="connsiteY32" fmla="*/ 150950 h 316755"/>
                <a:gd name="connsiteX33" fmla="*/ 268800 w 486844"/>
                <a:gd name="connsiteY33" fmla="*/ 150950 h 316755"/>
                <a:gd name="connsiteX34" fmla="*/ 265586 w 486844"/>
                <a:gd name="connsiteY34" fmla="*/ 151753 h 316755"/>
                <a:gd name="connsiteX35" fmla="*/ 263175 w 486844"/>
                <a:gd name="connsiteY35" fmla="*/ 150950 h 316755"/>
                <a:gd name="connsiteX36" fmla="*/ 318623 w 486844"/>
                <a:gd name="connsiteY36" fmla="*/ 134490 h 316755"/>
                <a:gd name="connsiteX37" fmla="*/ 318623 w 486844"/>
                <a:gd name="connsiteY37" fmla="*/ 166206 h 316755"/>
                <a:gd name="connsiteX38" fmla="*/ 288087 w 486844"/>
                <a:gd name="connsiteY38" fmla="*/ 196717 h 316755"/>
                <a:gd name="connsiteX39" fmla="*/ 166745 w 486844"/>
                <a:gd name="connsiteY39" fmla="*/ 196717 h 316755"/>
                <a:gd name="connsiteX40" fmla="*/ 166745 w 486844"/>
                <a:gd name="connsiteY40" fmla="*/ 213177 h 316755"/>
                <a:gd name="connsiteX41" fmla="*/ 456439 w 486844"/>
                <a:gd name="connsiteY41" fmla="*/ 213177 h 316755"/>
                <a:gd name="connsiteX42" fmla="*/ 456439 w 486844"/>
                <a:gd name="connsiteY42" fmla="*/ 150950 h 316755"/>
                <a:gd name="connsiteX43" fmla="*/ 440367 w 486844"/>
                <a:gd name="connsiteY43" fmla="*/ 134490 h 316755"/>
                <a:gd name="connsiteX44" fmla="*/ 448522 w 486844"/>
                <a:gd name="connsiteY44" fmla="*/ 53156 h 316755"/>
                <a:gd name="connsiteX45" fmla="*/ 479506 w 486844"/>
                <a:gd name="connsiteY45" fmla="*/ 53156 h 316755"/>
                <a:gd name="connsiteX46" fmla="*/ 486844 w 486844"/>
                <a:gd name="connsiteY46" fmla="*/ 60052 h 316755"/>
                <a:gd name="connsiteX47" fmla="*/ 479506 w 486844"/>
                <a:gd name="connsiteY47" fmla="*/ 66948 h 316755"/>
                <a:gd name="connsiteX48" fmla="*/ 448522 w 486844"/>
                <a:gd name="connsiteY48" fmla="*/ 66948 h 316755"/>
                <a:gd name="connsiteX49" fmla="*/ 441183 w 486844"/>
                <a:gd name="connsiteY49" fmla="*/ 60052 h 316755"/>
                <a:gd name="connsiteX50" fmla="*/ 448522 w 486844"/>
                <a:gd name="connsiteY50" fmla="*/ 53156 h 316755"/>
                <a:gd name="connsiteX51" fmla="*/ 356346 w 486844"/>
                <a:gd name="connsiteY51" fmla="*/ 53156 h 316755"/>
                <a:gd name="connsiteX52" fmla="*/ 417540 w 486844"/>
                <a:gd name="connsiteY52" fmla="*/ 53156 h 316755"/>
                <a:gd name="connsiteX53" fmla="*/ 424835 w 486844"/>
                <a:gd name="connsiteY53" fmla="*/ 60052 h 316755"/>
                <a:gd name="connsiteX54" fmla="*/ 417540 w 486844"/>
                <a:gd name="connsiteY54" fmla="*/ 66948 h 316755"/>
                <a:gd name="connsiteX55" fmla="*/ 356346 w 486844"/>
                <a:gd name="connsiteY55" fmla="*/ 66948 h 316755"/>
                <a:gd name="connsiteX56" fmla="*/ 349051 w 486844"/>
                <a:gd name="connsiteY56" fmla="*/ 60052 h 316755"/>
                <a:gd name="connsiteX57" fmla="*/ 356346 w 486844"/>
                <a:gd name="connsiteY57" fmla="*/ 53156 h 316755"/>
                <a:gd name="connsiteX58" fmla="*/ 86049 w 486844"/>
                <a:gd name="connsiteY58" fmla="*/ 44307 h 316755"/>
                <a:gd name="connsiteX59" fmla="*/ 85644 w 486844"/>
                <a:gd name="connsiteY59" fmla="*/ 45118 h 316755"/>
                <a:gd name="connsiteX60" fmla="*/ 44307 w 486844"/>
                <a:gd name="connsiteY60" fmla="*/ 86454 h 316755"/>
                <a:gd name="connsiteX61" fmla="*/ 44307 w 486844"/>
                <a:gd name="connsiteY61" fmla="*/ 91318 h 316755"/>
                <a:gd name="connsiteX62" fmla="*/ 91317 w 486844"/>
                <a:gd name="connsiteY62" fmla="*/ 91318 h 316755"/>
                <a:gd name="connsiteX63" fmla="*/ 91317 w 486844"/>
                <a:gd name="connsiteY63" fmla="*/ 44307 h 316755"/>
                <a:gd name="connsiteX64" fmla="*/ 44307 w 486844"/>
                <a:gd name="connsiteY64" fmla="*/ 44307 h 316755"/>
                <a:gd name="connsiteX65" fmla="*/ 44307 w 486844"/>
                <a:gd name="connsiteY65" fmla="*/ 65786 h 316755"/>
                <a:gd name="connsiteX66" fmla="*/ 66191 w 486844"/>
                <a:gd name="connsiteY66" fmla="*/ 44307 h 316755"/>
                <a:gd name="connsiteX67" fmla="*/ 265381 w 486844"/>
                <a:gd name="connsiteY67" fmla="*/ 44295 h 316755"/>
                <a:gd name="connsiteX68" fmla="*/ 272468 w 486844"/>
                <a:gd name="connsiteY68" fmla="*/ 51634 h 316755"/>
                <a:gd name="connsiteX69" fmla="*/ 272468 w 486844"/>
                <a:gd name="connsiteY69" fmla="*/ 83026 h 316755"/>
                <a:gd name="connsiteX70" fmla="*/ 265381 w 486844"/>
                <a:gd name="connsiteY70" fmla="*/ 89957 h 316755"/>
                <a:gd name="connsiteX71" fmla="*/ 258687 w 486844"/>
                <a:gd name="connsiteY71" fmla="*/ 83026 h 316755"/>
                <a:gd name="connsiteX72" fmla="*/ 258687 w 486844"/>
                <a:gd name="connsiteY72" fmla="*/ 51634 h 316755"/>
                <a:gd name="connsiteX73" fmla="*/ 265381 w 486844"/>
                <a:gd name="connsiteY73" fmla="*/ 44295 h 316755"/>
                <a:gd name="connsiteX74" fmla="*/ 43496 w 486844"/>
                <a:gd name="connsiteY74" fmla="*/ 30123 h 316755"/>
                <a:gd name="connsiteX75" fmla="*/ 92533 w 486844"/>
                <a:gd name="connsiteY75" fmla="*/ 30123 h 316755"/>
                <a:gd name="connsiteX76" fmla="*/ 105907 w 486844"/>
                <a:gd name="connsiteY76" fmla="*/ 43092 h 316755"/>
                <a:gd name="connsiteX77" fmla="*/ 105907 w 486844"/>
                <a:gd name="connsiteY77" fmla="*/ 92533 h 316755"/>
                <a:gd name="connsiteX78" fmla="*/ 92533 w 486844"/>
                <a:gd name="connsiteY78" fmla="*/ 105907 h 316755"/>
                <a:gd name="connsiteX79" fmla="*/ 43496 w 486844"/>
                <a:gd name="connsiteY79" fmla="*/ 105907 h 316755"/>
                <a:gd name="connsiteX80" fmla="*/ 30123 w 486844"/>
                <a:gd name="connsiteY80" fmla="*/ 92533 h 316755"/>
                <a:gd name="connsiteX81" fmla="*/ 30123 w 486844"/>
                <a:gd name="connsiteY81" fmla="*/ 43092 h 316755"/>
                <a:gd name="connsiteX82" fmla="*/ 43496 w 486844"/>
                <a:gd name="connsiteY82" fmla="*/ 30123 h 316755"/>
                <a:gd name="connsiteX83" fmla="*/ 338949 w 486844"/>
                <a:gd name="connsiteY83" fmla="*/ 23033 h 316755"/>
                <a:gd name="connsiteX84" fmla="*/ 379041 w 486844"/>
                <a:gd name="connsiteY84" fmla="*/ 23033 h 316755"/>
                <a:gd name="connsiteX85" fmla="*/ 385857 w 486844"/>
                <a:gd name="connsiteY85" fmla="*/ 29929 h 316755"/>
                <a:gd name="connsiteX86" fmla="*/ 379041 w 486844"/>
                <a:gd name="connsiteY86" fmla="*/ 36825 h 316755"/>
                <a:gd name="connsiteX87" fmla="*/ 338949 w 486844"/>
                <a:gd name="connsiteY87" fmla="*/ 36825 h 316755"/>
                <a:gd name="connsiteX88" fmla="*/ 331331 w 486844"/>
                <a:gd name="connsiteY88" fmla="*/ 29929 h 316755"/>
                <a:gd name="connsiteX89" fmla="*/ 338949 w 486844"/>
                <a:gd name="connsiteY89" fmla="*/ 23033 h 316755"/>
                <a:gd name="connsiteX90" fmla="*/ 30536 w 486844"/>
                <a:gd name="connsiteY90" fmla="*/ 14452 h 316755"/>
                <a:gd name="connsiteX91" fmla="*/ 14464 w 486844"/>
                <a:gd name="connsiteY91" fmla="*/ 30511 h 316755"/>
                <a:gd name="connsiteX92" fmla="*/ 14464 w 486844"/>
                <a:gd name="connsiteY92" fmla="*/ 136899 h 316755"/>
                <a:gd name="connsiteX93" fmla="*/ 258756 w 486844"/>
                <a:gd name="connsiteY93" fmla="*/ 136899 h 316755"/>
                <a:gd name="connsiteX94" fmla="*/ 258756 w 486844"/>
                <a:gd name="connsiteY94" fmla="*/ 113614 h 316755"/>
                <a:gd name="connsiteX95" fmla="*/ 265586 w 486844"/>
                <a:gd name="connsiteY95" fmla="*/ 106789 h 316755"/>
                <a:gd name="connsiteX96" fmla="*/ 272818 w 486844"/>
                <a:gd name="connsiteY96" fmla="*/ 113614 h 316755"/>
                <a:gd name="connsiteX97" fmla="*/ 272818 w 486844"/>
                <a:gd name="connsiteY97" fmla="*/ 136899 h 316755"/>
                <a:gd name="connsiteX98" fmla="*/ 304560 w 486844"/>
                <a:gd name="connsiteY98" fmla="*/ 136899 h 316755"/>
                <a:gd name="connsiteX99" fmla="*/ 304560 w 486844"/>
                <a:gd name="connsiteY99" fmla="*/ 98359 h 316755"/>
                <a:gd name="connsiteX100" fmla="*/ 296524 w 486844"/>
                <a:gd name="connsiteY100" fmla="*/ 98359 h 316755"/>
                <a:gd name="connsiteX101" fmla="*/ 288890 w 486844"/>
                <a:gd name="connsiteY101" fmla="*/ 91132 h 316755"/>
                <a:gd name="connsiteX102" fmla="*/ 296524 w 486844"/>
                <a:gd name="connsiteY102" fmla="*/ 83906 h 316755"/>
                <a:gd name="connsiteX103" fmla="*/ 304560 w 486844"/>
                <a:gd name="connsiteY103" fmla="*/ 83906 h 316755"/>
                <a:gd name="connsiteX104" fmla="*/ 304560 w 486844"/>
                <a:gd name="connsiteY104" fmla="*/ 30511 h 316755"/>
                <a:gd name="connsiteX105" fmla="*/ 288087 w 486844"/>
                <a:gd name="connsiteY105" fmla="*/ 14452 h 316755"/>
                <a:gd name="connsiteX106" fmla="*/ 272818 w 486844"/>
                <a:gd name="connsiteY106" fmla="*/ 14452 h 316755"/>
                <a:gd name="connsiteX107" fmla="*/ 272818 w 486844"/>
                <a:gd name="connsiteY107" fmla="*/ 21277 h 316755"/>
                <a:gd name="connsiteX108" fmla="*/ 265586 w 486844"/>
                <a:gd name="connsiteY108" fmla="*/ 28504 h 316755"/>
                <a:gd name="connsiteX109" fmla="*/ 258756 w 486844"/>
                <a:gd name="connsiteY109" fmla="*/ 21277 h 316755"/>
                <a:gd name="connsiteX110" fmla="*/ 258756 w 486844"/>
                <a:gd name="connsiteY110" fmla="*/ 14452 h 316755"/>
                <a:gd name="connsiteX111" fmla="*/ 30536 w 486844"/>
                <a:gd name="connsiteY111" fmla="*/ 0 h 316755"/>
                <a:gd name="connsiteX112" fmla="*/ 288087 w 486844"/>
                <a:gd name="connsiteY112" fmla="*/ 0 h 316755"/>
                <a:gd name="connsiteX113" fmla="*/ 318623 w 486844"/>
                <a:gd name="connsiteY113" fmla="*/ 30511 h 316755"/>
                <a:gd name="connsiteX114" fmla="*/ 318623 w 486844"/>
                <a:gd name="connsiteY114" fmla="*/ 83906 h 316755"/>
                <a:gd name="connsiteX115" fmla="*/ 372464 w 486844"/>
                <a:gd name="connsiteY115" fmla="*/ 83906 h 316755"/>
                <a:gd name="connsiteX116" fmla="*/ 379294 w 486844"/>
                <a:gd name="connsiteY116" fmla="*/ 91132 h 316755"/>
                <a:gd name="connsiteX117" fmla="*/ 372464 w 486844"/>
                <a:gd name="connsiteY117" fmla="*/ 98359 h 316755"/>
                <a:gd name="connsiteX118" fmla="*/ 318623 w 486844"/>
                <a:gd name="connsiteY118" fmla="*/ 98359 h 316755"/>
                <a:gd name="connsiteX119" fmla="*/ 318623 w 486844"/>
                <a:gd name="connsiteY119" fmla="*/ 120038 h 316755"/>
                <a:gd name="connsiteX120" fmla="*/ 440367 w 486844"/>
                <a:gd name="connsiteY120" fmla="*/ 120038 h 316755"/>
                <a:gd name="connsiteX121" fmla="*/ 470903 w 486844"/>
                <a:gd name="connsiteY121" fmla="*/ 150950 h 316755"/>
                <a:gd name="connsiteX122" fmla="*/ 470903 w 486844"/>
                <a:gd name="connsiteY122" fmla="*/ 213177 h 316755"/>
                <a:gd name="connsiteX123" fmla="*/ 470903 w 486844"/>
                <a:gd name="connsiteY123" fmla="*/ 271389 h 316755"/>
                <a:gd name="connsiteX124" fmla="*/ 470903 w 486844"/>
                <a:gd name="connsiteY124" fmla="*/ 286645 h 316755"/>
                <a:gd name="connsiteX125" fmla="*/ 440367 w 486844"/>
                <a:gd name="connsiteY125" fmla="*/ 316755 h 316755"/>
                <a:gd name="connsiteX126" fmla="*/ 182816 w 486844"/>
                <a:gd name="connsiteY126" fmla="*/ 316755 h 316755"/>
                <a:gd name="connsiteX127" fmla="*/ 152280 w 486844"/>
                <a:gd name="connsiteY127" fmla="*/ 286645 h 316755"/>
                <a:gd name="connsiteX128" fmla="*/ 152280 w 486844"/>
                <a:gd name="connsiteY128" fmla="*/ 271389 h 316755"/>
                <a:gd name="connsiteX129" fmla="*/ 152280 w 486844"/>
                <a:gd name="connsiteY129" fmla="*/ 250112 h 316755"/>
                <a:gd name="connsiteX130" fmla="*/ 83171 w 486844"/>
                <a:gd name="connsiteY130" fmla="*/ 250112 h 316755"/>
                <a:gd name="connsiteX131" fmla="*/ 76341 w 486844"/>
                <a:gd name="connsiteY131" fmla="*/ 242886 h 316755"/>
                <a:gd name="connsiteX132" fmla="*/ 83171 w 486844"/>
                <a:gd name="connsiteY132" fmla="*/ 235659 h 316755"/>
                <a:gd name="connsiteX133" fmla="*/ 152280 w 486844"/>
                <a:gd name="connsiteY133" fmla="*/ 235659 h 316755"/>
                <a:gd name="connsiteX134" fmla="*/ 152280 w 486844"/>
                <a:gd name="connsiteY134" fmla="*/ 213177 h 316755"/>
                <a:gd name="connsiteX135" fmla="*/ 152280 w 486844"/>
                <a:gd name="connsiteY135" fmla="*/ 196717 h 316755"/>
                <a:gd name="connsiteX136" fmla="*/ 30536 w 486844"/>
                <a:gd name="connsiteY136" fmla="*/ 196717 h 316755"/>
                <a:gd name="connsiteX137" fmla="*/ 0 w 486844"/>
                <a:gd name="connsiteY137" fmla="*/ 166206 h 316755"/>
                <a:gd name="connsiteX138" fmla="*/ 0 w 486844"/>
                <a:gd name="connsiteY138" fmla="*/ 30511 h 316755"/>
                <a:gd name="connsiteX139" fmla="*/ 30536 w 486844"/>
                <a:gd name="connsiteY139" fmla="*/ 0 h 31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86844" h="316755">
                  <a:moveTo>
                    <a:pt x="166745" y="271389"/>
                  </a:moveTo>
                  <a:lnTo>
                    <a:pt x="166745" y="286645"/>
                  </a:lnTo>
                  <a:cubicBezTo>
                    <a:pt x="166745" y="295076"/>
                    <a:pt x="173977" y="302704"/>
                    <a:pt x="182816" y="302704"/>
                  </a:cubicBezTo>
                  <a:lnTo>
                    <a:pt x="440367" y="302704"/>
                  </a:lnTo>
                  <a:cubicBezTo>
                    <a:pt x="449206" y="302704"/>
                    <a:pt x="456439" y="295076"/>
                    <a:pt x="456439" y="286645"/>
                  </a:cubicBezTo>
                  <a:lnTo>
                    <a:pt x="456439" y="271389"/>
                  </a:lnTo>
                  <a:close/>
                  <a:moveTo>
                    <a:pt x="21372" y="265775"/>
                  </a:moveTo>
                  <a:lnTo>
                    <a:pt x="96941" y="265775"/>
                  </a:lnTo>
                  <a:cubicBezTo>
                    <a:pt x="100939" y="265775"/>
                    <a:pt x="104138" y="268925"/>
                    <a:pt x="104138" y="272469"/>
                  </a:cubicBezTo>
                  <a:cubicBezTo>
                    <a:pt x="104138" y="276800"/>
                    <a:pt x="100939" y="279556"/>
                    <a:pt x="96941" y="279556"/>
                  </a:cubicBezTo>
                  <a:lnTo>
                    <a:pt x="21372" y="279556"/>
                  </a:lnTo>
                  <a:cubicBezTo>
                    <a:pt x="17374" y="279556"/>
                    <a:pt x="14175" y="276800"/>
                    <a:pt x="14175" y="272469"/>
                  </a:cubicBezTo>
                  <a:cubicBezTo>
                    <a:pt x="14175" y="268925"/>
                    <a:pt x="17374" y="265775"/>
                    <a:pt x="21372" y="265775"/>
                  </a:cubicBezTo>
                  <a:close/>
                  <a:moveTo>
                    <a:pt x="166745" y="227228"/>
                  </a:moveTo>
                  <a:lnTo>
                    <a:pt x="166745" y="235659"/>
                  </a:lnTo>
                  <a:lnTo>
                    <a:pt x="174379" y="235659"/>
                  </a:lnTo>
                  <a:cubicBezTo>
                    <a:pt x="178397" y="235659"/>
                    <a:pt x="181611" y="238871"/>
                    <a:pt x="181611" y="242886"/>
                  </a:cubicBezTo>
                  <a:cubicBezTo>
                    <a:pt x="181611" y="246900"/>
                    <a:pt x="178397" y="250112"/>
                    <a:pt x="174379" y="250112"/>
                  </a:cubicBezTo>
                  <a:lnTo>
                    <a:pt x="166745" y="250112"/>
                  </a:lnTo>
                  <a:lnTo>
                    <a:pt x="166745" y="256937"/>
                  </a:lnTo>
                  <a:lnTo>
                    <a:pt x="456439" y="256937"/>
                  </a:lnTo>
                  <a:lnTo>
                    <a:pt x="456439" y="227228"/>
                  </a:lnTo>
                  <a:close/>
                  <a:moveTo>
                    <a:pt x="14464" y="150950"/>
                  </a:moveTo>
                  <a:lnTo>
                    <a:pt x="14464" y="166206"/>
                  </a:lnTo>
                  <a:cubicBezTo>
                    <a:pt x="14464" y="175440"/>
                    <a:pt x="21697" y="182666"/>
                    <a:pt x="30536" y="182666"/>
                  </a:cubicBezTo>
                  <a:lnTo>
                    <a:pt x="258756" y="182666"/>
                  </a:lnTo>
                  <a:lnTo>
                    <a:pt x="258756" y="175440"/>
                  </a:lnTo>
                  <a:cubicBezTo>
                    <a:pt x="258756" y="171425"/>
                    <a:pt x="261970" y="168213"/>
                    <a:pt x="265586" y="168213"/>
                  </a:cubicBezTo>
                  <a:cubicBezTo>
                    <a:pt x="270006" y="168213"/>
                    <a:pt x="272818" y="171425"/>
                    <a:pt x="272818" y="175440"/>
                  </a:cubicBezTo>
                  <a:lnTo>
                    <a:pt x="272818" y="182666"/>
                  </a:lnTo>
                  <a:lnTo>
                    <a:pt x="288087" y="182666"/>
                  </a:lnTo>
                  <a:cubicBezTo>
                    <a:pt x="296926" y="182666"/>
                    <a:pt x="304560" y="175440"/>
                    <a:pt x="304560" y="166206"/>
                  </a:cubicBezTo>
                  <a:lnTo>
                    <a:pt x="304560" y="150950"/>
                  </a:lnTo>
                  <a:lnTo>
                    <a:pt x="268800" y="150950"/>
                  </a:lnTo>
                  <a:cubicBezTo>
                    <a:pt x="267997" y="151753"/>
                    <a:pt x="266791" y="151753"/>
                    <a:pt x="265586" y="151753"/>
                  </a:cubicBezTo>
                  <a:cubicBezTo>
                    <a:pt x="265184" y="151753"/>
                    <a:pt x="264381" y="151753"/>
                    <a:pt x="263175" y="150950"/>
                  </a:cubicBezTo>
                  <a:close/>
                  <a:moveTo>
                    <a:pt x="318623" y="134490"/>
                  </a:moveTo>
                  <a:lnTo>
                    <a:pt x="318623" y="166206"/>
                  </a:lnTo>
                  <a:cubicBezTo>
                    <a:pt x="318623" y="183068"/>
                    <a:pt x="304962" y="196717"/>
                    <a:pt x="288087" y="196717"/>
                  </a:cubicBezTo>
                  <a:lnTo>
                    <a:pt x="166745" y="196717"/>
                  </a:lnTo>
                  <a:lnTo>
                    <a:pt x="166745" y="213177"/>
                  </a:lnTo>
                  <a:lnTo>
                    <a:pt x="456439" y="213177"/>
                  </a:lnTo>
                  <a:lnTo>
                    <a:pt x="456439" y="150950"/>
                  </a:lnTo>
                  <a:cubicBezTo>
                    <a:pt x="456439" y="141717"/>
                    <a:pt x="449206" y="134490"/>
                    <a:pt x="440367" y="134490"/>
                  </a:cubicBezTo>
                  <a:close/>
                  <a:moveTo>
                    <a:pt x="448522" y="53156"/>
                  </a:moveTo>
                  <a:lnTo>
                    <a:pt x="479506" y="53156"/>
                  </a:lnTo>
                  <a:cubicBezTo>
                    <a:pt x="483583" y="53156"/>
                    <a:pt x="486844" y="56221"/>
                    <a:pt x="486844" y="60052"/>
                  </a:cubicBezTo>
                  <a:cubicBezTo>
                    <a:pt x="486844" y="63883"/>
                    <a:pt x="483583" y="66948"/>
                    <a:pt x="479506" y="66948"/>
                  </a:cubicBezTo>
                  <a:lnTo>
                    <a:pt x="448522" y="66948"/>
                  </a:lnTo>
                  <a:cubicBezTo>
                    <a:pt x="444852" y="66948"/>
                    <a:pt x="441183" y="63883"/>
                    <a:pt x="441183" y="60052"/>
                  </a:cubicBezTo>
                  <a:cubicBezTo>
                    <a:pt x="441183" y="56221"/>
                    <a:pt x="444852" y="53156"/>
                    <a:pt x="448522" y="53156"/>
                  </a:cubicBezTo>
                  <a:close/>
                  <a:moveTo>
                    <a:pt x="356346" y="53156"/>
                  </a:moveTo>
                  <a:lnTo>
                    <a:pt x="417540" y="53156"/>
                  </a:lnTo>
                  <a:cubicBezTo>
                    <a:pt x="421593" y="53156"/>
                    <a:pt x="424835" y="56221"/>
                    <a:pt x="424835" y="60052"/>
                  </a:cubicBezTo>
                  <a:cubicBezTo>
                    <a:pt x="424835" y="63883"/>
                    <a:pt x="421593" y="66948"/>
                    <a:pt x="417540" y="66948"/>
                  </a:cubicBezTo>
                  <a:lnTo>
                    <a:pt x="356346" y="66948"/>
                  </a:lnTo>
                  <a:cubicBezTo>
                    <a:pt x="352293" y="66948"/>
                    <a:pt x="349051" y="63883"/>
                    <a:pt x="349051" y="60052"/>
                  </a:cubicBezTo>
                  <a:cubicBezTo>
                    <a:pt x="349051" y="56221"/>
                    <a:pt x="352293" y="53156"/>
                    <a:pt x="356346" y="53156"/>
                  </a:cubicBezTo>
                  <a:close/>
                  <a:moveTo>
                    <a:pt x="86049" y="44307"/>
                  </a:moveTo>
                  <a:cubicBezTo>
                    <a:pt x="86049" y="44713"/>
                    <a:pt x="85644" y="45118"/>
                    <a:pt x="85644" y="45118"/>
                  </a:cubicBezTo>
                  <a:lnTo>
                    <a:pt x="44307" y="86454"/>
                  </a:lnTo>
                  <a:lnTo>
                    <a:pt x="44307" y="91318"/>
                  </a:lnTo>
                  <a:lnTo>
                    <a:pt x="91317" y="91318"/>
                  </a:lnTo>
                  <a:lnTo>
                    <a:pt x="91317" y="44307"/>
                  </a:lnTo>
                  <a:close/>
                  <a:moveTo>
                    <a:pt x="44307" y="44307"/>
                  </a:moveTo>
                  <a:lnTo>
                    <a:pt x="44307" y="65786"/>
                  </a:lnTo>
                  <a:lnTo>
                    <a:pt x="66191" y="44307"/>
                  </a:lnTo>
                  <a:close/>
                  <a:moveTo>
                    <a:pt x="265381" y="44295"/>
                  </a:moveTo>
                  <a:cubicBezTo>
                    <a:pt x="269712" y="44295"/>
                    <a:pt x="272468" y="47557"/>
                    <a:pt x="272468" y="51634"/>
                  </a:cubicBezTo>
                  <a:lnTo>
                    <a:pt x="272468" y="83026"/>
                  </a:lnTo>
                  <a:cubicBezTo>
                    <a:pt x="272468" y="87103"/>
                    <a:pt x="269712" y="89957"/>
                    <a:pt x="265381" y="89957"/>
                  </a:cubicBezTo>
                  <a:cubicBezTo>
                    <a:pt x="261837" y="89957"/>
                    <a:pt x="258687" y="87103"/>
                    <a:pt x="258687" y="83026"/>
                  </a:cubicBezTo>
                  <a:lnTo>
                    <a:pt x="258687" y="51634"/>
                  </a:lnTo>
                  <a:cubicBezTo>
                    <a:pt x="258687" y="47557"/>
                    <a:pt x="261837" y="44295"/>
                    <a:pt x="265381" y="44295"/>
                  </a:cubicBezTo>
                  <a:close/>
                  <a:moveTo>
                    <a:pt x="43496" y="30123"/>
                  </a:moveTo>
                  <a:lnTo>
                    <a:pt x="92533" y="30123"/>
                  </a:lnTo>
                  <a:cubicBezTo>
                    <a:pt x="99828" y="30123"/>
                    <a:pt x="105907" y="36202"/>
                    <a:pt x="105907" y="43092"/>
                  </a:cubicBezTo>
                  <a:lnTo>
                    <a:pt x="105907" y="92533"/>
                  </a:lnTo>
                  <a:cubicBezTo>
                    <a:pt x="105907" y="99828"/>
                    <a:pt x="99828" y="105907"/>
                    <a:pt x="92533" y="105907"/>
                  </a:cubicBezTo>
                  <a:lnTo>
                    <a:pt x="43496" y="105907"/>
                  </a:lnTo>
                  <a:cubicBezTo>
                    <a:pt x="36202" y="105907"/>
                    <a:pt x="30123" y="99828"/>
                    <a:pt x="30123" y="92533"/>
                  </a:cubicBezTo>
                  <a:lnTo>
                    <a:pt x="30123" y="43092"/>
                  </a:lnTo>
                  <a:cubicBezTo>
                    <a:pt x="30123" y="36202"/>
                    <a:pt x="36202" y="30123"/>
                    <a:pt x="43496" y="30123"/>
                  </a:cubicBezTo>
                  <a:close/>
                  <a:moveTo>
                    <a:pt x="338949" y="23033"/>
                  </a:moveTo>
                  <a:lnTo>
                    <a:pt x="379041" y="23033"/>
                  </a:lnTo>
                  <a:cubicBezTo>
                    <a:pt x="383051" y="23033"/>
                    <a:pt x="385857" y="26098"/>
                    <a:pt x="385857" y="29929"/>
                  </a:cubicBezTo>
                  <a:cubicBezTo>
                    <a:pt x="385857" y="33760"/>
                    <a:pt x="383051" y="36825"/>
                    <a:pt x="379041" y="36825"/>
                  </a:cubicBezTo>
                  <a:lnTo>
                    <a:pt x="338949" y="36825"/>
                  </a:lnTo>
                  <a:cubicBezTo>
                    <a:pt x="334939" y="36825"/>
                    <a:pt x="331331" y="33760"/>
                    <a:pt x="331331" y="29929"/>
                  </a:cubicBezTo>
                  <a:cubicBezTo>
                    <a:pt x="331331" y="26098"/>
                    <a:pt x="334939" y="23033"/>
                    <a:pt x="338949" y="23033"/>
                  </a:cubicBezTo>
                  <a:close/>
                  <a:moveTo>
                    <a:pt x="30536" y="14452"/>
                  </a:moveTo>
                  <a:cubicBezTo>
                    <a:pt x="21697" y="14452"/>
                    <a:pt x="14464" y="21679"/>
                    <a:pt x="14464" y="30511"/>
                  </a:cubicBezTo>
                  <a:lnTo>
                    <a:pt x="14464" y="136899"/>
                  </a:lnTo>
                  <a:lnTo>
                    <a:pt x="258756" y="136899"/>
                  </a:lnTo>
                  <a:lnTo>
                    <a:pt x="258756" y="113614"/>
                  </a:lnTo>
                  <a:cubicBezTo>
                    <a:pt x="258756" y="109600"/>
                    <a:pt x="261970" y="106789"/>
                    <a:pt x="265586" y="106789"/>
                  </a:cubicBezTo>
                  <a:cubicBezTo>
                    <a:pt x="270006" y="106789"/>
                    <a:pt x="272818" y="109600"/>
                    <a:pt x="272818" y="113614"/>
                  </a:cubicBezTo>
                  <a:lnTo>
                    <a:pt x="272818" y="136899"/>
                  </a:lnTo>
                  <a:lnTo>
                    <a:pt x="304560" y="136899"/>
                  </a:lnTo>
                  <a:lnTo>
                    <a:pt x="304560" y="98359"/>
                  </a:lnTo>
                  <a:lnTo>
                    <a:pt x="296524" y="98359"/>
                  </a:lnTo>
                  <a:cubicBezTo>
                    <a:pt x="292506" y="98359"/>
                    <a:pt x="288890" y="94746"/>
                    <a:pt x="288890" y="91132"/>
                  </a:cubicBezTo>
                  <a:cubicBezTo>
                    <a:pt x="288890" y="87118"/>
                    <a:pt x="292506" y="83906"/>
                    <a:pt x="296524" y="83906"/>
                  </a:cubicBezTo>
                  <a:lnTo>
                    <a:pt x="304560" y="83906"/>
                  </a:lnTo>
                  <a:lnTo>
                    <a:pt x="304560" y="30511"/>
                  </a:lnTo>
                  <a:cubicBezTo>
                    <a:pt x="304560" y="21679"/>
                    <a:pt x="296926" y="14452"/>
                    <a:pt x="288087" y="14452"/>
                  </a:cubicBezTo>
                  <a:lnTo>
                    <a:pt x="272818" y="14452"/>
                  </a:lnTo>
                  <a:lnTo>
                    <a:pt x="272818" y="21277"/>
                  </a:lnTo>
                  <a:cubicBezTo>
                    <a:pt x="272818" y="25292"/>
                    <a:pt x="270006" y="28504"/>
                    <a:pt x="265586" y="28504"/>
                  </a:cubicBezTo>
                  <a:cubicBezTo>
                    <a:pt x="261970" y="28504"/>
                    <a:pt x="258756" y="25292"/>
                    <a:pt x="258756" y="21277"/>
                  </a:cubicBezTo>
                  <a:lnTo>
                    <a:pt x="258756" y="14452"/>
                  </a:lnTo>
                  <a:close/>
                  <a:moveTo>
                    <a:pt x="30536" y="0"/>
                  </a:moveTo>
                  <a:lnTo>
                    <a:pt x="288087" y="0"/>
                  </a:lnTo>
                  <a:cubicBezTo>
                    <a:pt x="304962" y="0"/>
                    <a:pt x="318623" y="13650"/>
                    <a:pt x="318623" y="30511"/>
                  </a:cubicBezTo>
                  <a:lnTo>
                    <a:pt x="318623" y="83906"/>
                  </a:lnTo>
                  <a:lnTo>
                    <a:pt x="372464" y="83906"/>
                  </a:lnTo>
                  <a:cubicBezTo>
                    <a:pt x="376482" y="83906"/>
                    <a:pt x="379294" y="87118"/>
                    <a:pt x="379294" y="91132"/>
                  </a:cubicBezTo>
                  <a:cubicBezTo>
                    <a:pt x="379294" y="94746"/>
                    <a:pt x="376482" y="98359"/>
                    <a:pt x="372464" y="98359"/>
                  </a:cubicBezTo>
                  <a:lnTo>
                    <a:pt x="318623" y="98359"/>
                  </a:lnTo>
                  <a:lnTo>
                    <a:pt x="318623" y="120038"/>
                  </a:lnTo>
                  <a:lnTo>
                    <a:pt x="440367" y="120038"/>
                  </a:lnTo>
                  <a:cubicBezTo>
                    <a:pt x="457242" y="120038"/>
                    <a:pt x="470903" y="134089"/>
                    <a:pt x="470903" y="150950"/>
                  </a:cubicBezTo>
                  <a:lnTo>
                    <a:pt x="470903" y="213177"/>
                  </a:lnTo>
                  <a:lnTo>
                    <a:pt x="470903" y="271389"/>
                  </a:lnTo>
                  <a:lnTo>
                    <a:pt x="470903" y="286645"/>
                  </a:lnTo>
                  <a:cubicBezTo>
                    <a:pt x="470903" y="303105"/>
                    <a:pt x="457242" y="316755"/>
                    <a:pt x="440367" y="316755"/>
                  </a:cubicBezTo>
                  <a:lnTo>
                    <a:pt x="182816" y="316755"/>
                  </a:lnTo>
                  <a:cubicBezTo>
                    <a:pt x="165941" y="316755"/>
                    <a:pt x="152280" y="303105"/>
                    <a:pt x="152280" y="286645"/>
                  </a:cubicBezTo>
                  <a:lnTo>
                    <a:pt x="152280" y="271389"/>
                  </a:lnTo>
                  <a:lnTo>
                    <a:pt x="152280" y="250112"/>
                  </a:lnTo>
                  <a:lnTo>
                    <a:pt x="83171" y="250112"/>
                  </a:lnTo>
                  <a:cubicBezTo>
                    <a:pt x="79153" y="250112"/>
                    <a:pt x="76341" y="246900"/>
                    <a:pt x="76341" y="242886"/>
                  </a:cubicBezTo>
                  <a:cubicBezTo>
                    <a:pt x="76341" y="238871"/>
                    <a:pt x="79153" y="235659"/>
                    <a:pt x="83171" y="235659"/>
                  </a:cubicBezTo>
                  <a:lnTo>
                    <a:pt x="152280" y="235659"/>
                  </a:lnTo>
                  <a:lnTo>
                    <a:pt x="152280" y="213177"/>
                  </a:lnTo>
                  <a:lnTo>
                    <a:pt x="152280" y="196717"/>
                  </a:lnTo>
                  <a:lnTo>
                    <a:pt x="30536" y="196717"/>
                  </a:lnTo>
                  <a:cubicBezTo>
                    <a:pt x="13661" y="196717"/>
                    <a:pt x="0" y="183068"/>
                    <a:pt x="0" y="166206"/>
                  </a:cubicBezTo>
                  <a:lnTo>
                    <a:pt x="0" y="30511"/>
                  </a:lnTo>
                  <a:cubicBezTo>
                    <a:pt x="0" y="13650"/>
                    <a:pt x="13661" y="0"/>
                    <a:pt x="30536" y="0"/>
                  </a:cubicBezTo>
                  <a:close/>
                </a:path>
              </a:pathLst>
            </a:custGeom>
            <a:solidFill>
              <a:schemeClr val="accent6"/>
            </a:solidFill>
            <a:ln>
              <a:noFill/>
            </a:ln>
            <a:effectLst/>
          </p:spPr>
          <p:txBody>
            <a:bodyPr wrap="square" anchor="ctr">
              <a:noAutofit/>
            </a:bodyPr>
            <a:lstStyle/>
            <a:p>
              <a:endParaRPr lang="en-US" sz="363" dirty="0">
                <a:latin typeface="Lora" panose="02000503000000020004" pitchFamily="2" charset="0"/>
              </a:endParaRPr>
            </a:p>
          </p:txBody>
        </p:sp>
        <p:sp>
          <p:nvSpPr>
            <p:cNvPr id="47" name="Freeform 24">
              <a:extLst>
                <a:ext uri="{FF2B5EF4-FFF2-40B4-BE49-F238E27FC236}">
                  <a16:creationId xmlns:a16="http://schemas.microsoft.com/office/drawing/2014/main" id="{4157CC22-8AE7-1E2F-B5E1-2BF3CF42C0F3}"/>
                </a:ext>
              </a:extLst>
            </p:cNvPr>
            <p:cNvSpPr>
              <a:spLocks noChangeArrowheads="1"/>
            </p:cNvSpPr>
            <p:nvPr/>
          </p:nvSpPr>
          <p:spPr bwMode="auto">
            <a:xfrm>
              <a:off x="5853496" y="5071731"/>
              <a:ext cx="479928" cy="591417"/>
            </a:xfrm>
            <a:custGeom>
              <a:avLst/>
              <a:gdLst>
                <a:gd name="connsiteX0" fmla="*/ 219704 w 419516"/>
                <a:gd name="connsiteY0" fmla="*/ 290578 h 516971"/>
                <a:gd name="connsiteX1" fmla="*/ 226879 w 419516"/>
                <a:gd name="connsiteY1" fmla="*/ 297823 h 516971"/>
                <a:gd name="connsiteX2" fmla="*/ 226879 w 419516"/>
                <a:gd name="connsiteY2" fmla="*/ 307885 h 516971"/>
                <a:gd name="connsiteX3" fmla="*/ 251197 w 419516"/>
                <a:gd name="connsiteY3" fmla="*/ 338877 h 516971"/>
                <a:gd name="connsiteX4" fmla="*/ 244420 w 419516"/>
                <a:gd name="connsiteY4" fmla="*/ 346121 h 516971"/>
                <a:gd name="connsiteX5" fmla="*/ 237244 w 419516"/>
                <a:gd name="connsiteY5" fmla="*/ 338877 h 516971"/>
                <a:gd name="connsiteX6" fmla="*/ 219704 w 419516"/>
                <a:gd name="connsiteY6" fmla="*/ 321167 h 516971"/>
                <a:gd name="connsiteX7" fmla="*/ 202163 w 419516"/>
                <a:gd name="connsiteY7" fmla="*/ 338877 h 516971"/>
                <a:gd name="connsiteX8" fmla="*/ 202163 w 419516"/>
                <a:gd name="connsiteY8" fmla="*/ 347329 h 516971"/>
                <a:gd name="connsiteX9" fmla="*/ 218508 w 419516"/>
                <a:gd name="connsiteY9" fmla="*/ 364636 h 516971"/>
                <a:gd name="connsiteX10" fmla="*/ 221298 w 419516"/>
                <a:gd name="connsiteY10" fmla="*/ 364636 h 516971"/>
                <a:gd name="connsiteX11" fmla="*/ 251197 w 419516"/>
                <a:gd name="connsiteY11" fmla="*/ 396835 h 516971"/>
                <a:gd name="connsiteX12" fmla="*/ 251197 w 419516"/>
                <a:gd name="connsiteY12" fmla="*/ 404884 h 516971"/>
                <a:gd name="connsiteX13" fmla="*/ 226879 w 419516"/>
                <a:gd name="connsiteY13" fmla="*/ 435876 h 516971"/>
                <a:gd name="connsiteX14" fmla="*/ 226879 w 419516"/>
                <a:gd name="connsiteY14" fmla="*/ 446340 h 516971"/>
                <a:gd name="connsiteX15" fmla="*/ 219704 w 419516"/>
                <a:gd name="connsiteY15" fmla="*/ 453183 h 516971"/>
                <a:gd name="connsiteX16" fmla="*/ 212528 w 419516"/>
                <a:gd name="connsiteY16" fmla="*/ 446340 h 516971"/>
                <a:gd name="connsiteX17" fmla="*/ 212528 w 419516"/>
                <a:gd name="connsiteY17" fmla="*/ 435876 h 516971"/>
                <a:gd name="connsiteX18" fmla="*/ 187811 w 419516"/>
                <a:gd name="connsiteY18" fmla="*/ 404884 h 516971"/>
                <a:gd name="connsiteX19" fmla="*/ 195386 w 419516"/>
                <a:gd name="connsiteY19" fmla="*/ 398042 h 516971"/>
                <a:gd name="connsiteX20" fmla="*/ 202163 w 419516"/>
                <a:gd name="connsiteY20" fmla="*/ 404884 h 516971"/>
                <a:gd name="connsiteX21" fmla="*/ 219704 w 419516"/>
                <a:gd name="connsiteY21" fmla="*/ 422594 h 516971"/>
                <a:gd name="connsiteX22" fmla="*/ 237244 w 419516"/>
                <a:gd name="connsiteY22" fmla="*/ 404884 h 516971"/>
                <a:gd name="connsiteX23" fmla="*/ 237244 w 419516"/>
                <a:gd name="connsiteY23" fmla="*/ 396835 h 516971"/>
                <a:gd name="connsiteX24" fmla="*/ 220900 w 419516"/>
                <a:gd name="connsiteY24" fmla="*/ 379125 h 516971"/>
                <a:gd name="connsiteX25" fmla="*/ 218508 w 419516"/>
                <a:gd name="connsiteY25" fmla="*/ 379125 h 516971"/>
                <a:gd name="connsiteX26" fmla="*/ 187811 w 419516"/>
                <a:gd name="connsiteY26" fmla="*/ 347329 h 516971"/>
                <a:gd name="connsiteX27" fmla="*/ 187811 w 419516"/>
                <a:gd name="connsiteY27" fmla="*/ 338877 h 516971"/>
                <a:gd name="connsiteX28" fmla="*/ 212528 w 419516"/>
                <a:gd name="connsiteY28" fmla="*/ 307885 h 516971"/>
                <a:gd name="connsiteX29" fmla="*/ 212528 w 419516"/>
                <a:gd name="connsiteY29" fmla="*/ 297823 h 516971"/>
                <a:gd name="connsiteX30" fmla="*/ 219704 w 419516"/>
                <a:gd name="connsiteY30" fmla="*/ 290578 h 516971"/>
                <a:gd name="connsiteX31" fmla="*/ 22434 w 419516"/>
                <a:gd name="connsiteY31" fmla="*/ 235651 h 516971"/>
                <a:gd name="connsiteX32" fmla="*/ 29644 w 419516"/>
                <a:gd name="connsiteY32" fmla="*/ 242461 h 516971"/>
                <a:gd name="connsiteX33" fmla="*/ 29644 w 419516"/>
                <a:gd name="connsiteY33" fmla="*/ 250874 h 516971"/>
                <a:gd name="connsiteX34" fmla="*/ 38458 w 419516"/>
                <a:gd name="connsiteY34" fmla="*/ 250874 h 516971"/>
                <a:gd name="connsiteX35" fmla="*/ 45668 w 419516"/>
                <a:gd name="connsiteY35" fmla="*/ 258085 h 516971"/>
                <a:gd name="connsiteX36" fmla="*/ 38458 w 419516"/>
                <a:gd name="connsiteY36" fmla="*/ 265696 h 516971"/>
                <a:gd name="connsiteX37" fmla="*/ 29644 w 419516"/>
                <a:gd name="connsiteY37" fmla="*/ 265696 h 516971"/>
                <a:gd name="connsiteX38" fmla="*/ 29644 w 419516"/>
                <a:gd name="connsiteY38" fmla="*/ 274109 h 516971"/>
                <a:gd name="connsiteX39" fmla="*/ 22434 w 419516"/>
                <a:gd name="connsiteY39" fmla="*/ 281320 h 516971"/>
                <a:gd name="connsiteX40" fmla="*/ 15623 w 419516"/>
                <a:gd name="connsiteY40" fmla="*/ 274109 h 516971"/>
                <a:gd name="connsiteX41" fmla="*/ 15623 w 419516"/>
                <a:gd name="connsiteY41" fmla="*/ 265696 h 516971"/>
                <a:gd name="connsiteX42" fmla="*/ 7211 w 419516"/>
                <a:gd name="connsiteY42" fmla="*/ 265696 h 516971"/>
                <a:gd name="connsiteX43" fmla="*/ 0 w 419516"/>
                <a:gd name="connsiteY43" fmla="*/ 258085 h 516971"/>
                <a:gd name="connsiteX44" fmla="*/ 7211 w 419516"/>
                <a:gd name="connsiteY44" fmla="*/ 250874 h 516971"/>
                <a:gd name="connsiteX45" fmla="*/ 15623 w 419516"/>
                <a:gd name="connsiteY45" fmla="*/ 250874 h 516971"/>
                <a:gd name="connsiteX46" fmla="*/ 15623 w 419516"/>
                <a:gd name="connsiteY46" fmla="*/ 242461 h 516971"/>
                <a:gd name="connsiteX47" fmla="*/ 22434 w 419516"/>
                <a:gd name="connsiteY47" fmla="*/ 235651 h 516971"/>
                <a:gd name="connsiteX48" fmla="*/ 167384 w 419516"/>
                <a:gd name="connsiteY48" fmla="*/ 234930 h 516971"/>
                <a:gd name="connsiteX49" fmla="*/ 88501 w 419516"/>
                <a:gd name="connsiteY49" fmla="*/ 372139 h 516971"/>
                <a:gd name="connsiteX50" fmla="*/ 219302 w 419516"/>
                <a:gd name="connsiteY50" fmla="*/ 502528 h 516971"/>
                <a:gd name="connsiteX51" fmla="*/ 349699 w 419516"/>
                <a:gd name="connsiteY51" fmla="*/ 372139 h 516971"/>
                <a:gd name="connsiteX52" fmla="*/ 271219 w 419516"/>
                <a:gd name="connsiteY52" fmla="*/ 234930 h 516971"/>
                <a:gd name="connsiteX53" fmla="*/ 269609 w 419516"/>
                <a:gd name="connsiteY53" fmla="*/ 234930 h 516971"/>
                <a:gd name="connsiteX54" fmla="*/ 168591 w 419516"/>
                <a:gd name="connsiteY54" fmla="*/ 234930 h 516971"/>
                <a:gd name="connsiteX55" fmla="*/ 167384 w 419516"/>
                <a:gd name="connsiteY55" fmla="*/ 234930 h 516971"/>
                <a:gd name="connsiteX56" fmla="*/ 388028 w 419516"/>
                <a:gd name="connsiteY56" fmla="*/ 136430 h 516971"/>
                <a:gd name="connsiteX57" fmla="*/ 394891 w 419516"/>
                <a:gd name="connsiteY57" fmla="*/ 143293 h 516971"/>
                <a:gd name="connsiteX58" fmla="*/ 394891 w 419516"/>
                <a:gd name="connsiteY58" fmla="*/ 160652 h 516971"/>
                <a:gd name="connsiteX59" fmla="*/ 412653 w 419516"/>
                <a:gd name="connsiteY59" fmla="*/ 160652 h 516971"/>
                <a:gd name="connsiteX60" fmla="*/ 419516 w 419516"/>
                <a:gd name="connsiteY60" fmla="*/ 167919 h 516971"/>
                <a:gd name="connsiteX61" fmla="*/ 412653 w 419516"/>
                <a:gd name="connsiteY61" fmla="*/ 175185 h 516971"/>
                <a:gd name="connsiteX62" fmla="*/ 394891 w 419516"/>
                <a:gd name="connsiteY62" fmla="*/ 175185 h 516971"/>
                <a:gd name="connsiteX63" fmla="*/ 394891 w 419516"/>
                <a:gd name="connsiteY63" fmla="*/ 192544 h 516971"/>
                <a:gd name="connsiteX64" fmla="*/ 388028 w 419516"/>
                <a:gd name="connsiteY64" fmla="*/ 199811 h 516971"/>
                <a:gd name="connsiteX65" fmla="*/ 380761 w 419516"/>
                <a:gd name="connsiteY65" fmla="*/ 192544 h 516971"/>
                <a:gd name="connsiteX66" fmla="*/ 380761 w 419516"/>
                <a:gd name="connsiteY66" fmla="*/ 175185 h 516971"/>
                <a:gd name="connsiteX67" fmla="*/ 363402 w 419516"/>
                <a:gd name="connsiteY67" fmla="*/ 175185 h 516971"/>
                <a:gd name="connsiteX68" fmla="*/ 356135 w 419516"/>
                <a:gd name="connsiteY68" fmla="*/ 167919 h 516971"/>
                <a:gd name="connsiteX69" fmla="*/ 363402 w 419516"/>
                <a:gd name="connsiteY69" fmla="*/ 160652 h 516971"/>
                <a:gd name="connsiteX70" fmla="*/ 380761 w 419516"/>
                <a:gd name="connsiteY70" fmla="*/ 160652 h 516971"/>
                <a:gd name="connsiteX71" fmla="*/ 380761 w 419516"/>
                <a:gd name="connsiteY71" fmla="*/ 143293 h 516971"/>
                <a:gd name="connsiteX72" fmla="*/ 388028 w 419516"/>
                <a:gd name="connsiteY72" fmla="*/ 136430 h 516971"/>
                <a:gd name="connsiteX73" fmla="*/ 182275 w 419516"/>
                <a:gd name="connsiteY73" fmla="*/ 85685 h 516971"/>
                <a:gd name="connsiteX74" fmla="*/ 191129 w 419516"/>
                <a:gd name="connsiteY74" fmla="*/ 104542 h 516971"/>
                <a:gd name="connsiteX75" fmla="*/ 219302 w 419516"/>
                <a:gd name="connsiteY75" fmla="*/ 121793 h 516971"/>
                <a:gd name="connsiteX76" fmla="*/ 247474 w 419516"/>
                <a:gd name="connsiteY76" fmla="*/ 104542 h 516971"/>
                <a:gd name="connsiteX77" fmla="*/ 256328 w 419516"/>
                <a:gd name="connsiteY77" fmla="*/ 85685 h 516971"/>
                <a:gd name="connsiteX78" fmla="*/ 244254 w 419516"/>
                <a:gd name="connsiteY78" fmla="*/ 87691 h 516971"/>
                <a:gd name="connsiteX79" fmla="*/ 193544 w 419516"/>
                <a:gd name="connsiteY79" fmla="*/ 87691 h 516971"/>
                <a:gd name="connsiteX80" fmla="*/ 137199 w 419516"/>
                <a:gd name="connsiteY80" fmla="*/ 77260 h 516971"/>
                <a:gd name="connsiteX81" fmla="*/ 132370 w 419516"/>
                <a:gd name="connsiteY81" fmla="*/ 78464 h 516971"/>
                <a:gd name="connsiteX82" fmla="*/ 131162 w 419516"/>
                <a:gd name="connsiteY82" fmla="*/ 82476 h 516971"/>
                <a:gd name="connsiteX83" fmla="*/ 171006 w 419516"/>
                <a:gd name="connsiteY83" fmla="*/ 163517 h 516971"/>
                <a:gd name="connsiteX84" fmla="*/ 267597 w 419516"/>
                <a:gd name="connsiteY84" fmla="*/ 163517 h 516971"/>
                <a:gd name="connsiteX85" fmla="*/ 307441 w 419516"/>
                <a:gd name="connsiteY85" fmla="*/ 82476 h 516971"/>
                <a:gd name="connsiteX86" fmla="*/ 306234 w 419516"/>
                <a:gd name="connsiteY86" fmla="*/ 78464 h 516971"/>
                <a:gd name="connsiteX87" fmla="*/ 301806 w 419516"/>
                <a:gd name="connsiteY87" fmla="*/ 77260 h 516971"/>
                <a:gd name="connsiteX88" fmla="*/ 301404 w 419516"/>
                <a:gd name="connsiteY88" fmla="*/ 77260 h 516971"/>
                <a:gd name="connsiteX89" fmla="*/ 274037 w 419516"/>
                <a:gd name="connsiteY89" fmla="*/ 82476 h 516971"/>
                <a:gd name="connsiteX90" fmla="*/ 260353 w 419516"/>
                <a:gd name="connsiteY90" fmla="*/ 110560 h 516971"/>
                <a:gd name="connsiteX91" fmla="*/ 219704 w 419516"/>
                <a:gd name="connsiteY91" fmla="*/ 136236 h 516971"/>
                <a:gd name="connsiteX92" fmla="*/ 219302 w 419516"/>
                <a:gd name="connsiteY92" fmla="*/ 136236 h 516971"/>
                <a:gd name="connsiteX93" fmla="*/ 178653 w 419516"/>
                <a:gd name="connsiteY93" fmla="*/ 110560 h 516971"/>
                <a:gd name="connsiteX94" fmla="*/ 164969 w 419516"/>
                <a:gd name="connsiteY94" fmla="*/ 82476 h 516971"/>
                <a:gd name="connsiteX95" fmla="*/ 140016 w 419516"/>
                <a:gd name="connsiteY95" fmla="*/ 63620 h 516971"/>
                <a:gd name="connsiteX96" fmla="*/ 196764 w 419516"/>
                <a:gd name="connsiteY96" fmla="*/ 73650 h 516971"/>
                <a:gd name="connsiteX97" fmla="*/ 241840 w 419516"/>
                <a:gd name="connsiteY97" fmla="*/ 73650 h 516971"/>
                <a:gd name="connsiteX98" fmla="*/ 298587 w 419516"/>
                <a:gd name="connsiteY98" fmla="*/ 63620 h 516971"/>
                <a:gd name="connsiteX99" fmla="*/ 316698 w 419516"/>
                <a:gd name="connsiteY99" fmla="*/ 68434 h 516971"/>
                <a:gd name="connsiteX100" fmla="*/ 321125 w 419516"/>
                <a:gd name="connsiteY100" fmla="*/ 86889 h 516971"/>
                <a:gd name="connsiteX101" fmla="*/ 320722 w 419516"/>
                <a:gd name="connsiteY101" fmla="*/ 88093 h 516971"/>
                <a:gd name="connsiteX102" fmla="*/ 281683 w 419516"/>
                <a:gd name="connsiteY102" fmla="*/ 167529 h 516971"/>
                <a:gd name="connsiteX103" fmla="*/ 287720 w 419516"/>
                <a:gd name="connsiteY103" fmla="*/ 179966 h 516971"/>
                <a:gd name="connsiteX104" fmla="*/ 278866 w 419516"/>
                <a:gd name="connsiteY104" fmla="*/ 194409 h 516971"/>
                <a:gd name="connsiteX105" fmla="*/ 279269 w 419516"/>
                <a:gd name="connsiteY105" fmla="*/ 199224 h 516971"/>
                <a:gd name="connsiteX106" fmla="*/ 278866 w 419516"/>
                <a:gd name="connsiteY106" fmla="*/ 203637 h 516971"/>
                <a:gd name="connsiteX107" fmla="*/ 287720 w 419516"/>
                <a:gd name="connsiteY107" fmla="*/ 218080 h 516971"/>
                <a:gd name="connsiteX108" fmla="*/ 285305 w 419516"/>
                <a:gd name="connsiteY108" fmla="*/ 226906 h 516971"/>
                <a:gd name="connsiteX109" fmla="*/ 364591 w 419516"/>
                <a:gd name="connsiteY109" fmla="*/ 372139 h 516971"/>
                <a:gd name="connsiteX110" fmla="*/ 219302 w 419516"/>
                <a:gd name="connsiteY110" fmla="*/ 516971 h 516971"/>
                <a:gd name="connsiteX111" fmla="*/ 74415 w 419516"/>
                <a:gd name="connsiteY111" fmla="*/ 372139 h 516971"/>
                <a:gd name="connsiteX112" fmla="*/ 153700 w 419516"/>
                <a:gd name="connsiteY112" fmla="*/ 226906 h 516971"/>
                <a:gd name="connsiteX113" fmla="*/ 150480 w 419516"/>
                <a:gd name="connsiteY113" fmla="*/ 218080 h 516971"/>
                <a:gd name="connsiteX114" fmla="*/ 160140 w 419516"/>
                <a:gd name="connsiteY114" fmla="*/ 203637 h 516971"/>
                <a:gd name="connsiteX115" fmla="*/ 158932 w 419516"/>
                <a:gd name="connsiteY115" fmla="*/ 199224 h 516971"/>
                <a:gd name="connsiteX116" fmla="*/ 160140 w 419516"/>
                <a:gd name="connsiteY116" fmla="*/ 194409 h 516971"/>
                <a:gd name="connsiteX117" fmla="*/ 150480 w 419516"/>
                <a:gd name="connsiteY117" fmla="*/ 179966 h 516971"/>
                <a:gd name="connsiteX118" fmla="*/ 156920 w 419516"/>
                <a:gd name="connsiteY118" fmla="*/ 167529 h 516971"/>
                <a:gd name="connsiteX119" fmla="*/ 117479 w 419516"/>
                <a:gd name="connsiteY119" fmla="*/ 86889 h 516971"/>
                <a:gd name="connsiteX120" fmla="*/ 121906 w 419516"/>
                <a:gd name="connsiteY120" fmla="*/ 68434 h 516971"/>
                <a:gd name="connsiteX121" fmla="*/ 140016 w 419516"/>
                <a:gd name="connsiteY121" fmla="*/ 63620 h 516971"/>
                <a:gd name="connsiteX122" fmla="*/ 167234 w 419516"/>
                <a:gd name="connsiteY122" fmla="*/ 0 h 516971"/>
                <a:gd name="connsiteX123" fmla="*/ 174516 w 419516"/>
                <a:gd name="connsiteY123" fmla="*/ 7225 h 516971"/>
                <a:gd name="connsiteX124" fmla="*/ 174516 w 419516"/>
                <a:gd name="connsiteY124" fmla="*/ 18465 h 516971"/>
                <a:gd name="connsiteX125" fmla="*/ 185845 w 419516"/>
                <a:gd name="connsiteY125" fmla="*/ 18465 h 516971"/>
                <a:gd name="connsiteX126" fmla="*/ 192722 w 419516"/>
                <a:gd name="connsiteY126" fmla="*/ 25691 h 516971"/>
                <a:gd name="connsiteX127" fmla="*/ 185845 w 419516"/>
                <a:gd name="connsiteY127" fmla="*/ 32916 h 516971"/>
                <a:gd name="connsiteX128" fmla="*/ 174516 w 419516"/>
                <a:gd name="connsiteY128" fmla="*/ 32916 h 516971"/>
                <a:gd name="connsiteX129" fmla="*/ 174516 w 419516"/>
                <a:gd name="connsiteY129" fmla="*/ 43755 h 516971"/>
                <a:gd name="connsiteX130" fmla="*/ 167234 w 419516"/>
                <a:gd name="connsiteY130" fmla="*/ 50980 h 516971"/>
                <a:gd name="connsiteX131" fmla="*/ 159951 w 419516"/>
                <a:gd name="connsiteY131" fmla="*/ 43755 h 516971"/>
                <a:gd name="connsiteX132" fmla="*/ 159951 w 419516"/>
                <a:gd name="connsiteY132" fmla="*/ 32916 h 516971"/>
                <a:gd name="connsiteX133" fmla="*/ 149028 w 419516"/>
                <a:gd name="connsiteY133" fmla="*/ 32916 h 516971"/>
                <a:gd name="connsiteX134" fmla="*/ 141745 w 419516"/>
                <a:gd name="connsiteY134" fmla="*/ 25691 h 516971"/>
                <a:gd name="connsiteX135" fmla="*/ 149028 w 419516"/>
                <a:gd name="connsiteY135" fmla="*/ 18465 h 516971"/>
                <a:gd name="connsiteX136" fmla="*/ 159951 w 419516"/>
                <a:gd name="connsiteY136" fmla="*/ 18465 h 516971"/>
                <a:gd name="connsiteX137" fmla="*/ 159951 w 419516"/>
                <a:gd name="connsiteY137" fmla="*/ 7225 h 516971"/>
                <a:gd name="connsiteX138" fmla="*/ 167234 w 419516"/>
                <a:gd name="connsiteY138" fmla="*/ 0 h 51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419516" h="516971">
                  <a:moveTo>
                    <a:pt x="219704" y="290578"/>
                  </a:moveTo>
                  <a:cubicBezTo>
                    <a:pt x="223690" y="290578"/>
                    <a:pt x="226879" y="293798"/>
                    <a:pt x="226879" y="297823"/>
                  </a:cubicBezTo>
                  <a:lnTo>
                    <a:pt x="226879" y="307885"/>
                  </a:lnTo>
                  <a:cubicBezTo>
                    <a:pt x="240832" y="311105"/>
                    <a:pt x="251197" y="323582"/>
                    <a:pt x="251197" y="338877"/>
                  </a:cubicBezTo>
                  <a:cubicBezTo>
                    <a:pt x="251197" y="342901"/>
                    <a:pt x="248008" y="346121"/>
                    <a:pt x="244420" y="346121"/>
                  </a:cubicBezTo>
                  <a:cubicBezTo>
                    <a:pt x="240434" y="346121"/>
                    <a:pt x="237244" y="342901"/>
                    <a:pt x="237244" y="338877"/>
                  </a:cubicBezTo>
                  <a:cubicBezTo>
                    <a:pt x="237244" y="329217"/>
                    <a:pt x="229271" y="321167"/>
                    <a:pt x="219704" y="321167"/>
                  </a:cubicBezTo>
                  <a:cubicBezTo>
                    <a:pt x="210136" y="321167"/>
                    <a:pt x="202163" y="329217"/>
                    <a:pt x="202163" y="338877"/>
                  </a:cubicBezTo>
                  <a:lnTo>
                    <a:pt x="202163" y="347329"/>
                  </a:lnTo>
                  <a:cubicBezTo>
                    <a:pt x="202163" y="356586"/>
                    <a:pt x="209737" y="364233"/>
                    <a:pt x="218508" y="364636"/>
                  </a:cubicBezTo>
                  <a:lnTo>
                    <a:pt x="221298" y="364636"/>
                  </a:lnTo>
                  <a:cubicBezTo>
                    <a:pt x="238440" y="365843"/>
                    <a:pt x="251197" y="379930"/>
                    <a:pt x="251197" y="396835"/>
                  </a:cubicBezTo>
                  <a:lnTo>
                    <a:pt x="251197" y="404884"/>
                  </a:lnTo>
                  <a:cubicBezTo>
                    <a:pt x="251197" y="420179"/>
                    <a:pt x="240832" y="432656"/>
                    <a:pt x="226879" y="435876"/>
                  </a:cubicBezTo>
                  <a:lnTo>
                    <a:pt x="226879" y="446340"/>
                  </a:lnTo>
                  <a:cubicBezTo>
                    <a:pt x="226879" y="449963"/>
                    <a:pt x="223690" y="453183"/>
                    <a:pt x="219704" y="453183"/>
                  </a:cubicBezTo>
                  <a:cubicBezTo>
                    <a:pt x="215717" y="453183"/>
                    <a:pt x="212528" y="449963"/>
                    <a:pt x="212528" y="446340"/>
                  </a:cubicBezTo>
                  <a:lnTo>
                    <a:pt x="212528" y="435876"/>
                  </a:lnTo>
                  <a:cubicBezTo>
                    <a:pt x="198575" y="432656"/>
                    <a:pt x="187811" y="420179"/>
                    <a:pt x="187811" y="404884"/>
                  </a:cubicBezTo>
                  <a:cubicBezTo>
                    <a:pt x="187811" y="400860"/>
                    <a:pt x="191399" y="398042"/>
                    <a:pt x="195386" y="398042"/>
                  </a:cubicBezTo>
                  <a:cubicBezTo>
                    <a:pt x="198973" y="398042"/>
                    <a:pt x="202163" y="400860"/>
                    <a:pt x="202163" y="404884"/>
                  </a:cubicBezTo>
                  <a:cubicBezTo>
                    <a:pt x="202163" y="414544"/>
                    <a:pt x="210136" y="422594"/>
                    <a:pt x="219704" y="422594"/>
                  </a:cubicBezTo>
                  <a:cubicBezTo>
                    <a:pt x="229271" y="422594"/>
                    <a:pt x="237244" y="414544"/>
                    <a:pt x="237244" y="404884"/>
                  </a:cubicBezTo>
                  <a:lnTo>
                    <a:pt x="237244" y="396835"/>
                  </a:lnTo>
                  <a:cubicBezTo>
                    <a:pt x="237244" y="387577"/>
                    <a:pt x="229670" y="379528"/>
                    <a:pt x="220900" y="379125"/>
                  </a:cubicBezTo>
                  <a:lnTo>
                    <a:pt x="218508" y="379125"/>
                  </a:lnTo>
                  <a:cubicBezTo>
                    <a:pt x="201365" y="378320"/>
                    <a:pt x="187811" y="364233"/>
                    <a:pt x="187811" y="347329"/>
                  </a:cubicBezTo>
                  <a:lnTo>
                    <a:pt x="187811" y="338877"/>
                  </a:lnTo>
                  <a:cubicBezTo>
                    <a:pt x="187811" y="323582"/>
                    <a:pt x="198575" y="311105"/>
                    <a:pt x="212528" y="307885"/>
                  </a:cubicBezTo>
                  <a:lnTo>
                    <a:pt x="212528" y="297823"/>
                  </a:lnTo>
                  <a:cubicBezTo>
                    <a:pt x="212528" y="293798"/>
                    <a:pt x="215717" y="290578"/>
                    <a:pt x="219704" y="290578"/>
                  </a:cubicBezTo>
                  <a:close/>
                  <a:moveTo>
                    <a:pt x="22434" y="235651"/>
                  </a:moveTo>
                  <a:cubicBezTo>
                    <a:pt x="26440" y="235651"/>
                    <a:pt x="29644" y="238455"/>
                    <a:pt x="29644" y="242461"/>
                  </a:cubicBezTo>
                  <a:lnTo>
                    <a:pt x="29644" y="250874"/>
                  </a:lnTo>
                  <a:lnTo>
                    <a:pt x="38458" y="250874"/>
                  </a:lnTo>
                  <a:cubicBezTo>
                    <a:pt x="42464" y="250874"/>
                    <a:pt x="45668" y="254479"/>
                    <a:pt x="45668" y="258085"/>
                  </a:cubicBezTo>
                  <a:cubicBezTo>
                    <a:pt x="45668" y="262091"/>
                    <a:pt x="42464" y="265696"/>
                    <a:pt x="38458" y="265696"/>
                  </a:cubicBezTo>
                  <a:lnTo>
                    <a:pt x="29644" y="265696"/>
                  </a:lnTo>
                  <a:lnTo>
                    <a:pt x="29644" y="274109"/>
                  </a:lnTo>
                  <a:cubicBezTo>
                    <a:pt x="29644" y="277714"/>
                    <a:pt x="26440" y="281320"/>
                    <a:pt x="22434" y="281320"/>
                  </a:cubicBezTo>
                  <a:cubicBezTo>
                    <a:pt x="18828" y="281320"/>
                    <a:pt x="15623" y="277714"/>
                    <a:pt x="15623" y="274109"/>
                  </a:cubicBezTo>
                  <a:lnTo>
                    <a:pt x="15623" y="265696"/>
                  </a:lnTo>
                  <a:lnTo>
                    <a:pt x="7211" y="265696"/>
                  </a:lnTo>
                  <a:cubicBezTo>
                    <a:pt x="3205" y="265696"/>
                    <a:pt x="0" y="262091"/>
                    <a:pt x="0" y="258085"/>
                  </a:cubicBezTo>
                  <a:cubicBezTo>
                    <a:pt x="0" y="254479"/>
                    <a:pt x="3205" y="250874"/>
                    <a:pt x="7211" y="250874"/>
                  </a:cubicBezTo>
                  <a:lnTo>
                    <a:pt x="15623" y="250874"/>
                  </a:lnTo>
                  <a:lnTo>
                    <a:pt x="15623" y="242461"/>
                  </a:lnTo>
                  <a:cubicBezTo>
                    <a:pt x="15623" y="238455"/>
                    <a:pt x="18828" y="235651"/>
                    <a:pt x="22434" y="235651"/>
                  </a:cubicBezTo>
                  <a:close/>
                  <a:moveTo>
                    <a:pt x="167384" y="234930"/>
                  </a:moveTo>
                  <a:cubicBezTo>
                    <a:pt x="120296" y="261008"/>
                    <a:pt x="88501" y="319583"/>
                    <a:pt x="88501" y="372139"/>
                  </a:cubicBezTo>
                  <a:cubicBezTo>
                    <a:pt x="88501" y="443953"/>
                    <a:pt x="147261" y="502528"/>
                    <a:pt x="219302" y="502528"/>
                  </a:cubicBezTo>
                  <a:cubicBezTo>
                    <a:pt x="291342" y="502528"/>
                    <a:pt x="349699" y="443953"/>
                    <a:pt x="349699" y="372139"/>
                  </a:cubicBezTo>
                  <a:cubicBezTo>
                    <a:pt x="349699" y="319583"/>
                    <a:pt x="317905" y="261008"/>
                    <a:pt x="271219" y="234930"/>
                  </a:cubicBezTo>
                  <a:cubicBezTo>
                    <a:pt x="270817" y="234930"/>
                    <a:pt x="270414" y="234930"/>
                    <a:pt x="269609" y="234930"/>
                  </a:cubicBezTo>
                  <a:lnTo>
                    <a:pt x="168591" y="234930"/>
                  </a:lnTo>
                  <a:cubicBezTo>
                    <a:pt x="168591" y="234930"/>
                    <a:pt x="167786" y="234930"/>
                    <a:pt x="167384" y="234930"/>
                  </a:cubicBezTo>
                  <a:close/>
                  <a:moveTo>
                    <a:pt x="388028" y="136430"/>
                  </a:moveTo>
                  <a:cubicBezTo>
                    <a:pt x="392065" y="136430"/>
                    <a:pt x="394891" y="139256"/>
                    <a:pt x="394891" y="143293"/>
                  </a:cubicBezTo>
                  <a:lnTo>
                    <a:pt x="394891" y="160652"/>
                  </a:lnTo>
                  <a:lnTo>
                    <a:pt x="412653" y="160652"/>
                  </a:lnTo>
                  <a:cubicBezTo>
                    <a:pt x="416690" y="160652"/>
                    <a:pt x="419516" y="163882"/>
                    <a:pt x="419516" y="167919"/>
                  </a:cubicBezTo>
                  <a:cubicBezTo>
                    <a:pt x="419516" y="171956"/>
                    <a:pt x="416690" y="175185"/>
                    <a:pt x="412653" y="175185"/>
                  </a:cubicBezTo>
                  <a:lnTo>
                    <a:pt x="394891" y="175185"/>
                  </a:lnTo>
                  <a:lnTo>
                    <a:pt x="394891" y="192544"/>
                  </a:lnTo>
                  <a:cubicBezTo>
                    <a:pt x="394891" y="196581"/>
                    <a:pt x="392065" y="199811"/>
                    <a:pt x="388028" y="199811"/>
                  </a:cubicBezTo>
                  <a:cubicBezTo>
                    <a:pt x="383991" y="199811"/>
                    <a:pt x="380761" y="196581"/>
                    <a:pt x="380761" y="192544"/>
                  </a:cubicBezTo>
                  <a:lnTo>
                    <a:pt x="380761" y="175185"/>
                  </a:lnTo>
                  <a:lnTo>
                    <a:pt x="363402" y="175185"/>
                  </a:lnTo>
                  <a:cubicBezTo>
                    <a:pt x="359365" y="175185"/>
                    <a:pt x="356135" y="171956"/>
                    <a:pt x="356135" y="167919"/>
                  </a:cubicBezTo>
                  <a:cubicBezTo>
                    <a:pt x="356135" y="163882"/>
                    <a:pt x="359365" y="160652"/>
                    <a:pt x="363402" y="160652"/>
                  </a:cubicBezTo>
                  <a:lnTo>
                    <a:pt x="380761" y="160652"/>
                  </a:lnTo>
                  <a:lnTo>
                    <a:pt x="380761" y="143293"/>
                  </a:lnTo>
                  <a:cubicBezTo>
                    <a:pt x="380761" y="139256"/>
                    <a:pt x="383991" y="136430"/>
                    <a:pt x="388028" y="136430"/>
                  </a:cubicBezTo>
                  <a:close/>
                  <a:moveTo>
                    <a:pt x="182275" y="85685"/>
                  </a:moveTo>
                  <a:lnTo>
                    <a:pt x="191129" y="104542"/>
                  </a:lnTo>
                  <a:cubicBezTo>
                    <a:pt x="196361" y="115374"/>
                    <a:pt x="207630" y="121793"/>
                    <a:pt x="219302" y="121793"/>
                  </a:cubicBezTo>
                  <a:cubicBezTo>
                    <a:pt x="231778" y="121793"/>
                    <a:pt x="242242" y="115374"/>
                    <a:pt x="247474" y="104542"/>
                  </a:cubicBezTo>
                  <a:lnTo>
                    <a:pt x="256328" y="85685"/>
                  </a:lnTo>
                  <a:lnTo>
                    <a:pt x="244254" y="87691"/>
                  </a:lnTo>
                  <a:cubicBezTo>
                    <a:pt x="228156" y="92105"/>
                    <a:pt x="210447" y="92105"/>
                    <a:pt x="193544" y="87691"/>
                  </a:cubicBezTo>
                  <a:close/>
                  <a:moveTo>
                    <a:pt x="137199" y="77260"/>
                  </a:moveTo>
                  <a:cubicBezTo>
                    <a:pt x="134382" y="76859"/>
                    <a:pt x="132772" y="78063"/>
                    <a:pt x="132370" y="78464"/>
                  </a:cubicBezTo>
                  <a:cubicBezTo>
                    <a:pt x="131565" y="79266"/>
                    <a:pt x="130760" y="80470"/>
                    <a:pt x="131162" y="82476"/>
                  </a:cubicBezTo>
                  <a:lnTo>
                    <a:pt x="171006" y="163517"/>
                  </a:lnTo>
                  <a:lnTo>
                    <a:pt x="267597" y="163517"/>
                  </a:lnTo>
                  <a:lnTo>
                    <a:pt x="307441" y="82476"/>
                  </a:lnTo>
                  <a:cubicBezTo>
                    <a:pt x="307843" y="80470"/>
                    <a:pt x="306636" y="79266"/>
                    <a:pt x="306234" y="78464"/>
                  </a:cubicBezTo>
                  <a:cubicBezTo>
                    <a:pt x="305831" y="78063"/>
                    <a:pt x="304221" y="76859"/>
                    <a:pt x="301806" y="77260"/>
                  </a:cubicBezTo>
                  <a:lnTo>
                    <a:pt x="301404" y="77260"/>
                  </a:lnTo>
                  <a:lnTo>
                    <a:pt x="274037" y="82476"/>
                  </a:lnTo>
                  <a:lnTo>
                    <a:pt x="260353" y="110560"/>
                  </a:lnTo>
                  <a:cubicBezTo>
                    <a:pt x="252706" y="126206"/>
                    <a:pt x="237010" y="136236"/>
                    <a:pt x="219704" y="136236"/>
                  </a:cubicBezTo>
                  <a:lnTo>
                    <a:pt x="219302" y="136236"/>
                  </a:lnTo>
                  <a:cubicBezTo>
                    <a:pt x="201996" y="136236"/>
                    <a:pt x="185897" y="126206"/>
                    <a:pt x="178653" y="110560"/>
                  </a:cubicBezTo>
                  <a:lnTo>
                    <a:pt x="164969" y="82476"/>
                  </a:lnTo>
                  <a:close/>
                  <a:moveTo>
                    <a:pt x="140016" y="63620"/>
                  </a:moveTo>
                  <a:lnTo>
                    <a:pt x="196764" y="73650"/>
                  </a:lnTo>
                  <a:cubicBezTo>
                    <a:pt x="211655" y="77260"/>
                    <a:pt x="226948" y="77260"/>
                    <a:pt x="241840" y="73650"/>
                  </a:cubicBezTo>
                  <a:lnTo>
                    <a:pt x="298587" y="63620"/>
                  </a:lnTo>
                  <a:cubicBezTo>
                    <a:pt x="305026" y="62015"/>
                    <a:pt x="311868" y="64021"/>
                    <a:pt x="316698" y="68434"/>
                  </a:cubicBezTo>
                  <a:cubicBezTo>
                    <a:pt x="321125" y="73650"/>
                    <a:pt x="323137" y="80470"/>
                    <a:pt x="321125" y="86889"/>
                  </a:cubicBezTo>
                  <a:lnTo>
                    <a:pt x="320722" y="88093"/>
                  </a:lnTo>
                  <a:lnTo>
                    <a:pt x="281683" y="167529"/>
                  </a:lnTo>
                  <a:cubicBezTo>
                    <a:pt x="285305" y="170739"/>
                    <a:pt x="287720" y="175152"/>
                    <a:pt x="287720" y="179966"/>
                  </a:cubicBezTo>
                  <a:cubicBezTo>
                    <a:pt x="287720" y="186385"/>
                    <a:pt x="284098" y="191601"/>
                    <a:pt x="278866" y="194409"/>
                  </a:cubicBezTo>
                  <a:cubicBezTo>
                    <a:pt x="278866" y="195613"/>
                    <a:pt x="279269" y="197619"/>
                    <a:pt x="279269" y="199224"/>
                  </a:cubicBezTo>
                  <a:cubicBezTo>
                    <a:pt x="279269" y="200427"/>
                    <a:pt x="278866" y="202032"/>
                    <a:pt x="278866" y="203637"/>
                  </a:cubicBezTo>
                  <a:cubicBezTo>
                    <a:pt x="284098" y="206846"/>
                    <a:pt x="287720" y="211661"/>
                    <a:pt x="287720" y="218080"/>
                  </a:cubicBezTo>
                  <a:cubicBezTo>
                    <a:pt x="287720" y="221691"/>
                    <a:pt x="286915" y="224098"/>
                    <a:pt x="285305" y="226906"/>
                  </a:cubicBezTo>
                  <a:cubicBezTo>
                    <a:pt x="332394" y="257397"/>
                    <a:pt x="364591" y="317978"/>
                    <a:pt x="364591" y="372139"/>
                  </a:cubicBezTo>
                  <a:cubicBezTo>
                    <a:pt x="364591" y="451977"/>
                    <a:pt x="298989" y="516971"/>
                    <a:pt x="219302" y="516971"/>
                  </a:cubicBezTo>
                  <a:cubicBezTo>
                    <a:pt x="139212" y="516971"/>
                    <a:pt x="74415" y="451977"/>
                    <a:pt x="74415" y="372139"/>
                  </a:cubicBezTo>
                  <a:cubicBezTo>
                    <a:pt x="74415" y="317978"/>
                    <a:pt x="106210" y="257397"/>
                    <a:pt x="153700" y="226906"/>
                  </a:cubicBezTo>
                  <a:cubicBezTo>
                    <a:pt x="151688" y="224098"/>
                    <a:pt x="150480" y="221691"/>
                    <a:pt x="150480" y="218080"/>
                  </a:cubicBezTo>
                  <a:cubicBezTo>
                    <a:pt x="150480" y="211661"/>
                    <a:pt x="154505" y="206846"/>
                    <a:pt x="160140" y="203637"/>
                  </a:cubicBezTo>
                  <a:cubicBezTo>
                    <a:pt x="159335" y="202032"/>
                    <a:pt x="158932" y="200427"/>
                    <a:pt x="158932" y="199224"/>
                  </a:cubicBezTo>
                  <a:cubicBezTo>
                    <a:pt x="158932" y="197619"/>
                    <a:pt x="159335" y="195613"/>
                    <a:pt x="160140" y="194409"/>
                  </a:cubicBezTo>
                  <a:cubicBezTo>
                    <a:pt x="154505" y="191601"/>
                    <a:pt x="150480" y="186385"/>
                    <a:pt x="150480" y="179966"/>
                  </a:cubicBezTo>
                  <a:cubicBezTo>
                    <a:pt x="150480" y="175152"/>
                    <a:pt x="153298" y="170739"/>
                    <a:pt x="156920" y="167529"/>
                  </a:cubicBezTo>
                  <a:lnTo>
                    <a:pt x="117479" y="86889"/>
                  </a:lnTo>
                  <a:cubicBezTo>
                    <a:pt x="115466" y="80470"/>
                    <a:pt x="117479" y="73650"/>
                    <a:pt x="121906" y="68434"/>
                  </a:cubicBezTo>
                  <a:cubicBezTo>
                    <a:pt x="126735" y="63620"/>
                    <a:pt x="133577" y="62015"/>
                    <a:pt x="140016" y="63620"/>
                  </a:cubicBezTo>
                  <a:close/>
                  <a:moveTo>
                    <a:pt x="167234" y="0"/>
                  </a:moveTo>
                  <a:cubicBezTo>
                    <a:pt x="171280" y="0"/>
                    <a:pt x="174516" y="3613"/>
                    <a:pt x="174516" y="7225"/>
                  </a:cubicBezTo>
                  <a:lnTo>
                    <a:pt x="174516" y="18465"/>
                  </a:lnTo>
                  <a:lnTo>
                    <a:pt x="185845" y="18465"/>
                  </a:lnTo>
                  <a:cubicBezTo>
                    <a:pt x="189486" y="18465"/>
                    <a:pt x="192722" y="21677"/>
                    <a:pt x="192722" y="25691"/>
                  </a:cubicBezTo>
                  <a:cubicBezTo>
                    <a:pt x="192722" y="29705"/>
                    <a:pt x="189486" y="32916"/>
                    <a:pt x="185845" y="32916"/>
                  </a:cubicBezTo>
                  <a:lnTo>
                    <a:pt x="174516" y="32916"/>
                  </a:lnTo>
                  <a:lnTo>
                    <a:pt x="174516" y="43755"/>
                  </a:lnTo>
                  <a:cubicBezTo>
                    <a:pt x="174516" y="47769"/>
                    <a:pt x="171280" y="50980"/>
                    <a:pt x="167234" y="50980"/>
                  </a:cubicBezTo>
                  <a:cubicBezTo>
                    <a:pt x="163593" y="50980"/>
                    <a:pt x="159951" y="47769"/>
                    <a:pt x="159951" y="43755"/>
                  </a:cubicBezTo>
                  <a:lnTo>
                    <a:pt x="159951" y="32916"/>
                  </a:lnTo>
                  <a:lnTo>
                    <a:pt x="149028" y="32916"/>
                  </a:lnTo>
                  <a:cubicBezTo>
                    <a:pt x="144982" y="32916"/>
                    <a:pt x="141745" y="29705"/>
                    <a:pt x="141745" y="25691"/>
                  </a:cubicBezTo>
                  <a:cubicBezTo>
                    <a:pt x="141745" y="21677"/>
                    <a:pt x="144982" y="18465"/>
                    <a:pt x="149028" y="18465"/>
                  </a:cubicBezTo>
                  <a:lnTo>
                    <a:pt x="159951" y="18465"/>
                  </a:lnTo>
                  <a:lnTo>
                    <a:pt x="159951" y="7225"/>
                  </a:lnTo>
                  <a:cubicBezTo>
                    <a:pt x="159951" y="3613"/>
                    <a:pt x="163593" y="0"/>
                    <a:pt x="167234" y="0"/>
                  </a:cubicBezTo>
                  <a:close/>
                </a:path>
              </a:pathLst>
            </a:custGeom>
            <a:solidFill>
              <a:schemeClr val="accent4"/>
            </a:solidFill>
            <a:ln>
              <a:noFill/>
            </a:ln>
            <a:effectLst/>
          </p:spPr>
          <p:txBody>
            <a:bodyPr wrap="square" anchor="ctr">
              <a:noAutofit/>
            </a:bodyPr>
            <a:lstStyle/>
            <a:p>
              <a:endParaRPr lang="en-US" sz="363" dirty="0">
                <a:latin typeface="Lora" panose="02000503000000020004" pitchFamily="2" charset="0"/>
              </a:endParaRPr>
            </a:p>
          </p:txBody>
        </p:sp>
        <p:sp>
          <p:nvSpPr>
            <p:cNvPr id="48" name="Freeform 26">
              <a:extLst>
                <a:ext uri="{FF2B5EF4-FFF2-40B4-BE49-F238E27FC236}">
                  <a16:creationId xmlns:a16="http://schemas.microsoft.com/office/drawing/2014/main" id="{253F17A8-E3BB-6F6F-D9DA-9DA47BC48178}"/>
                </a:ext>
              </a:extLst>
            </p:cNvPr>
            <p:cNvSpPr>
              <a:spLocks noChangeArrowheads="1"/>
            </p:cNvSpPr>
            <p:nvPr/>
          </p:nvSpPr>
          <p:spPr bwMode="auto">
            <a:xfrm>
              <a:off x="4508517" y="4457664"/>
              <a:ext cx="658306" cy="591406"/>
            </a:xfrm>
            <a:custGeom>
              <a:avLst/>
              <a:gdLst>
                <a:gd name="connsiteX0" fmla="*/ 380847 w 575441"/>
                <a:gd name="connsiteY0" fmla="*/ 439408 h 516962"/>
                <a:gd name="connsiteX1" fmla="*/ 431617 w 575441"/>
                <a:gd name="connsiteY1" fmla="*/ 439408 h 516962"/>
                <a:gd name="connsiteX2" fmla="*/ 477990 w 575441"/>
                <a:gd name="connsiteY2" fmla="*/ 486509 h 516962"/>
                <a:gd name="connsiteX3" fmla="*/ 477990 w 575441"/>
                <a:gd name="connsiteY3" fmla="*/ 509653 h 516962"/>
                <a:gd name="connsiteX4" fmla="*/ 470795 w 575441"/>
                <a:gd name="connsiteY4" fmla="*/ 516962 h 516962"/>
                <a:gd name="connsiteX5" fmla="*/ 463599 w 575441"/>
                <a:gd name="connsiteY5" fmla="*/ 509653 h 516962"/>
                <a:gd name="connsiteX6" fmla="*/ 463599 w 575441"/>
                <a:gd name="connsiteY6" fmla="*/ 486509 h 516962"/>
                <a:gd name="connsiteX7" fmla="*/ 431617 w 575441"/>
                <a:gd name="connsiteY7" fmla="*/ 454026 h 516962"/>
                <a:gd name="connsiteX8" fmla="*/ 380847 w 575441"/>
                <a:gd name="connsiteY8" fmla="*/ 454026 h 516962"/>
                <a:gd name="connsiteX9" fmla="*/ 348865 w 575441"/>
                <a:gd name="connsiteY9" fmla="*/ 486509 h 516962"/>
                <a:gd name="connsiteX10" fmla="*/ 348865 w 575441"/>
                <a:gd name="connsiteY10" fmla="*/ 509247 h 516962"/>
                <a:gd name="connsiteX11" fmla="*/ 341669 w 575441"/>
                <a:gd name="connsiteY11" fmla="*/ 516556 h 516962"/>
                <a:gd name="connsiteX12" fmla="*/ 334873 w 575441"/>
                <a:gd name="connsiteY12" fmla="*/ 509247 h 516962"/>
                <a:gd name="connsiteX13" fmla="*/ 334873 w 575441"/>
                <a:gd name="connsiteY13" fmla="*/ 486509 h 516962"/>
                <a:gd name="connsiteX14" fmla="*/ 380847 w 575441"/>
                <a:gd name="connsiteY14" fmla="*/ 439408 h 516962"/>
                <a:gd name="connsiteX15" fmla="*/ 145196 w 575441"/>
                <a:gd name="connsiteY15" fmla="*/ 439408 h 516962"/>
                <a:gd name="connsiteX16" fmla="*/ 195966 w 575441"/>
                <a:gd name="connsiteY16" fmla="*/ 439408 h 516962"/>
                <a:gd name="connsiteX17" fmla="*/ 242339 w 575441"/>
                <a:gd name="connsiteY17" fmla="*/ 486509 h 516962"/>
                <a:gd name="connsiteX18" fmla="*/ 242339 w 575441"/>
                <a:gd name="connsiteY18" fmla="*/ 509653 h 516962"/>
                <a:gd name="connsiteX19" fmla="*/ 234744 w 575441"/>
                <a:gd name="connsiteY19" fmla="*/ 516962 h 516962"/>
                <a:gd name="connsiteX20" fmla="*/ 227948 w 575441"/>
                <a:gd name="connsiteY20" fmla="*/ 509653 h 516962"/>
                <a:gd name="connsiteX21" fmla="*/ 227948 w 575441"/>
                <a:gd name="connsiteY21" fmla="*/ 486509 h 516962"/>
                <a:gd name="connsiteX22" fmla="*/ 195966 w 575441"/>
                <a:gd name="connsiteY22" fmla="*/ 454026 h 516962"/>
                <a:gd name="connsiteX23" fmla="*/ 145196 w 575441"/>
                <a:gd name="connsiteY23" fmla="*/ 454026 h 516962"/>
                <a:gd name="connsiteX24" fmla="*/ 113214 w 575441"/>
                <a:gd name="connsiteY24" fmla="*/ 486509 h 516962"/>
                <a:gd name="connsiteX25" fmla="*/ 113214 w 575441"/>
                <a:gd name="connsiteY25" fmla="*/ 509247 h 516962"/>
                <a:gd name="connsiteX26" fmla="*/ 106018 w 575441"/>
                <a:gd name="connsiteY26" fmla="*/ 516556 h 516962"/>
                <a:gd name="connsiteX27" fmla="*/ 99222 w 575441"/>
                <a:gd name="connsiteY27" fmla="*/ 509247 h 516962"/>
                <a:gd name="connsiteX28" fmla="*/ 99222 w 575441"/>
                <a:gd name="connsiteY28" fmla="*/ 486509 h 516962"/>
                <a:gd name="connsiteX29" fmla="*/ 145196 w 575441"/>
                <a:gd name="connsiteY29" fmla="*/ 439408 h 516962"/>
                <a:gd name="connsiteX30" fmla="*/ 406631 w 575441"/>
                <a:gd name="connsiteY30" fmla="*/ 375635 h 516962"/>
                <a:gd name="connsiteX31" fmla="*/ 383126 w 575441"/>
                <a:gd name="connsiteY31" fmla="*/ 399546 h 516962"/>
                <a:gd name="connsiteX32" fmla="*/ 406631 w 575441"/>
                <a:gd name="connsiteY32" fmla="*/ 423051 h 516962"/>
                <a:gd name="connsiteX33" fmla="*/ 430136 w 575441"/>
                <a:gd name="connsiteY33" fmla="*/ 399546 h 516962"/>
                <a:gd name="connsiteX34" fmla="*/ 417167 w 575441"/>
                <a:gd name="connsiteY34" fmla="*/ 378472 h 516962"/>
                <a:gd name="connsiteX35" fmla="*/ 406631 w 575441"/>
                <a:gd name="connsiteY35" fmla="*/ 375635 h 516962"/>
                <a:gd name="connsiteX36" fmla="*/ 170979 w 575441"/>
                <a:gd name="connsiteY36" fmla="*/ 375635 h 516962"/>
                <a:gd name="connsiteX37" fmla="*/ 147474 w 575441"/>
                <a:gd name="connsiteY37" fmla="*/ 399546 h 516962"/>
                <a:gd name="connsiteX38" fmla="*/ 170979 w 575441"/>
                <a:gd name="connsiteY38" fmla="*/ 423051 h 516962"/>
                <a:gd name="connsiteX39" fmla="*/ 194484 w 575441"/>
                <a:gd name="connsiteY39" fmla="*/ 399546 h 516962"/>
                <a:gd name="connsiteX40" fmla="*/ 181515 w 575441"/>
                <a:gd name="connsiteY40" fmla="*/ 378472 h 516962"/>
                <a:gd name="connsiteX41" fmla="*/ 170979 w 575441"/>
                <a:gd name="connsiteY41" fmla="*/ 375635 h 516962"/>
                <a:gd name="connsiteX42" fmla="*/ 406631 w 575441"/>
                <a:gd name="connsiteY42" fmla="*/ 361451 h 516962"/>
                <a:gd name="connsiteX43" fmla="*/ 424057 w 575441"/>
                <a:gd name="connsiteY43" fmla="*/ 365504 h 516962"/>
                <a:gd name="connsiteX44" fmla="*/ 444320 w 575441"/>
                <a:gd name="connsiteY44" fmla="*/ 399546 h 516962"/>
                <a:gd name="connsiteX45" fmla="*/ 406631 w 575441"/>
                <a:gd name="connsiteY45" fmla="*/ 437235 h 516962"/>
                <a:gd name="connsiteX46" fmla="*/ 368536 w 575441"/>
                <a:gd name="connsiteY46" fmla="*/ 399546 h 516962"/>
                <a:gd name="connsiteX47" fmla="*/ 406631 w 575441"/>
                <a:gd name="connsiteY47" fmla="*/ 361451 h 516962"/>
                <a:gd name="connsiteX48" fmla="*/ 170979 w 575441"/>
                <a:gd name="connsiteY48" fmla="*/ 361451 h 516962"/>
                <a:gd name="connsiteX49" fmla="*/ 188405 w 575441"/>
                <a:gd name="connsiteY49" fmla="*/ 365504 h 516962"/>
                <a:gd name="connsiteX50" fmla="*/ 208668 w 575441"/>
                <a:gd name="connsiteY50" fmla="*/ 399546 h 516962"/>
                <a:gd name="connsiteX51" fmla="*/ 170979 w 575441"/>
                <a:gd name="connsiteY51" fmla="*/ 437235 h 516962"/>
                <a:gd name="connsiteX52" fmla="*/ 132884 w 575441"/>
                <a:gd name="connsiteY52" fmla="*/ 399546 h 516962"/>
                <a:gd name="connsiteX53" fmla="*/ 170979 w 575441"/>
                <a:gd name="connsiteY53" fmla="*/ 361451 h 516962"/>
                <a:gd name="connsiteX54" fmla="*/ 263572 w 575441"/>
                <a:gd name="connsiteY54" fmla="*/ 275206 h 516962"/>
                <a:gd name="connsiteX55" fmla="*/ 231425 w 575441"/>
                <a:gd name="connsiteY55" fmla="*/ 307438 h 516962"/>
                <a:gd name="connsiteX56" fmla="*/ 231425 w 575441"/>
                <a:gd name="connsiteY56" fmla="*/ 342088 h 516962"/>
                <a:gd name="connsiteX57" fmla="*/ 243480 w 575441"/>
                <a:gd name="connsiteY57" fmla="*/ 348937 h 516962"/>
                <a:gd name="connsiteX58" fmla="*/ 243480 w 575441"/>
                <a:gd name="connsiteY58" fmla="*/ 322748 h 516962"/>
                <a:gd name="connsiteX59" fmla="*/ 250713 w 575441"/>
                <a:gd name="connsiteY59" fmla="*/ 315496 h 516962"/>
                <a:gd name="connsiteX60" fmla="*/ 257946 w 575441"/>
                <a:gd name="connsiteY60" fmla="*/ 322748 h 516962"/>
                <a:gd name="connsiteX61" fmla="*/ 257946 w 575441"/>
                <a:gd name="connsiteY61" fmla="*/ 354578 h 516962"/>
                <a:gd name="connsiteX62" fmla="*/ 281654 w 575441"/>
                <a:gd name="connsiteY62" fmla="*/ 359010 h 516962"/>
                <a:gd name="connsiteX63" fmla="*/ 281654 w 575441"/>
                <a:gd name="connsiteY63" fmla="*/ 338059 h 516962"/>
                <a:gd name="connsiteX64" fmla="*/ 288887 w 575441"/>
                <a:gd name="connsiteY64" fmla="*/ 330806 h 516962"/>
                <a:gd name="connsiteX65" fmla="*/ 296120 w 575441"/>
                <a:gd name="connsiteY65" fmla="*/ 338059 h 516962"/>
                <a:gd name="connsiteX66" fmla="*/ 296120 w 575441"/>
                <a:gd name="connsiteY66" fmla="*/ 359010 h 516962"/>
                <a:gd name="connsiteX67" fmla="*/ 319427 w 575441"/>
                <a:gd name="connsiteY67" fmla="*/ 354578 h 516962"/>
                <a:gd name="connsiteX68" fmla="*/ 319427 w 575441"/>
                <a:gd name="connsiteY68" fmla="*/ 322748 h 516962"/>
                <a:gd name="connsiteX69" fmla="*/ 327062 w 575441"/>
                <a:gd name="connsiteY69" fmla="*/ 315496 h 516962"/>
                <a:gd name="connsiteX70" fmla="*/ 333893 w 575441"/>
                <a:gd name="connsiteY70" fmla="*/ 322748 h 516962"/>
                <a:gd name="connsiteX71" fmla="*/ 333893 w 575441"/>
                <a:gd name="connsiteY71" fmla="*/ 349340 h 516962"/>
                <a:gd name="connsiteX72" fmla="*/ 346751 w 575441"/>
                <a:gd name="connsiteY72" fmla="*/ 342088 h 516962"/>
                <a:gd name="connsiteX73" fmla="*/ 346751 w 575441"/>
                <a:gd name="connsiteY73" fmla="*/ 307438 h 516962"/>
                <a:gd name="connsiteX74" fmla="*/ 314605 w 575441"/>
                <a:gd name="connsiteY74" fmla="*/ 275206 h 516962"/>
                <a:gd name="connsiteX75" fmla="*/ 478697 w 575441"/>
                <a:gd name="connsiteY75" fmla="*/ 260455 h 516962"/>
                <a:gd name="connsiteX76" fmla="*/ 529468 w 575441"/>
                <a:gd name="connsiteY76" fmla="*/ 260455 h 516962"/>
                <a:gd name="connsiteX77" fmla="*/ 575441 w 575441"/>
                <a:gd name="connsiteY77" fmla="*/ 307028 h 516962"/>
                <a:gd name="connsiteX78" fmla="*/ 575441 w 575441"/>
                <a:gd name="connsiteY78" fmla="*/ 338212 h 516962"/>
                <a:gd name="connsiteX79" fmla="*/ 568645 w 575441"/>
                <a:gd name="connsiteY79" fmla="*/ 345097 h 516962"/>
                <a:gd name="connsiteX80" fmla="*/ 561449 w 575441"/>
                <a:gd name="connsiteY80" fmla="*/ 338212 h 516962"/>
                <a:gd name="connsiteX81" fmla="*/ 561449 w 575441"/>
                <a:gd name="connsiteY81" fmla="*/ 307028 h 516962"/>
                <a:gd name="connsiteX82" fmla="*/ 529468 w 575441"/>
                <a:gd name="connsiteY82" fmla="*/ 274630 h 516962"/>
                <a:gd name="connsiteX83" fmla="*/ 478697 w 575441"/>
                <a:gd name="connsiteY83" fmla="*/ 274630 h 516962"/>
                <a:gd name="connsiteX84" fmla="*/ 446716 w 575441"/>
                <a:gd name="connsiteY84" fmla="*/ 307028 h 516962"/>
                <a:gd name="connsiteX85" fmla="*/ 439520 w 575441"/>
                <a:gd name="connsiteY85" fmla="*/ 314318 h 516962"/>
                <a:gd name="connsiteX86" fmla="*/ 432324 w 575441"/>
                <a:gd name="connsiteY86" fmla="*/ 307028 h 516962"/>
                <a:gd name="connsiteX87" fmla="*/ 478697 w 575441"/>
                <a:gd name="connsiteY87" fmla="*/ 260455 h 516962"/>
                <a:gd name="connsiteX88" fmla="*/ 46102 w 575441"/>
                <a:gd name="connsiteY88" fmla="*/ 260455 h 516962"/>
                <a:gd name="connsiteX89" fmla="*/ 97014 w 575441"/>
                <a:gd name="connsiteY89" fmla="*/ 260455 h 516962"/>
                <a:gd name="connsiteX90" fmla="*/ 143116 w 575441"/>
                <a:gd name="connsiteY90" fmla="*/ 306277 h 516962"/>
                <a:gd name="connsiteX91" fmla="*/ 135900 w 575441"/>
                <a:gd name="connsiteY91" fmla="*/ 313449 h 516962"/>
                <a:gd name="connsiteX92" fmla="*/ 129085 w 575441"/>
                <a:gd name="connsiteY92" fmla="*/ 306277 h 516962"/>
                <a:gd name="connsiteX93" fmla="*/ 97014 w 575441"/>
                <a:gd name="connsiteY93" fmla="*/ 274401 h 516962"/>
                <a:gd name="connsiteX94" fmla="*/ 46102 w 575441"/>
                <a:gd name="connsiteY94" fmla="*/ 274401 h 516962"/>
                <a:gd name="connsiteX95" fmla="*/ 14031 w 575441"/>
                <a:gd name="connsiteY95" fmla="*/ 306277 h 516962"/>
                <a:gd name="connsiteX96" fmla="*/ 14031 w 575441"/>
                <a:gd name="connsiteY96" fmla="*/ 336161 h 516962"/>
                <a:gd name="connsiteX97" fmla="*/ 6815 w 575441"/>
                <a:gd name="connsiteY97" fmla="*/ 343333 h 516962"/>
                <a:gd name="connsiteX98" fmla="*/ 0 w 575441"/>
                <a:gd name="connsiteY98" fmla="*/ 336161 h 516962"/>
                <a:gd name="connsiteX99" fmla="*/ 0 w 575441"/>
                <a:gd name="connsiteY99" fmla="*/ 306277 h 516962"/>
                <a:gd name="connsiteX100" fmla="*/ 46102 w 575441"/>
                <a:gd name="connsiteY100" fmla="*/ 260455 h 516962"/>
                <a:gd name="connsiteX101" fmla="*/ 505650 w 575441"/>
                <a:gd name="connsiteY101" fmla="*/ 196679 h 516962"/>
                <a:gd name="connsiteX102" fmla="*/ 482269 w 575441"/>
                <a:gd name="connsiteY102" fmla="*/ 220184 h 516962"/>
                <a:gd name="connsiteX103" fmla="*/ 505650 w 575441"/>
                <a:gd name="connsiteY103" fmla="*/ 243689 h 516962"/>
                <a:gd name="connsiteX104" fmla="*/ 528628 w 575441"/>
                <a:gd name="connsiteY104" fmla="*/ 220184 h 516962"/>
                <a:gd name="connsiteX105" fmla="*/ 516131 w 575441"/>
                <a:gd name="connsiteY105" fmla="*/ 199111 h 516962"/>
                <a:gd name="connsiteX106" fmla="*/ 505650 w 575441"/>
                <a:gd name="connsiteY106" fmla="*/ 196679 h 516962"/>
                <a:gd name="connsiteX107" fmla="*/ 287515 w 575441"/>
                <a:gd name="connsiteY107" fmla="*/ 196679 h 516962"/>
                <a:gd name="connsiteX108" fmla="*/ 264010 w 575441"/>
                <a:gd name="connsiteY108" fmla="*/ 220184 h 516962"/>
                <a:gd name="connsiteX109" fmla="*/ 287515 w 575441"/>
                <a:gd name="connsiteY109" fmla="*/ 243689 h 516962"/>
                <a:gd name="connsiteX110" fmla="*/ 311020 w 575441"/>
                <a:gd name="connsiteY110" fmla="*/ 220184 h 516962"/>
                <a:gd name="connsiteX111" fmla="*/ 298457 w 575441"/>
                <a:gd name="connsiteY111" fmla="*/ 199111 h 516962"/>
                <a:gd name="connsiteX112" fmla="*/ 287515 w 575441"/>
                <a:gd name="connsiteY112" fmla="*/ 196679 h 516962"/>
                <a:gd name="connsiteX113" fmla="*/ 71756 w 575441"/>
                <a:gd name="connsiteY113" fmla="*/ 196679 h 516962"/>
                <a:gd name="connsiteX114" fmla="*/ 47846 w 575441"/>
                <a:gd name="connsiteY114" fmla="*/ 220184 h 516962"/>
                <a:gd name="connsiteX115" fmla="*/ 71756 w 575441"/>
                <a:gd name="connsiteY115" fmla="*/ 243689 h 516962"/>
                <a:gd name="connsiteX116" fmla="*/ 95261 w 575441"/>
                <a:gd name="connsiteY116" fmla="*/ 220184 h 516962"/>
                <a:gd name="connsiteX117" fmla="*/ 82293 w 575441"/>
                <a:gd name="connsiteY117" fmla="*/ 199111 h 516962"/>
                <a:gd name="connsiteX118" fmla="*/ 71756 w 575441"/>
                <a:gd name="connsiteY118" fmla="*/ 196679 h 516962"/>
                <a:gd name="connsiteX119" fmla="*/ 505650 w 575441"/>
                <a:gd name="connsiteY119" fmla="*/ 182495 h 516962"/>
                <a:gd name="connsiteX120" fmla="*/ 522581 w 575441"/>
                <a:gd name="connsiteY120" fmla="*/ 186548 h 516962"/>
                <a:gd name="connsiteX121" fmla="*/ 543543 w 575441"/>
                <a:gd name="connsiteY121" fmla="*/ 220184 h 516962"/>
                <a:gd name="connsiteX122" fmla="*/ 505650 w 575441"/>
                <a:gd name="connsiteY122" fmla="*/ 258279 h 516962"/>
                <a:gd name="connsiteX123" fmla="*/ 467757 w 575441"/>
                <a:gd name="connsiteY123" fmla="*/ 220184 h 516962"/>
                <a:gd name="connsiteX124" fmla="*/ 505650 w 575441"/>
                <a:gd name="connsiteY124" fmla="*/ 182495 h 516962"/>
                <a:gd name="connsiteX125" fmla="*/ 287515 w 575441"/>
                <a:gd name="connsiteY125" fmla="*/ 182495 h 516962"/>
                <a:gd name="connsiteX126" fmla="*/ 304942 w 575441"/>
                <a:gd name="connsiteY126" fmla="*/ 186548 h 516962"/>
                <a:gd name="connsiteX127" fmla="*/ 325610 w 575441"/>
                <a:gd name="connsiteY127" fmla="*/ 220184 h 516962"/>
                <a:gd name="connsiteX128" fmla="*/ 287515 w 575441"/>
                <a:gd name="connsiteY128" fmla="*/ 258279 h 516962"/>
                <a:gd name="connsiteX129" fmla="*/ 249826 w 575441"/>
                <a:gd name="connsiteY129" fmla="*/ 220184 h 516962"/>
                <a:gd name="connsiteX130" fmla="*/ 287515 w 575441"/>
                <a:gd name="connsiteY130" fmla="*/ 182495 h 516962"/>
                <a:gd name="connsiteX131" fmla="*/ 71756 w 575441"/>
                <a:gd name="connsiteY131" fmla="*/ 182495 h 516962"/>
                <a:gd name="connsiteX132" fmla="*/ 89183 w 575441"/>
                <a:gd name="connsiteY132" fmla="*/ 186548 h 516962"/>
                <a:gd name="connsiteX133" fmla="*/ 109446 w 575441"/>
                <a:gd name="connsiteY133" fmla="*/ 220184 h 516962"/>
                <a:gd name="connsiteX134" fmla="*/ 71756 w 575441"/>
                <a:gd name="connsiteY134" fmla="*/ 258279 h 516962"/>
                <a:gd name="connsiteX135" fmla="*/ 33662 w 575441"/>
                <a:gd name="connsiteY135" fmla="*/ 220184 h 516962"/>
                <a:gd name="connsiteX136" fmla="*/ 71756 w 575441"/>
                <a:gd name="connsiteY136" fmla="*/ 182495 h 516962"/>
                <a:gd name="connsiteX137" fmla="*/ 281654 w 575441"/>
                <a:gd name="connsiteY137" fmla="*/ 148695 h 516962"/>
                <a:gd name="connsiteX138" fmla="*/ 184009 w 575441"/>
                <a:gd name="connsiteY138" fmla="*/ 252241 h 516962"/>
                <a:gd name="connsiteX139" fmla="*/ 205306 w 575441"/>
                <a:gd name="connsiteY139" fmla="*/ 252241 h 516962"/>
                <a:gd name="connsiteX140" fmla="*/ 212137 w 575441"/>
                <a:gd name="connsiteY140" fmla="*/ 259493 h 516962"/>
                <a:gd name="connsiteX141" fmla="*/ 205306 w 575441"/>
                <a:gd name="connsiteY141" fmla="*/ 266342 h 516962"/>
                <a:gd name="connsiteX142" fmla="*/ 184813 w 575441"/>
                <a:gd name="connsiteY142" fmla="*/ 266342 h 516962"/>
                <a:gd name="connsiteX143" fmla="*/ 216959 w 575441"/>
                <a:gd name="connsiteY143" fmla="*/ 330806 h 516962"/>
                <a:gd name="connsiteX144" fmla="*/ 216959 w 575441"/>
                <a:gd name="connsiteY144" fmla="*/ 307438 h 516962"/>
                <a:gd name="connsiteX145" fmla="*/ 263572 w 575441"/>
                <a:gd name="connsiteY145" fmla="*/ 261104 h 516962"/>
                <a:gd name="connsiteX146" fmla="*/ 314605 w 575441"/>
                <a:gd name="connsiteY146" fmla="*/ 261104 h 516962"/>
                <a:gd name="connsiteX147" fmla="*/ 360816 w 575441"/>
                <a:gd name="connsiteY147" fmla="*/ 307438 h 516962"/>
                <a:gd name="connsiteX148" fmla="*/ 360816 w 575441"/>
                <a:gd name="connsiteY148" fmla="*/ 330806 h 516962"/>
                <a:gd name="connsiteX149" fmla="*/ 393364 w 575441"/>
                <a:gd name="connsiteY149" fmla="*/ 266342 h 516962"/>
                <a:gd name="connsiteX150" fmla="*/ 372871 w 575441"/>
                <a:gd name="connsiteY150" fmla="*/ 266342 h 516962"/>
                <a:gd name="connsiteX151" fmla="*/ 365236 w 575441"/>
                <a:gd name="connsiteY151" fmla="*/ 259493 h 516962"/>
                <a:gd name="connsiteX152" fmla="*/ 372871 w 575441"/>
                <a:gd name="connsiteY152" fmla="*/ 252241 h 516962"/>
                <a:gd name="connsiteX153" fmla="*/ 393766 w 575441"/>
                <a:gd name="connsiteY153" fmla="*/ 252241 h 516962"/>
                <a:gd name="connsiteX154" fmla="*/ 337107 w 575441"/>
                <a:gd name="connsiteY154" fmla="*/ 159976 h 516962"/>
                <a:gd name="connsiteX155" fmla="*/ 296120 w 575441"/>
                <a:gd name="connsiteY155" fmla="*/ 148695 h 516962"/>
                <a:gd name="connsiteX156" fmla="*/ 296120 w 575441"/>
                <a:gd name="connsiteY156" fmla="*/ 170049 h 516962"/>
                <a:gd name="connsiteX157" fmla="*/ 288887 w 575441"/>
                <a:gd name="connsiteY157" fmla="*/ 177301 h 516962"/>
                <a:gd name="connsiteX158" fmla="*/ 281654 w 575441"/>
                <a:gd name="connsiteY158" fmla="*/ 170049 h 516962"/>
                <a:gd name="connsiteX159" fmla="*/ 288887 w 575441"/>
                <a:gd name="connsiteY159" fmla="*/ 102764 h 516962"/>
                <a:gd name="connsiteX160" fmla="*/ 296120 w 575441"/>
                <a:gd name="connsiteY160" fmla="*/ 109613 h 516962"/>
                <a:gd name="connsiteX161" fmla="*/ 296120 w 575441"/>
                <a:gd name="connsiteY161" fmla="*/ 134190 h 516962"/>
                <a:gd name="connsiteX162" fmla="*/ 343939 w 575441"/>
                <a:gd name="connsiteY162" fmla="*/ 147486 h 516962"/>
                <a:gd name="connsiteX163" fmla="*/ 408232 w 575441"/>
                <a:gd name="connsiteY163" fmla="*/ 252241 h 516962"/>
                <a:gd name="connsiteX164" fmla="*/ 433547 w 575441"/>
                <a:gd name="connsiteY164" fmla="*/ 252241 h 516962"/>
                <a:gd name="connsiteX165" fmla="*/ 440780 w 575441"/>
                <a:gd name="connsiteY165" fmla="*/ 259493 h 516962"/>
                <a:gd name="connsiteX166" fmla="*/ 433547 w 575441"/>
                <a:gd name="connsiteY166" fmla="*/ 266342 h 516962"/>
                <a:gd name="connsiteX167" fmla="*/ 407428 w 575441"/>
                <a:gd name="connsiteY167" fmla="*/ 266342 h 516962"/>
                <a:gd name="connsiteX168" fmla="*/ 358405 w 575441"/>
                <a:gd name="connsiteY168" fmla="*/ 350952 h 516962"/>
                <a:gd name="connsiteX169" fmla="*/ 357199 w 575441"/>
                <a:gd name="connsiteY169" fmla="*/ 352160 h 516962"/>
                <a:gd name="connsiteX170" fmla="*/ 296120 w 575441"/>
                <a:gd name="connsiteY170" fmla="*/ 373514 h 516962"/>
                <a:gd name="connsiteX171" fmla="*/ 296120 w 575441"/>
                <a:gd name="connsiteY171" fmla="*/ 398494 h 516962"/>
                <a:gd name="connsiteX172" fmla="*/ 288887 w 575441"/>
                <a:gd name="connsiteY172" fmla="*/ 405343 h 516962"/>
                <a:gd name="connsiteX173" fmla="*/ 281654 w 575441"/>
                <a:gd name="connsiteY173" fmla="*/ 398494 h 516962"/>
                <a:gd name="connsiteX174" fmla="*/ 281654 w 575441"/>
                <a:gd name="connsiteY174" fmla="*/ 373514 h 516962"/>
                <a:gd name="connsiteX175" fmla="*/ 170347 w 575441"/>
                <a:gd name="connsiteY175" fmla="*/ 266342 h 516962"/>
                <a:gd name="connsiteX176" fmla="*/ 145031 w 575441"/>
                <a:gd name="connsiteY176" fmla="*/ 266342 h 516962"/>
                <a:gd name="connsiteX177" fmla="*/ 138200 w 575441"/>
                <a:gd name="connsiteY177" fmla="*/ 259493 h 516962"/>
                <a:gd name="connsiteX178" fmla="*/ 145031 w 575441"/>
                <a:gd name="connsiteY178" fmla="*/ 252241 h 516962"/>
                <a:gd name="connsiteX179" fmla="*/ 169945 w 575441"/>
                <a:gd name="connsiteY179" fmla="*/ 252241 h 516962"/>
                <a:gd name="connsiteX180" fmla="*/ 281654 w 575441"/>
                <a:gd name="connsiteY180" fmla="*/ 134190 h 516962"/>
                <a:gd name="connsiteX181" fmla="*/ 281654 w 575441"/>
                <a:gd name="connsiteY181" fmla="*/ 109613 h 516962"/>
                <a:gd name="connsiteX182" fmla="*/ 288887 w 575441"/>
                <a:gd name="connsiteY182" fmla="*/ 102764 h 516962"/>
                <a:gd name="connsiteX183" fmla="*/ 380847 w 575441"/>
                <a:gd name="connsiteY183" fmla="*/ 77957 h 516962"/>
                <a:gd name="connsiteX184" fmla="*/ 431617 w 575441"/>
                <a:gd name="connsiteY184" fmla="*/ 77957 h 516962"/>
                <a:gd name="connsiteX185" fmla="*/ 477990 w 575441"/>
                <a:gd name="connsiteY185" fmla="*/ 124091 h 516962"/>
                <a:gd name="connsiteX186" fmla="*/ 477990 w 575441"/>
                <a:gd name="connsiteY186" fmla="*/ 154981 h 516962"/>
                <a:gd name="connsiteX187" fmla="*/ 470795 w 575441"/>
                <a:gd name="connsiteY187" fmla="*/ 162603 h 516962"/>
                <a:gd name="connsiteX188" fmla="*/ 463599 w 575441"/>
                <a:gd name="connsiteY188" fmla="*/ 154981 h 516962"/>
                <a:gd name="connsiteX189" fmla="*/ 463599 w 575441"/>
                <a:gd name="connsiteY189" fmla="*/ 124091 h 516962"/>
                <a:gd name="connsiteX190" fmla="*/ 431617 w 575441"/>
                <a:gd name="connsiteY190" fmla="*/ 92399 h 516962"/>
                <a:gd name="connsiteX191" fmla="*/ 380847 w 575441"/>
                <a:gd name="connsiteY191" fmla="*/ 92399 h 516962"/>
                <a:gd name="connsiteX192" fmla="*/ 348865 w 575441"/>
                <a:gd name="connsiteY192" fmla="*/ 124091 h 516962"/>
                <a:gd name="connsiteX193" fmla="*/ 341669 w 575441"/>
                <a:gd name="connsiteY193" fmla="*/ 131713 h 516962"/>
                <a:gd name="connsiteX194" fmla="*/ 334873 w 575441"/>
                <a:gd name="connsiteY194" fmla="*/ 124091 h 516962"/>
                <a:gd name="connsiteX195" fmla="*/ 380847 w 575441"/>
                <a:gd name="connsiteY195" fmla="*/ 77957 h 516962"/>
                <a:gd name="connsiteX196" fmla="*/ 145196 w 575441"/>
                <a:gd name="connsiteY196" fmla="*/ 77957 h 516962"/>
                <a:gd name="connsiteX197" fmla="*/ 195966 w 575441"/>
                <a:gd name="connsiteY197" fmla="*/ 77957 h 516962"/>
                <a:gd name="connsiteX198" fmla="*/ 242339 w 575441"/>
                <a:gd name="connsiteY198" fmla="*/ 124530 h 516962"/>
                <a:gd name="connsiteX199" fmla="*/ 234744 w 575441"/>
                <a:gd name="connsiteY199" fmla="*/ 132225 h 516962"/>
                <a:gd name="connsiteX200" fmla="*/ 227948 w 575441"/>
                <a:gd name="connsiteY200" fmla="*/ 124530 h 516962"/>
                <a:gd name="connsiteX201" fmla="*/ 195966 w 575441"/>
                <a:gd name="connsiteY201" fmla="*/ 92536 h 516962"/>
                <a:gd name="connsiteX202" fmla="*/ 145196 w 575441"/>
                <a:gd name="connsiteY202" fmla="*/ 92536 h 516962"/>
                <a:gd name="connsiteX203" fmla="*/ 113214 w 575441"/>
                <a:gd name="connsiteY203" fmla="*/ 124530 h 516962"/>
                <a:gd name="connsiteX204" fmla="*/ 113214 w 575441"/>
                <a:gd name="connsiteY204" fmla="*/ 155309 h 516962"/>
                <a:gd name="connsiteX205" fmla="*/ 106018 w 575441"/>
                <a:gd name="connsiteY205" fmla="*/ 162599 h 516962"/>
                <a:gd name="connsiteX206" fmla="*/ 99222 w 575441"/>
                <a:gd name="connsiteY206" fmla="*/ 155309 h 516962"/>
                <a:gd name="connsiteX207" fmla="*/ 99222 w 575441"/>
                <a:gd name="connsiteY207" fmla="*/ 124530 h 516962"/>
                <a:gd name="connsiteX208" fmla="*/ 145196 w 575441"/>
                <a:gd name="connsiteY208" fmla="*/ 77957 h 516962"/>
                <a:gd name="connsiteX209" fmla="*/ 406631 w 575441"/>
                <a:gd name="connsiteY209" fmla="*/ 14512 h 516962"/>
                <a:gd name="connsiteX210" fmla="*/ 383126 w 575441"/>
                <a:gd name="connsiteY210" fmla="*/ 37893 h 516962"/>
                <a:gd name="connsiteX211" fmla="*/ 406631 w 575441"/>
                <a:gd name="connsiteY211" fmla="*/ 61274 h 516962"/>
                <a:gd name="connsiteX212" fmla="*/ 430136 w 575441"/>
                <a:gd name="connsiteY212" fmla="*/ 37893 h 516962"/>
                <a:gd name="connsiteX213" fmla="*/ 417167 w 575441"/>
                <a:gd name="connsiteY213" fmla="*/ 17334 h 516962"/>
                <a:gd name="connsiteX214" fmla="*/ 406631 w 575441"/>
                <a:gd name="connsiteY214" fmla="*/ 14512 h 516962"/>
                <a:gd name="connsiteX215" fmla="*/ 170979 w 575441"/>
                <a:gd name="connsiteY215" fmla="*/ 14512 h 516962"/>
                <a:gd name="connsiteX216" fmla="*/ 147474 w 575441"/>
                <a:gd name="connsiteY216" fmla="*/ 37893 h 516962"/>
                <a:gd name="connsiteX217" fmla="*/ 170979 w 575441"/>
                <a:gd name="connsiteY217" fmla="*/ 61274 h 516962"/>
                <a:gd name="connsiteX218" fmla="*/ 194484 w 575441"/>
                <a:gd name="connsiteY218" fmla="*/ 37893 h 516962"/>
                <a:gd name="connsiteX219" fmla="*/ 181515 w 575441"/>
                <a:gd name="connsiteY219" fmla="*/ 17334 h 516962"/>
                <a:gd name="connsiteX220" fmla="*/ 170979 w 575441"/>
                <a:gd name="connsiteY220" fmla="*/ 14512 h 516962"/>
                <a:gd name="connsiteX221" fmla="*/ 406631 w 575441"/>
                <a:gd name="connsiteY221" fmla="*/ 0 h 516962"/>
                <a:gd name="connsiteX222" fmla="*/ 424057 w 575441"/>
                <a:gd name="connsiteY222" fmla="*/ 4434 h 516962"/>
                <a:gd name="connsiteX223" fmla="*/ 444320 w 575441"/>
                <a:gd name="connsiteY223" fmla="*/ 37893 h 516962"/>
                <a:gd name="connsiteX224" fmla="*/ 406631 w 575441"/>
                <a:gd name="connsiteY224" fmla="*/ 75786 h 516962"/>
                <a:gd name="connsiteX225" fmla="*/ 368536 w 575441"/>
                <a:gd name="connsiteY225" fmla="*/ 37893 h 516962"/>
                <a:gd name="connsiteX226" fmla="*/ 406631 w 575441"/>
                <a:gd name="connsiteY226" fmla="*/ 0 h 516962"/>
                <a:gd name="connsiteX227" fmla="*/ 170979 w 575441"/>
                <a:gd name="connsiteY227" fmla="*/ 0 h 516962"/>
                <a:gd name="connsiteX228" fmla="*/ 188405 w 575441"/>
                <a:gd name="connsiteY228" fmla="*/ 4434 h 516962"/>
                <a:gd name="connsiteX229" fmla="*/ 208668 w 575441"/>
                <a:gd name="connsiteY229" fmla="*/ 37893 h 516962"/>
                <a:gd name="connsiteX230" fmla="*/ 170979 w 575441"/>
                <a:gd name="connsiteY230" fmla="*/ 75786 h 516962"/>
                <a:gd name="connsiteX231" fmla="*/ 132884 w 575441"/>
                <a:gd name="connsiteY231" fmla="*/ 37893 h 516962"/>
                <a:gd name="connsiteX232" fmla="*/ 170979 w 575441"/>
                <a:gd name="connsiteY232" fmla="*/ 0 h 5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575441" h="516962">
                  <a:moveTo>
                    <a:pt x="380847" y="439408"/>
                  </a:moveTo>
                  <a:lnTo>
                    <a:pt x="431617" y="439408"/>
                  </a:lnTo>
                  <a:cubicBezTo>
                    <a:pt x="457202" y="439408"/>
                    <a:pt x="477990" y="460928"/>
                    <a:pt x="477990" y="486509"/>
                  </a:cubicBezTo>
                  <a:lnTo>
                    <a:pt x="477990" y="509653"/>
                  </a:lnTo>
                  <a:cubicBezTo>
                    <a:pt x="477990" y="513714"/>
                    <a:pt x="474392" y="516962"/>
                    <a:pt x="470795" y="516962"/>
                  </a:cubicBezTo>
                  <a:cubicBezTo>
                    <a:pt x="467197" y="516962"/>
                    <a:pt x="463599" y="513714"/>
                    <a:pt x="463599" y="509653"/>
                  </a:cubicBezTo>
                  <a:lnTo>
                    <a:pt x="463599" y="486509"/>
                  </a:lnTo>
                  <a:cubicBezTo>
                    <a:pt x="463599" y="468643"/>
                    <a:pt x="449207" y="454026"/>
                    <a:pt x="431617" y="454026"/>
                  </a:cubicBezTo>
                  <a:lnTo>
                    <a:pt x="380847" y="454026"/>
                  </a:lnTo>
                  <a:cubicBezTo>
                    <a:pt x="363257" y="454026"/>
                    <a:pt x="348865" y="468643"/>
                    <a:pt x="348865" y="486509"/>
                  </a:cubicBezTo>
                  <a:lnTo>
                    <a:pt x="348865" y="509247"/>
                  </a:lnTo>
                  <a:cubicBezTo>
                    <a:pt x="348865" y="513308"/>
                    <a:pt x="345667" y="516556"/>
                    <a:pt x="341669" y="516556"/>
                  </a:cubicBezTo>
                  <a:cubicBezTo>
                    <a:pt x="338071" y="516556"/>
                    <a:pt x="334873" y="513308"/>
                    <a:pt x="334873" y="509247"/>
                  </a:cubicBezTo>
                  <a:lnTo>
                    <a:pt x="334873" y="486509"/>
                  </a:lnTo>
                  <a:cubicBezTo>
                    <a:pt x="334873" y="460928"/>
                    <a:pt x="355261" y="439408"/>
                    <a:pt x="380847" y="439408"/>
                  </a:cubicBezTo>
                  <a:close/>
                  <a:moveTo>
                    <a:pt x="145196" y="439408"/>
                  </a:moveTo>
                  <a:lnTo>
                    <a:pt x="195966" y="439408"/>
                  </a:lnTo>
                  <a:cubicBezTo>
                    <a:pt x="221551" y="439408"/>
                    <a:pt x="242339" y="460928"/>
                    <a:pt x="242339" y="486509"/>
                  </a:cubicBezTo>
                  <a:lnTo>
                    <a:pt x="242339" y="509653"/>
                  </a:lnTo>
                  <a:cubicBezTo>
                    <a:pt x="242339" y="513714"/>
                    <a:pt x="238741" y="516962"/>
                    <a:pt x="234744" y="516962"/>
                  </a:cubicBezTo>
                  <a:cubicBezTo>
                    <a:pt x="231146" y="516962"/>
                    <a:pt x="227948" y="513714"/>
                    <a:pt x="227948" y="509653"/>
                  </a:cubicBezTo>
                  <a:lnTo>
                    <a:pt x="227948" y="486509"/>
                  </a:lnTo>
                  <a:cubicBezTo>
                    <a:pt x="227948" y="468643"/>
                    <a:pt x="213956" y="454026"/>
                    <a:pt x="195966" y="454026"/>
                  </a:cubicBezTo>
                  <a:lnTo>
                    <a:pt x="145196" y="454026"/>
                  </a:lnTo>
                  <a:cubicBezTo>
                    <a:pt x="127605" y="454026"/>
                    <a:pt x="113214" y="468643"/>
                    <a:pt x="113214" y="486509"/>
                  </a:cubicBezTo>
                  <a:lnTo>
                    <a:pt x="113214" y="509247"/>
                  </a:lnTo>
                  <a:cubicBezTo>
                    <a:pt x="113214" y="513308"/>
                    <a:pt x="110016" y="516556"/>
                    <a:pt x="106018" y="516556"/>
                  </a:cubicBezTo>
                  <a:cubicBezTo>
                    <a:pt x="102020" y="516556"/>
                    <a:pt x="99222" y="513308"/>
                    <a:pt x="99222" y="509247"/>
                  </a:cubicBezTo>
                  <a:lnTo>
                    <a:pt x="99222" y="486509"/>
                  </a:lnTo>
                  <a:cubicBezTo>
                    <a:pt x="99222" y="460928"/>
                    <a:pt x="119610" y="439408"/>
                    <a:pt x="145196" y="439408"/>
                  </a:cubicBezTo>
                  <a:close/>
                  <a:moveTo>
                    <a:pt x="406631" y="375635"/>
                  </a:moveTo>
                  <a:cubicBezTo>
                    <a:pt x="393257" y="375635"/>
                    <a:pt x="383126" y="386577"/>
                    <a:pt x="383126" y="399546"/>
                  </a:cubicBezTo>
                  <a:cubicBezTo>
                    <a:pt x="383126" y="412514"/>
                    <a:pt x="393257" y="423051"/>
                    <a:pt x="406631" y="423051"/>
                  </a:cubicBezTo>
                  <a:cubicBezTo>
                    <a:pt x="419599" y="423051"/>
                    <a:pt x="430136" y="412514"/>
                    <a:pt x="430136" y="399546"/>
                  </a:cubicBezTo>
                  <a:cubicBezTo>
                    <a:pt x="430136" y="390630"/>
                    <a:pt x="425273" y="382525"/>
                    <a:pt x="417167" y="378472"/>
                  </a:cubicBezTo>
                  <a:cubicBezTo>
                    <a:pt x="413925" y="376851"/>
                    <a:pt x="410278" y="375635"/>
                    <a:pt x="406631" y="375635"/>
                  </a:cubicBezTo>
                  <a:close/>
                  <a:moveTo>
                    <a:pt x="170979" y="375635"/>
                  </a:moveTo>
                  <a:cubicBezTo>
                    <a:pt x="157605" y="375635"/>
                    <a:pt x="147474" y="386577"/>
                    <a:pt x="147474" y="399546"/>
                  </a:cubicBezTo>
                  <a:cubicBezTo>
                    <a:pt x="147474" y="412514"/>
                    <a:pt x="157605" y="423051"/>
                    <a:pt x="170979" y="423051"/>
                  </a:cubicBezTo>
                  <a:cubicBezTo>
                    <a:pt x="183542" y="423051"/>
                    <a:pt x="194484" y="412514"/>
                    <a:pt x="194484" y="399546"/>
                  </a:cubicBezTo>
                  <a:cubicBezTo>
                    <a:pt x="194484" y="390630"/>
                    <a:pt x="189621" y="382525"/>
                    <a:pt x="181515" y="378472"/>
                  </a:cubicBezTo>
                  <a:cubicBezTo>
                    <a:pt x="178273" y="376851"/>
                    <a:pt x="174626" y="375635"/>
                    <a:pt x="170979" y="375635"/>
                  </a:cubicBezTo>
                  <a:close/>
                  <a:moveTo>
                    <a:pt x="406631" y="361451"/>
                  </a:moveTo>
                  <a:cubicBezTo>
                    <a:pt x="412710" y="361451"/>
                    <a:pt x="418383" y="363072"/>
                    <a:pt x="424057" y="365504"/>
                  </a:cubicBezTo>
                  <a:cubicBezTo>
                    <a:pt x="436620" y="371988"/>
                    <a:pt x="444320" y="384956"/>
                    <a:pt x="444320" y="399546"/>
                  </a:cubicBezTo>
                  <a:cubicBezTo>
                    <a:pt x="444320" y="420214"/>
                    <a:pt x="427299" y="437235"/>
                    <a:pt x="406631" y="437235"/>
                  </a:cubicBezTo>
                  <a:cubicBezTo>
                    <a:pt x="385962" y="437235"/>
                    <a:pt x="368536" y="420214"/>
                    <a:pt x="368536" y="399546"/>
                  </a:cubicBezTo>
                  <a:cubicBezTo>
                    <a:pt x="368536" y="378472"/>
                    <a:pt x="385962" y="361451"/>
                    <a:pt x="406631" y="361451"/>
                  </a:cubicBezTo>
                  <a:close/>
                  <a:moveTo>
                    <a:pt x="170979" y="361451"/>
                  </a:moveTo>
                  <a:cubicBezTo>
                    <a:pt x="177058" y="361451"/>
                    <a:pt x="182731" y="363072"/>
                    <a:pt x="188405" y="365504"/>
                  </a:cubicBezTo>
                  <a:cubicBezTo>
                    <a:pt x="200968" y="371988"/>
                    <a:pt x="208668" y="384956"/>
                    <a:pt x="208668" y="399546"/>
                  </a:cubicBezTo>
                  <a:cubicBezTo>
                    <a:pt x="208668" y="420214"/>
                    <a:pt x="191647" y="437235"/>
                    <a:pt x="170979" y="437235"/>
                  </a:cubicBezTo>
                  <a:cubicBezTo>
                    <a:pt x="149905" y="437235"/>
                    <a:pt x="132884" y="420214"/>
                    <a:pt x="132884" y="399546"/>
                  </a:cubicBezTo>
                  <a:cubicBezTo>
                    <a:pt x="132884" y="378472"/>
                    <a:pt x="149905" y="361451"/>
                    <a:pt x="170979" y="361451"/>
                  </a:cubicBezTo>
                  <a:close/>
                  <a:moveTo>
                    <a:pt x="263572" y="275206"/>
                  </a:moveTo>
                  <a:cubicBezTo>
                    <a:pt x="245891" y="275206"/>
                    <a:pt x="231425" y="289710"/>
                    <a:pt x="231425" y="307438"/>
                  </a:cubicBezTo>
                  <a:lnTo>
                    <a:pt x="231425" y="342088"/>
                  </a:lnTo>
                  <a:cubicBezTo>
                    <a:pt x="235444" y="344505"/>
                    <a:pt x="239060" y="347325"/>
                    <a:pt x="243480" y="348937"/>
                  </a:cubicBezTo>
                  <a:lnTo>
                    <a:pt x="243480" y="322748"/>
                  </a:lnTo>
                  <a:cubicBezTo>
                    <a:pt x="243480" y="318719"/>
                    <a:pt x="246695" y="315496"/>
                    <a:pt x="250713" y="315496"/>
                  </a:cubicBezTo>
                  <a:cubicBezTo>
                    <a:pt x="254732" y="315496"/>
                    <a:pt x="257946" y="318719"/>
                    <a:pt x="257946" y="322748"/>
                  </a:cubicBezTo>
                  <a:lnTo>
                    <a:pt x="257946" y="354578"/>
                  </a:lnTo>
                  <a:cubicBezTo>
                    <a:pt x="265581" y="356995"/>
                    <a:pt x="273618" y="358204"/>
                    <a:pt x="281654" y="359010"/>
                  </a:cubicBezTo>
                  <a:lnTo>
                    <a:pt x="281654" y="338059"/>
                  </a:lnTo>
                  <a:cubicBezTo>
                    <a:pt x="281654" y="334030"/>
                    <a:pt x="284869" y="330806"/>
                    <a:pt x="288887" y="330806"/>
                  </a:cubicBezTo>
                  <a:cubicBezTo>
                    <a:pt x="292906" y="330806"/>
                    <a:pt x="296120" y="334030"/>
                    <a:pt x="296120" y="338059"/>
                  </a:cubicBezTo>
                  <a:lnTo>
                    <a:pt x="296120" y="359010"/>
                  </a:lnTo>
                  <a:cubicBezTo>
                    <a:pt x="304559" y="358204"/>
                    <a:pt x="312194" y="356995"/>
                    <a:pt x="319427" y="354578"/>
                  </a:cubicBezTo>
                  <a:lnTo>
                    <a:pt x="319427" y="322748"/>
                  </a:lnTo>
                  <a:cubicBezTo>
                    <a:pt x="319427" y="318719"/>
                    <a:pt x="323043" y="315496"/>
                    <a:pt x="327062" y="315496"/>
                  </a:cubicBezTo>
                  <a:cubicBezTo>
                    <a:pt x="330678" y="315496"/>
                    <a:pt x="333893" y="318719"/>
                    <a:pt x="333893" y="322748"/>
                  </a:cubicBezTo>
                  <a:lnTo>
                    <a:pt x="333893" y="349340"/>
                  </a:lnTo>
                  <a:cubicBezTo>
                    <a:pt x="338313" y="347325"/>
                    <a:pt x="342733" y="344505"/>
                    <a:pt x="346751" y="342088"/>
                  </a:cubicBezTo>
                  <a:lnTo>
                    <a:pt x="346751" y="307438"/>
                  </a:lnTo>
                  <a:cubicBezTo>
                    <a:pt x="346751" y="289710"/>
                    <a:pt x="331884" y="275206"/>
                    <a:pt x="314605" y="275206"/>
                  </a:cubicBezTo>
                  <a:close/>
                  <a:moveTo>
                    <a:pt x="478697" y="260455"/>
                  </a:moveTo>
                  <a:lnTo>
                    <a:pt x="529468" y="260455"/>
                  </a:lnTo>
                  <a:cubicBezTo>
                    <a:pt x="555053" y="260455"/>
                    <a:pt x="575441" y="281109"/>
                    <a:pt x="575441" y="307028"/>
                  </a:cubicBezTo>
                  <a:lnTo>
                    <a:pt x="575441" y="338212"/>
                  </a:lnTo>
                  <a:cubicBezTo>
                    <a:pt x="575441" y="341857"/>
                    <a:pt x="572243" y="345097"/>
                    <a:pt x="568645" y="345097"/>
                  </a:cubicBezTo>
                  <a:cubicBezTo>
                    <a:pt x="564648" y="345097"/>
                    <a:pt x="561449" y="341857"/>
                    <a:pt x="561449" y="338212"/>
                  </a:cubicBezTo>
                  <a:lnTo>
                    <a:pt x="561449" y="307028"/>
                  </a:lnTo>
                  <a:cubicBezTo>
                    <a:pt x="561449" y="289209"/>
                    <a:pt x="547058" y="274630"/>
                    <a:pt x="529468" y="274630"/>
                  </a:cubicBezTo>
                  <a:lnTo>
                    <a:pt x="478697" y="274630"/>
                  </a:lnTo>
                  <a:cubicBezTo>
                    <a:pt x="461107" y="274630"/>
                    <a:pt x="446716" y="289209"/>
                    <a:pt x="446716" y="307028"/>
                  </a:cubicBezTo>
                  <a:cubicBezTo>
                    <a:pt x="446716" y="310673"/>
                    <a:pt x="443518" y="314318"/>
                    <a:pt x="439520" y="314318"/>
                  </a:cubicBezTo>
                  <a:cubicBezTo>
                    <a:pt x="435922" y="314318"/>
                    <a:pt x="432324" y="310673"/>
                    <a:pt x="432324" y="307028"/>
                  </a:cubicBezTo>
                  <a:cubicBezTo>
                    <a:pt x="432324" y="281109"/>
                    <a:pt x="453112" y="260455"/>
                    <a:pt x="478697" y="260455"/>
                  </a:cubicBezTo>
                  <a:close/>
                  <a:moveTo>
                    <a:pt x="46102" y="260455"/>
                  </a:moveTo>
                  <a:lnTo>
                    <a:pt x="97014" y="260455"/>
                  </a:lnTo>
                  <a:cubicBezTo>
                    <a:pt x="122270" y="260455"/>
                    <a:pt x="143116" y="280776"/>
                    <a:pt x="143116" y="306277"/>
                  </a:cubicBezTo>
                  <a:cubicBezTo>
                    <a:pt x="143116" y="309863"/>
                    <a:pt x="139909" y="313449"/>
                    <a:pt x="135900" y="313449"/>
                  </a:cubicBezTo>
                  <a:cubicBezTo>
                    <a:pt x="132292" y="313449"/>
                    <a:pt x="129085" y="309863"/>
                    <a:pt x="129085" y="306277"/>
                  </a:cubicBezTo>
                  <a:cubicBezTo>
                    <a:pt x="129085" y="288745"/>
                    <a:pt x="114653" y="274401"/>
                    <a:pt x="97014" y="274401"/>
                  </a:cubicBezTo>
                  <a:lnTo>
                    <a:pt x="46102" y="274401"/>
                  </a:lnTo>
                  <a:cubicBezTo>
                    <a:pt x="28463" y="274401"/>
                    <a:pt x="14031" y="288745"/>
                    <a:pt x="14031" y="306277"/>
                  </a:cubicBezTo>
                  <a:lnTo>
                    <a:pt x="14031" y="336161"/>
                  </a:lnTo>
                  <a:cubicBezTo>
                    <a:pt x="14031" y="340145"/>
                    <a:pt x="10824" y="343333"/>
                    <a:pt x="6815" y="343333"/>
                  </a:cubicBezTo>
                  <a:cubicBezTo>
                    <a:pt x="2806" y="343333"/>
                    <a:pt x="0" y="340145"/>
                    <a:pt x="0" y="336161"/>
                  </a:cubicBezTo>
                  <a:lnTo>
                    <a:pt x="0" y="306277"/>
                  </a:lnTo>
                  <a:cubicBezTo>
                    <a:pt x="0" y="280776"/>
                    <a:pt x="20445" y="260455"/>
                    <a:pt x="46102" y="260455"/>
                  </a:cubicBezTo>
                  <a:close/>
                  <a:moveTo>
                    <a:pt x="505650" y="196679"/>
                  </a:moveTo>
                  <a:cubicBezTo>
                    <a:pt x="492347" y="196679"/>
                    <a:pt x="482269" y="207621"/>
                    <a:pt x="482269" y="220184"/>
                  </a:cubicBezTo>
                  <a:cubicBezTo>
                    <a:pt x="482269" y="233153"/>
                    <a:pt x="492347" y="243689"/>
                    <a:pt x="505650" y="243689"/>
                  </a:cubicBezTo>
                  <a:cubicBezTo>
                    <a:pt x="518550" y="243689"/>
                    <a:pt x="528628" y="233153"/>
                    <a:pt x="528628" y="220184"/>
                  </a:cubicBezTo>
                  <a:cubicBezTo>
                    <a:pt x="528628" y="211269"/>
                    <a:pt x="523790" y="203569"/>
                    <a:pt x="516131" y="199111"/>
                  </a:cubicBezTo>
                  <a:cubicBezTo>
                    <a:pt x="512906" y="197490"/>
                    <a:pt x="509278" y="196679"/>
                    <a:pt x="505650" y="196679"/>
                  </a:cubicBezTo>
                  <a:close/>
                  <a:moveTo>
                    <a:pt x="287515" y="196679"/>
                  </a:moveTo>
                  <a:cubicBezTo>
                    <a:pt x="274952" y="196679"/>
                    <a:pt x="264010" y="207621"/>
                    <a:pt x="264010" y="220184"/>
                  </a:cubicBezTo>
                  <a:cubicBezTo>
                    <a:pt x="264010" y="233153"/>
                    <a:pt x="274952" y="243689"/>
                    <a:pt x="287515" y="243689"/>
                  </a:cubicBezTo>
                  <a:cubicBezTo>
                    <a:pt x="300889" y="243689"/>
                    <a:pt x="311020" y="233153"/>
                    <a:pt x="311020" y="220184"/>
                  </a:cubicBezTo>
                  <a:cubicBezTo>
                    <a:pt x="311020" y="211269"/>
                    <a:pt x="306157" y="203569"/>
                    <a:pt x="298457" y="199111"/>
                  </a:cubicBezTo>
                  <a:cubicBezTo>
                    <a:pt x="294810" y="197490"/>
                    <a:pt x="291568" y="196679"/>
                    <a:pt x="287515" y="196679"/>
                  </a:cubicBezTo>
                  <a:close/>
                  <a:moveTo>
                    <a:pt x="71756" y="196679"/>
                  </a:moveTo>
                  <a:cubicBezTo>
                    <a:pt x="58383" y="196679"/>
                    <a:pt x="47846" y="207621"/>
                    <a:pt x="47846" y="220184"/>
                  </a:cubicBezTo>
                  <a:cubicBezTo>
                    <a:pt x="47846" y="233153"/>
                    <a:pt x="58383" y="243689"/>
                    <a:pt x="71756" y="243689"/>
                  </a:cubicBezTo>
                  <a:cubicBezTo>
                    <a:pt x="84319" y="243689"/>
                    <a:pt x="95261" y="233153"/>
                    <a:pt x="95261" y="220184"/>
                  </a:cubicBezTo>
                  <a:cubicBezTo>
                    <a:pt x="95261" y="211269"/>
                    <a:pt x="90398" y="203569"/>
                    <a:pt x="82293" y="199111"/>
                  </a:cubicBezTo>
                  <a:cubicBezTo>
                    <a:pt x="79051" y="197490"/>
                    <a:pt x="75404" y="196679"/>
                    <a:pt x="71756" y="196679"/>
                  </a:cubicBezTo>
                  <a:close/>
                  <a:moveTo>
                    <a:pt x="505650" y="182495"/>
                  </a:moveTo>
                  <a:cubicBezTo>
                    <a:pt x="511294" y="182495"/>
                    <a:pt x="517340" y="183711"/>
                    <a:pt x="522581" y="186548"/>
                  </a:cubicBezTo>
                  <a:cubicBezTo>
                    <a:pt x="535481" y="193032"/>
                    <a:pt x="543543" y="206406"/>
                    <a:pt x="543543" y="220184"/>
                  </a:cubicBezTo>
                  <a:cubicBezTo>
                    <a:pt x="543543" y="241258"/>
                    <a:pt x="526209" y="258279"/>
                    <a:pt x="505650" y="258279"/>
                  </a:cubicBezTo>
                  <a:cubicBezTo>
                    <a:pt x="484688" y="258279"/>
                    <a:pt x="467757" y="241258"/>
                    <a:pt x="467757" y="220184"/>
                  </a:cubicBezTo>
                  <a:cubicBezTo>
                    <a:pt x="467757" y="199111"/>
                    <a:pt x="484688" y="182495"/>
                    <a:pt x="505650" y="182495"/>
                  </a:cubicBezTo>
                  <a:close/>
                  <a:moveTo>
                    <a:pt x="287515" y="182495"/>
                  </a:moveTo>
                  <a:cubicBezTo>
                    <a:pt x="293594" y="182495"/>
                    <a:pt x="299673" y="183711"/>
                    <a:pt x="304942" y="186548"/>
                  </a:cubicBezTo>
                  <a:cubicBezTo>
                    <a:pt x="317505" y="193032"/>
                    <a:pt x="325610" y="206406"/>
                    <a:pt x="325610" y="220184"/>
                  </a:cubicBezTo>
                  <a:cubicBezTo>
                    <a:pt x="325610" y="241258"/>
                    <a:pt x="308589" y="258279"/>
                    <a:pt x="287515" y="258279"/>
                  </a:cubicBezTo>
                  <a:cubicBezTo>
                    <a:pt x="266847" y="258279"/>
                    <a:pt x="249826" y="241258"/>
                    <a:pt x="249826" y="220184"/>
                  </a:cubicBezTo>
                  <a:cubicBezTo>
                    <a:pt x="249826" y="199111"/>
                    <a:pt x="266847" y="182495"/>
                    <a:pt x="287515" y="182495"/>
                  </a:cubicBezTo>
                  <a:close/>
                  <a:moveTo>
                    <a:pt x="71756" y="182495"/>
                  </a:moveTo>
                  <a:cubicBezTo>
                    <a:pt x="77430" y="182495"/>
                    <a:pt x="83509" y="183711"/>
                    <a:pt x="89183" y="186548"/>
                  </a:cubicBezTo>
                  <a:cubicBezTo>
                    <a:pt x="101746" y="193032"/>
                    <a:pt x="109446" y="206406"/>
                    <a:pt x="109446" y="220184"/>
                  </a:cubicBezTo>
                  <a:cubicBezTo>
                    <a:pt x="109446" y="241258"/>
                    <a:pt x="92425" y="258279"/>
                    <a:pt x="71756" y="258279"/>
                  </a:cubicBezTo>
                  <a:cubicBezTo>
                    <a:pt x="50683" y="258279"/>
                    <a:pt x="33662" y="241258"/>
                    <a:pt x="33662" y="220184"/>
                  </a:cubicBezTo>
                  <a:cubicBezTo>
                    <a:pt x="33662" y="199111"/>
                    <a:pt x="50683" y="182495"/>
                    <a:pt x="71756" y="182495"/>
                  </a:cubicBezTo>
                  <a:close/>
                  <a:moveTo>
                    <a:pt x="281654" y="148695"/>
                  </a:moveTo>
                  <a:cubicBezTo>
                    <a:pt x="227809" y="152321"/>
                    <a:pt x="184813" y="197043"/>
                    <a:pt x="184009" y="252241"/>
                  </a:cubicBezTo>
                  <a:lnTo>
                    <a:pt x="205306" y="252241"/>
                  </a:lnTo>
                  <a:cubicBezTo>
                    <a:pt x="209325" y="252241"/>
                    <a:pt x="212137" y="255464"/>
                    <a:pt x="212137" y="259493"/>
                  </a:cubicBezTo>
                  <a:cubicBezTo>
                    <a:pt x="212137" y="263522"/>
                    <a:pt x="209325" y="266342"/>
                    <a:pt x="205306" y="266342"/>
                  </a:cubicBezTo>
                  <a:lnTo>
                    <a:pt x="184813" y="266342"/>
                  </a:lnTo>
                  <a:cubicBezTo>
                    <a:pt x="187626" y="291725"/>
                    <a:pt x="199681" y="314287"/>
                    <a:pt x="216959" y="330806"/>
                  </a:cubicBezTo>
                  <a:lnTo>
                    <a:pt x="216959" y="307438"/>
                  </a:lnTo>
                  <a:cubicBezTo>
                    <a:pt x="216959" y="281652"/>
                    <a:pt x="237855" y="261104"/>
                    <a:pt x="263572" y="261104"/>
                  </a:cubicBezTo>
                  <a:lnTo>
                    <a:pt x="314605" y="261104"/>
                  </a:lnTo>
                  <a:cubicBezTo>
                    <a:pt x="340322" y="261104"/>
                    <a:pt x="360816" y="281652"/>
                    <a:pt x="360816" y="307438"/>
                  </a:cubicBezTo>
                  <a:lnTo>
                    <a:pt x="360816" y="330806"/>
                  </a:lnTo>
                  <a:cubicBezTo>
                    <a:pt x="378496" y="314287"/>
                    <a:pt x="390149" y="291725"/>
                    <a:pt x="393364" y="266342"/>
                  </a:cubicBezTo>
                  <a:lnTo>
                    <a:pt x="372871" y="266342"/>
                  </a:lnTo>
                  <a:cubicBezTo>
                    <a:pt x="368450" y="266342"/>
                    <a:pt x="365236" y="263522"/>
                    <a:pt x="365236" y="259493"/>
                  </a:cubicBezTo>
                  <a:cubicBezTo>
                    <a:pt x="365236" y="255464"/>
                    <a:pt x="368450" y="252241"/>
                    <a:pt x="372871" y="252241"/>
                  </a:cubicBezTo>
                  <a:lnTo>
                    <a:pt x="393766" y="252241"/>
                  </a:lnTo>
                  <a:cubicBezTo>
                    <a:pt x="393364" y="213159"/>
                    <a:pt x="371665" y="178107"/>
                    <a:pt x="337107" y="159976"/>
                  </a:cubicBezTo>
                  <a:cubicBezTo>
                    <a:pt x="324249" y="153530"/>
                    <a:pt x="310586" y="149904"/>
                    <a:pt x="296120" y="148695"/>
                  </a:cubicBezTo>
                  <a:lnTo>
                    <a:pt x="296120" y="170049"/>
                  </a:lnTo>
                  <a:cubicBezTo>
                    <a:pt x="296120" y="174078"/>
                    <a:pt x="292906" y="177301"/>
                    <a:pt x="288887" y="177301"/>
                  </a:cubicBezTo>
                  <a:cubicBezTo>
                    <a:pt x="284869" y="177301"/>
                    <a:pt x="281654" y="174078"/>
                    <a:pt x="281654" y="170049"/>
                  </a:cubicBezTo>
                  <a:close/>
                  <a:moveTo>
                    <a:pt x="288887" y="102764"/>
                  </a:moveTo>
                  <a:cubicBezTo>
                    <a:pt x="292906" y="102764"/>
                    <a:pt x="296120" y="105584"/>
                    <a:pt x="296120" y="109613"/>
                  </a:cubicBezTo>
                  <a:lnTo>
                    <a:pt x="296120" y="134190"/>
                  </a:lnTo>
                  <a:cubicBezTo>
                    <a:pt x="312596" y="135399"/>
                    <a:pt x="329071" y="139831"/>
                    <a:pt x="343939" y="147486"/>
                  </a:cubicBezTo>
                  <a:cubicBezTo>
                    <a:pt x="382916" y="167631"/>
                    <a:pt x="407428" y="208324"/>
                    <a:pt x="408232" y="252241"/>
                  </a:cubicBezTo>
                  <a:lnTo>
                    <a:pt x="433547" y="252241"/>
                  </a:lnTo>
                  <a:cubicBezTo>
                    <a:pt x="437164" y="252241"/>
                    <a:pt x="440780" y="255464"/>
                    <a:pt x="440780" y="259493"/>
                  </a:cubicBezTo>
                  <a:cubicBezTo>
                    <a:pt x="440780" y="263522"/>
                    <a:pt x="437164" y="266342"/>
                    <a:pt x="433547" y="266342"/>
                  </a:cubicBezTo>
                  <a:lnTo>
                    <a:pt x="407428" y="266342"/>
                  </a:lnTo>
                  <a:cubicBezTo>
                    <a:pt x="403812" y="301395"/>
                    <a:pt x="385327" y="331612"/>
                    <a:pt x="358405" y="350952"/>
                  </a:cubicBezTo>
                  <a:cubicBezTo>
                    <a:pt x="358003" y="351757"/>
                    <a:pt x="357601" y="351757"/>
                    <a:pt x="357199" y="352160"/>
                  </a:cubicBezTo>
                  <a:cubicBezTo>
                    <a:pt x="339518" y="364650"/>
                    <a:pt x="318623" y="371902"/>
                    <a:pt x="296120" y="373514"/>
                  </a:cubicBezTo>
                  <a:lnTo>
                    <a:pt x="296120" y="398494"/>
                  </a:lnTo>
                  <a:cubicBezTo>
                    <a:pt x="296120" y="402523"/>
                    <a:pt x="292906" y="405343"/>
                    <a:pt x="288887" y="405343"/>
                  </a:cubicBezTo>
                  <a:cubicBezTo>
                    <a:pt x="284869" y="405343"/>
                    <a:pt x="281654" y="402523"/>
                    <a:pt x="281654" y="398494"/>
                  </a:cubicBezTo>
                  <a:lnTo>
                    <a:pt x="281654" y="373514"/>
                  </a:lnTo>
                  <a:cubicBezTo>
                    <a:pt x="223389" y="369888"/>
                    <a:pt x="176374" y="324360"/>
                    <a:pt x="170347" y="266342"/>
                  </a:cubicBezTo>
                  <a:lnTo>
                    <a:pt x="145031" y="266342"/>
                  </a:lnTo>
                  <a:cubicBezTo>
                    <a:pt x="141415" y="266342"/>
                    <a:pt x="138200" y="263522"/>
                    <a:pt x="138200" y="259493"/>
                  </a:cubicBezTo>
                  <a:cubicBezTo>
                    <a:pt x="138200" y="255464"/>
                    <a:pt x="141415" y="252241"/>
                    <a:pt x="145031" y="252241"/>
                  </a:cubicBezTo>
                  <a:lnTo>
                    <a:pt x="169945" y="252241"/>
                  </a:lnTo>
                  <a:cubicBezTo>
                    <a:pt x="170749" y="189388"/>
                    <a:pt x="219772" y="138219"/>
                    <a:pt x="281654" y="134190"/>
                  </a:cubicBezTo>
                  <a:lnTo>
                    <a:pt x="281654" y="109613"/>
                  </a:lnTo>
                  <a:cubicBezTo>
                    <a:pt x="281654" y="105584"/>
                    <a:pt x="284869" y="102764"/>
                    <a:pt x="288887" y="102764"/>
                  </a:cubicBezTo>
                  <a:close/>
                  <a:moveTo>
                    <a:pt x="380847" y="77957"/>
                  </a:moveTo>
                  <a:lnTo>
                    <a:pt x="431617" y="77957"/>
                  </a:lnTo>
                  <a:cubicBezTo>
                    <a:pt x="457202" y="77957"/>
                    <a:pt x="477990" y="98817"/>
                    <a:pt x="477990" y="124091"/>
                  </a:cubicBezTo>
                  <a:lnTo>
                    <a:pt x="477990" y="154981"/>
                  </a:lnTo>
                  <a:cubicBezTo>
                    <a:pt x="477990" y="158992"/>
                    <a:pt x="474392" y="162603"/>
                    <a:pt x="470795" y="162603"/>
                  </a:cubicBezTo>
                  <a:cubicBezTo>
                    <a:pt x="467197" y="162603"/>
                    <a:pt x="463599" y="158992"/>
                    <a:pt x="463599" y="154981"/>
                  </a:cubicBezTo>
                  <a:lnTo>
                    <a:pt x="463599" y="124091"/>
                  </a:lnTo>
                  <a:cubicBezTo>
                    <a:pt x="463599" y="106841"/>
                    <a:pt x="449207" y="92399"/>
                    <a:pt x="431617" y="92399"/>
                  </a:cubicBezTo>
                  <a:lnTo>
                    <a:pt x="380847" y="92399"/>
                  </a:lnTo>
                  <a:cubicBezTo>
                    <a:pt x="363257" y="92399"/>
                    <a:pt x="348865" y="106841"/>
                    <a:pt x="348865" y="124091"/>
                  </a:cubicBezTo>
                  <a:cubicBezTo>
                    <a:pt x="348865" y="128103"/>
                    <a:pt x="345667" y="131713"/>
                    <a:pt x="341669" y="131713"/>
                  </a:cubicBezTo>
                  <a:cubicBezTo>
                    <a:pt x="338071" y="131713"/>
                    <a:pt x="334873" y="128103"/>
                    <a:pt x="334873" y="124091"/>
                  </a:cubicBezTo>
                  <a:cubicBezTo>
                    <a:pt x="334873" y="98817"/>
                    <a:pt x="355261" y="77957"/>
                    <a:pt x="380847" y="77957"/>
                  </a:cubicBezTo>
                  <a:close/>
                  <a:moveTo>
                    <a:pt x="145196" y="77957"/>
                  </a:moveTo>
                  <a:lnTo>
                    <a:pt x="195966" y="77957"/>
                  </a:lnTo>
                  <a:cubicBezTo>
                    <a:pt x="221551" y="77957"/>
                    <a:pt x="242339" y="99016"/>
                    <a:pt x="242339" y="124530"/>
                  </a:cubicBezTo>
                  <a:cubicBezTo>
                    <a:pt x="242339" y="128580"/>
                    <a:pt x="238741" y="132225"/>
                    <a:pt x="234744" y="132225"/>
                  </a:cubicBezTo>
                  <a:cubicBezTo>
                    <a:pt x="231146" y="132225"/>
                    <a:pt x="227948" y="128580"/>
                    <a:pt x="227948" y="124530"/>
                  </a:cubicBezTo>
                  <a:cubicBezTo>
                    <a:pt x="227948" y="107116"/>
                    <a:pt x="213956" y="92536"/>
                    <a:pt x="195966" y="92536"/>
                  </a:cubicBezTo>
                  <a:lnTo>
                    <a:pt x="145196" y="92536"/>
                  </a:lnTo>
                  <a:cubicBezTo>
                    <a:pt x="127605" y="92536"/>
                    <a:pt x="113214" y="107116"/>
                    <a:pt x="113214" y="124530"/>
                  </a:cubicBezTo>
                  <a:lnTo>
                    <a:pt x="113214" y="155309"/>
                  </a:lnTo>
                  <a:cubicBezTo>
                    <a:pt x="113214" y="159359"/>
                    <a:pt x="110016" y="162599"/>
                    <a:pt x="106018" y="162599"/>
                  </a:cubicBezTo>
                  <a:cubicBezTo>
                    <a:pt x="102020" y="162599"/>
                    <a:pt x="99222" y="159359"/>
                    <a:pt x="99222" y="155309"/>
                  </a:cubicBezTo>
                  <a:lnTo>
                    <a:pt x="99222" y="124530"/>
                  </a:lnTo>
                  <a:cubicBezTo>
                    <a:pt x="99222" y="99016"/>
                    <a:pt x="119610" y="77957"/>
                    <a:pt x="145196" y="77957"/>
                  </a:cubicBezTo>
                  <a:close/>
                  <a:moveTo>
                    <a:pt x="406631" y="14512"/>
                  </a:moveTo>
                  <a:cubicBezTo>
                    <a:pt x="393257" y="14512"/>
                    <a:pt x="383126" y="24993"/>
                    <a:pt x="383126" y="37893"/>
                  </a:cubicBezTo>
                  <a:cubicBezTo>
                    <a:pt x="383126" y="50793"/>
                    <a:pt x="393257" y="61274"/>
                    <a:pt x="406631" y="61274"/>
                  </a:cubicBezTo>
                  <a:cubicBezTo>
                    <a:pt x="419599" y="61274"/>
                    <a:pt x="430136" y="50793"/>
                    <a:pt x="430136" y="37893"/>
                  </a:cubicBezTo>
                  <a:cubicBezTo>
                    <a:pt x="430136" y="29024"/>
                    <a:pt x="425273" y="21365"/>
                    <a:pt x="417167" y="17334"/>
                  </a:cubicBezTo>
                  <a:cubicBezTo>
                    <a:pt x="413925" y="15318"/>
                    <a:pt x="410278" y="14512"/>
                    <a:pt x="406631" y="14512"/>
                  </a:cubicBezTo>
                  <a:close/>
                  <a:moveTo>
                    <a:pt x="170979" y="14512"/>
                  </a:moveTo>
                  <a:cubicBezTo>
                    <a:pt x="157605" y="14512"/>
                    <a:pt x="147474" y="24993"/>
                    <a:pt x="147474" y="37893"/>
                  </a:cubicBezTo>
                  <a:cubicBezTo>
                    <a:pt x="147474" y="50793"/>
                    <a:pt x="157605" y="61274"/>
                    <a:pt x="170979" y="61274"/>
                  </a:cubicBezTo>
                  <a:cubicBezTo>
                    <a:pt x="183542" y="61274"/>
                    <a:pt x="194484" y="50793"/>
                    <a:pt x="194484" y="37893"/>
                  </a:cubicBezTo>
                  <a:cubicBezTo>
                    <a:pt x="194484" y="29024"/>
                    <a:pt x="189621" y="21365"/>
                    <a:pt x="181515" y="17334"/>
                  </a:cubicBezTo>
                  <a:cubicBezTo>
                    <a:pt x="178273" y="15318"/>
                    <a:pt x="174626" y="14512"/>
                    <a:pt x="170979" y="14512"/>
                  </a:cubicBezTo>
                  <a:close/>
                  <a:moveTo>
                    <a:pt x="406631" y="0"/>
                  </a:moveTo>
                  <a:cubicBezTo>
                    <a:pt x="412710" y="0"/>
                    <a:pt x="418383" y="1612"/>
                    <a:pt x="424057" y="4434"/>
                  </a:cubicBezTo>
                  <a:cubicBezTo>
                    <a:pt x="436620" y="10884"/>
                    <a:pt x="444320" y="23784"/>
                    <a:pt x="444320" y="37893"/>
                  </a:cubicBezTo>
                  <a:cubicBezTo>
                    <a:pt x="444320" y="58452"/>
                    <a:pt x="427299" y="75786"/>
                    <a:pt x="406631" y="75786"/>
                  </a:cubicBezTo>
                  <a:cubicBezTo>
                    <a:pt x="385962" y="75786"/>
                    <a:pt x="368536" y="58452"/>
                    <a:pt x="368536" y="37893"/>
                  </a:cubicBezTo>
                  <a:cubicBezTo>
                    <a:pt x="368536" y="17334"/>
                    <a:pt x="385962" y="0"/>
                    <a:pt x="406631" y="0"/>
                  </a:cubicBezTo>
                  <a:close/>
                  <a:moveTo>
                    <a:pt x="170979" y="0"/>
                  </a:moveTo>
                  <a:cubicBezTo>
                    <a:pt x="177058" y="0"/>
                    <a:pt x="182731" y="1612"/>
                    <a:pt x="188405" y="4434"/>
                  </a:cubicBezTo>
                  <a:cubicBezTo>
                    <a:pt x="200968" y="10884"/>
                    <a:pt x="208668" y="23784"/>
                    <a:pt x="208668" y="37893"/>
                  </a:cubicBezTo>
                  <a:cubicBezTo>
                    <a:pt x="208668" y="58452"/>
                    <a:pt x="191647" y="75786"/>
                    <a:pt x="170979" y="75786"/>
                  </a:cubicBezTo>
                  <a:cubicBezTo>
                    <a:pt x="149905" y="75786"/>
                    <a:pt x="132884" y="58452"/>
                    <a:pt x="132884" y="37893"/>
                  </a:cubicBezTo>
                  <a:cubicBezTo>
                    <a:pt x="132884" y="17334"/>
                    <a:pt x="149905" y="0"/>
                    <a:pt x="170979" y="0"/>
                  </a:cubicBezTo>
                  <a:close/>
                </a:path>
              </a:pathLst>
            </a:custGeom>
            <a:solidFill>
              <a:schemeClr val="accent3"/>
            </a:solidFill>
            <a:ln>
              <a:noFill/>
            </a:ln>
            <a:effectLst/>
          </p:spPr>
          <p:txBody>
            <a:bodyPr wrap="square" anchor="ctr">
              <a:noAutofit/>
            </a:bodyPr>
            <a:lstStyle/>
            <a:p>
              <a:endParaRPr lang="en-US" sz="363" dirty="0">
                <a:latin typeface="Lora" panose="02000503000000020004" pitchFamily="2" charset="0"/>
              </a:endParaRPr>
            </a:p>
          </p:txBody>
        </p:sp>
        <p:sp>
          <p:nvSpPr>
            <p:cNvPr id="49" name="Freeform 50">
              <a:extLst>
                <a:ext uri="{FF2B5EF4-FFF2-40B4-BE49-F238E27FC236}">
                  <a16:creationId xmlns:a16="http://schemas.microsoft.com/office/drawing/2014/main" id="{5B0E9DEB-C518-DE22-7510-816FA3AAD0E9}"/>
                </a:ext>
              </a:extLst>
            </p:cNvPr>
            <p:cNvSpPr>
              <a:spLocks noChangeArrowheads="1"/>
            </p:cNvSpPr>
            <p:nvPr/>
          </p:nvSpPr>
          <p:spPr bwMode="auto">
            <a:xfrm>
              <a:off x="4556192" y="3045525"/>
              <a:ext cx="625872" cy="625872"/>
            </a:xfrm>
            <a:custGeom>
              <a:avLst/>
              <a:gdLst>
                <a:gd name="connsiteX0" fmla="*/ 272668 w 547089"/>
                <a:gd name="connsiteY0" fmla="*/ 432324 h 547089"/>
                <a:gd name="connsiteX1" fmla="*/ 279564 w 547089"/>
                <a:gd name="connsiteY1" fmla="*/ 439446 h 547089"/>
                <a:gd name="connsiteX2" fmla="*/ 279564 w 547089"/>
                <a:gd name="connsiteY2" fmla="*/ 465955 h 547089"/>
                <a:gd name="connsiteX3" fmla="*/ 272668 w 547089"/>
                <a:gd name="connsiteY3" fmla="*/ 472681 h 547089"/>
                <a:gd name="connsiteX4" fmla="*/ 265772 w 547089"/>
                <a:gd name="connsiteY4" fmla="*/ 465955 h 547089"/>
                <a:gd name="connsiteX5" fmla="*/ 265772 w 547089"/>
                <a:gd name="connsiteY5" fmla="*/ 439446 h 547089"/>
                <a:gd name="connsiteX6" fmla="*/ 272668 w 547089"/>
                <a:gd name="connsiteY6" fmla="*/ 432324 h 547089"/>
                <a:gd name="connsiteX7" fmla="*/ 387335 w 547089"/>
                <a:gd name="connsiteY7" fmla="*/ 386009 h 547089"/>
                <a:gd name="connsiteX8" fmla="*/ 397518 w 547089"/>
                <a:gd name="connsiteY8" fmla="*/ 386009 h 547089"/>
                <a:gd name="connsiteX9" fmla="*/ 416662 w 547089"/>
                <a:gd name="connsiteY9" fmla="*/ 404964 h 547089"/>
                <a:gd name="connsiteX10" fmla="*/ 416662 w 547089"/>
                <a:gd name="connsiteY10" fmla="*/ 415265 h 547089"/>
                <a:gd name="connsiteX11" fmla="*/ 411367 w 547089"/>
                <a:gd name="connsiteY11" fmla="*/ 417737 h 547089"/>
                <a:gd name="connsiteX12" fmla="*/ 406071 w 547089"/>
                <a:gd name="connsiteY12" fmla="*/ 415265 h 547089"/>
                <a:gd name="connsiteX13" fmla="*/ 387335 w 547089"/>
                <a:gd name="connsiteY13" fmla="*/ 395899 h 547089"/>
                <a:gd name="connsiteX14" fmla="*/ 387335 w 547089"/>
                <a:gd name="connsiteY14" fmla="*/ 386009 h 547089"/>
                <a:gd name="connsiteX15" fmla="*/ 151592 w 547089"/>
                <a:gd name="connsiteY15" fmla="*/ 386009 h 547089"/>
                <a:gd name="connsiteX16" fmla="*/ 161894 w 547089"/>
                <a:gd name="connsiteY16" fmla="*/ 386009 h 547089"/>
                <a:gd name="connsiteX17" fmla="*/ 161894 w 547089"/>
                <a:gd name="connsiteY17" fmla="*/ 395899 h 547089"/>
                <a:gd name="connsiteX18" fmla="*/ 142527 w 547089"/>
                <a:gd name="connsiteY18" fmla="*/ 415265 h 547089"/>
                <a:gd name="connsiteX19" fmla="*/ 137171 w 547089"/>
                <a:gd name="connsiteY19" fmla="*/ 417737 h 547089"/>
                <a:gd name="connsiteX20" fmla="*/ 132226 w 547089"/>
                <a:gd name="connsiteY20" fmla="*/ 415265 h 547089"/>
                <a:gd name="connsiteX21" fmla="*/ 132226 w 547089"/>
                <a:gd name="connsiteY21" fmla="*/ 404964 h 547089"/>
                <a:gd name="connsiteX22" fmla="*/ 441217 w 547089"/>
                <a:gd name="connsiteY22" fmla="*/ 265771 h 547089"/>
                <a:gd name="connsiteX23" fmla="*/ 467330 w 547089"/>
                <a:gd name="connsiteY23" fmla="*/ 265771 h 547089"/>
                <a:gd name="connsiteX24" fmla="*/ 474452 w 547089"/>
                <a:gd name="connsiteY24" fmla="*/ 272859 h 547089"/>
                <a:gd name="connsiteX25" fmla="*/ 467330 w 547089"/>
                <a:gd name="connsiteY25" fmla="*/ 279552 h 547089"/>
                <a:gd name="connsiteX26" fmla="*/ 441217 w 547089"/>
                <a:gd name="connsiteY26" fmla="*/ 279552 h 547089"/>
                <a:gd name="connsiteX27" fmla="*/ 434095 w 547089"/>
                <a:gd name="connsiteY27" fmla="*/ 272859 h 547089"/>
                <a:gd name="connsiteX28" fmla="*/ 441217 w 547089"/>
                <a:gd name="connsiteY28" fmla="*/ 265771 h 547089"/>
                <a:gd name="connsiteX29" fmla="*/ 81607 w 547089"/>
                <a:gd name="connsiteY29" fmla="*/ 265771 h 547089"/>
                <a:gd name="connsiteX30" fmla="*/ 107976 w 547089"/>
                <a:gd name="connsiteY30" fmla="*/ 265771 h 547089"/>
                <a:gd name="connsiteX31" fmla="*/ 114768 w 547089"/>
                <a:gd name="connsiteY31" fmla="*/ 272859 h 547089"/>
                <a:gd name="connsiteX32" fmla="*/ 107976 w 547089"/>
                <a:gd name="connsiteY32" fmla="*/ 279552 h 547089"/>
                <a:gd name="connsiteX33" fmla="*/ 81607 w 547089"/>
                <a:gd name="connsiteY33" fmla="*/ 279552 h 547089"/>
                <a:gd name="connsiteX34" fmla="*/ 74415 w 547089"/>
                <a:gd name="connsiteY34" fmla="*/ 272859 h 547089"/>
                <a:gd name="connsiteX35" fmla="*/ 81607 w 547089"/>
                <a:gd name="connsiteY35" fmla="*/ 265771 h 547089"/>
                <a:gd name="connsiteX36" fmla="*/ 273224 w 547089"/>
                <a:gd name="connsiteY36" fmla="*/ 261012 h 547089"/>
                <a:gd name="connsiteX37" fmla="*/ 260759 w 547089"/>
                <a:gd name="connsiteY37" fmla="*/ 273874 h 547089"/>
                <a:gd name="connsiteX38" fmla="*/ 273224 w 547089"/>
                <a:gd name="connsiteY38" fmla="*/ 286737 h 547089"/>
                <a:gd name="connsiteX39" fmla="*/ 286090 w 547089"/>
                <a:gd name="connsiteY39" fmla="*/ 273874 h 547089"/>
                <a:gd name="connsiteX40" fmla="*/ 273224 w 547089"/>
                <a:gd name="connsiteY40" fmla="*/ 261012 h 547089"/>
                <a:gd name="connsiteX41" fmla="*/ 273224 w 547089"/>
                <a:gd name="connsiteY41" fmla="*/ 166550 h 547089"/>
                <a:gd name="connsiteX42" fmla="*/ 280461 w 547089"/>
                <a:gd name="connsiteY42" fmla="*/ 173785 h 547089"/>
                <a:gd name="connsiteX43" fmla="*/ 280461 w 547089"/>
                <a:gd name="connsiteY43" fmla="*/ 247747 h 547089"/>
                <a:gd name="connsiteX44" fmla="*/ 299359 w 547089"/>
                <a:gd name="connsiteY44" fmla="*/ 266639 h 547089"/>
                <a:gd name="connsiteX45" fmla="*/ 399880 w 547089"/>
                <a:gd name="connsiteY45" fmla="*/ 266639 h 547089"/>
                <a:gd name="connsiteX46" fmla="*/ 407118 w 547089"/>
                <a:gd name="connsiteY46" fmla="*/ 273874 h 547089"/>
                <a:gd name="connsiteX47" fmla="*/ 399880 w 547089"/>
                <a:gd name="connsiteY47" fmla="*/ 280708 h 547089"/>
                <a:gd name="connsiteX48" fmla="*/ 299359 w 547089"/>
                <a:gd name="connsiteY48" fmla="*/ 280708 h 547089"/>
                <a:gd name="connsiteX49" fmla="*/ 273224 w 547089"/>
                <a:gd name="connsiteY49" fmla="*/ 300806 h 547089"/>
                <a:gd name="connsiteX50" fmla="*/ 246284 w 547089"/>
                <a:gd name="connsiteY50" fmla="*/ 273874 h 547089"/>
                <a:gd name="connsiteX51" fmla="*/ 265986 w 547089"/>
                <a:gd name="connsiteY51" fmla="*/ 247747 h 547089"/>
                <a:gd name="connsiteX52" fmla="*/ 265986 w 547089"/>
                <a:gd name="connsiteY52" fmla="*/ 173785 h 547089"/>
                <a:gd name="connsiteX53" fmla="*/ 273224 w 547089"/>
                <a:gd name="connsiteY53" fmla="*/ 166550 h 547089"/>
                <a:gd name="connsiteX54" fmla="*/ 406071 w 547089"/>
                <a:gd name="connsiteY54" fmla="*/ 131747 h 547089"/>
                <a:gd name="connsiteX55" fmla="*/ 416662 w 547089"/>
                <a:gd name="connsiteY55" fmla="*/ 131747 h 547089"/>
                <a:gd name="connsiteX56" fmla="*/ 416662 w 547089"/>
                <a:gd name="connsiteY56" fmla="*/ 141766 h 547089"/>
                <a:gd name="connsiteX57" fmla="*/ 397518 w 547089"/>
                <a:gd name="connsiteY57" fmla="*/ 161003 h 547089"/>
                <a:gd name="connsiteX58" fmla="*/ 392223 w 547089"/>
                <a:gd name="connsiteY58" fmla="*/ 162606 h 547089"/>
                <a:gd name="connsiteX59" fmla="*/ 387335 w 547089"/>
                <a:gd name="connsiteY59" fmla="*/ 161003 h 547089"/>
                <a:gd name="connsiteX60" fmla="*/ 387335 w 547089"/>
                <a:gd name="connsiteY60" fmla="*/ 150583 h 547089"/>
                <a:gd name="connsiteX61" fmla="*/ 132226 w 547089"/>
                <a:gd name="connsiteY61" fmla="*/ 131747 h 547089"/>
                <a:gd name="connsiteX62" fmla="*/ 142527 w 547089"/>
                <a:gd name="connsiteY62" fmla="*/ 131747 h 547089"/>
                <a:gd name="connsiteX63" fmla="*/ 161894 w 547089"/>
                <a:gd name="connsiteY63" fmla="*/ 150583 h 547089"/>
                <a:gd name="connsiteX64" fmla="*/ 161894 w 547089"/>
                <a:gd name="connsiteY64" fmla="*/ 161003 h 547089"/>
                <a:gd name="connsiteX65" fmla="*/ 156949 w 547089"/>
                <a:gd name="connsiteY65" fmla="*/ 162606 h 547089"/>
                <a:gd name="connsiteX66" fmla="*/ 151592 w 547089"/>
                <a:gd name="connsiteY66" fmla="*/ 161003 h 547089"/>
                <a:gd name="connsiteX67" fmla="*/ 132226 w 547089"/>
                <a:gd name="connsiteY67" fmla="*/ 141766 h 547089"/>
                <a:gd name="connsiteX68" fmla="*/ 132226 w 547089"/>
                <a:gd name="connsiteY68" fmla="*/ 131747 h 547089"/>
                <a:gd name="connsiteX69" fmla="*/ 272668 w 547089"/>
                <a:gd name="connsiteY69" fmla="*/ 72644 h 547089"/>
                <a:gd name="connsiteX70" fmla="*/ 279564 w 547089"/>
                <a:gd name="connsiteY70" fmla="*/ 79436 h 547089"/>
                <a:gd name="connsiteX71" fmla="*/ 279564 w 547089"/>
                <a:gd name="connsiteY71" fmla="*/ 105806 h 547089"/>
                <a:gd name="connsiteX72" fmla="*/ 272668 w 547089"/>
                <a:gd name="connsiteY72" fmla="*/ 112997 h 547089"/>
                <a:gd name="connsiteX73" fmla="*/ 265772 w 547089"/>
                <a:gd name="connsiteY73" fmla="*/ 105806 h 547089"/>
                <a:gd name="connsiteX74" fmla="*/ 265772 w 547089"/>
                <a:gd name="connsiteY74" fmla="*/ 79436 h 547089"/>
                <a:gd name="connsiteX75" fmla="*/ 272668 w 547089"/>
                <a:gd name="connsiteY75" fmla="*/ 72644 h 547089"/>
                <a:gd name="connsiteX76" fmla="*/ 274229 w 547089"/>
                <a:gd name="connsiteY76" fmla="*/ 60516 h 547089"/>
                <a:gd name="connsiteX77" fmla="*/ 61886 w 547089"/>
                <a:gd name="connsiteY77" fmla="*/ 272859 h 547089"/>
                <a:gd name="connsiteX78" fmla="*/ 274229 w 547089"/>
                <a:gd name="connsiteY78" fmla="*/ 485201 h 547089"/>
                <a:gd name="connsiteX79" fmla="*/ 486973 w 547089"/>
                <a:gd name="connsiteY79" fmla="*/ 272859 h 547089"/>
                <a:gd name="connsiteX80" fmla="*/ 274229 w 547089"/>
                <a:gd name="connsiteY80" fmla="*/ 60516 h 547089"/>
                <a:gd name="connsiteX81" fmla="*/ 274229 w 547089"/>
                <a:gd name="connsiteY81" fmla="*/ 46066 h 547089"/>
                <a:gd name="connsiteX82" fmla="*/ 501022 w 547089"/>
                <a:gd name="connsiteY82" fmla="*/ 272859 h 547089"/>
                <a:gd name="connsiteX83" fmla="*/ 274229 w 547089"/>
                <a:gd name="connsiteY83" fmla="*/ 499250 h 547089"/>
                <a:gd name="connsiteX84" fmla="*/ 47837 w 547089"/>
                <a:gd name="connsiteY84" fmla="*/ 272859 h 547089"/>
                <a:gd name="connsiteX85" fmla="*/ 274229 w 547089"/>
                <a:gd name="connsiteY85" fmla="*/ 46066 h 547089"/>
                <a:gd name="connsiteX86" fmla="*/ 273344 w 547089"/>
                <a:gd name="connsiteY86" fmla="*/ 14059 h 547089"/>
                <a:gd name="connsiteX87" fmla="*/ 14069 w 547089"/>
                <a:gd name="connsiteY87" fmla="*/ 273545 h 547089"/>
                <a:gd name="connsiteX88" fmla="*/ 273344 w 547089"/>
                <a:gd name="connsiteY88" fmla="*/ 532629 h 547089"/>
                <a:gd name="connsiteX89" fmla="*/ 532618 w 547089"/>
                <a:gd name="connsiteY89" fmla="*/ 273545 h 547089"/>
                <a:gd name="connsiteX90" fmla="*/ 273344 w 547089"/>
                <a:gd name="connsiteY90" fmla="*/ 14059 h 547089"/>
                <a:gd name="connsiteX91" fmla="*/ 273344 w 547089"/>
                <a:gd name="connsiteY91" fmla="*/ 0 h 547089"/>
                <a:gd name="connsiteX92" fmla="*/ 547089 w 547089"/>
                <a:gd name="connsiteY92" fmla="*/ 273545 h 547089"/>
                <a:gd name="connsiteX93" fmla="*/ 273344 w 547089"/>
                <a:gd name="connsiteY93" fmla="*/ 547089 h 547089"/>
                <a:gd name="connsiteX94" fmla="*/ 0 w 547089"/>
                <a:gd name="connsiteY94" fmla="*/ 273545 h 547089"/>
                <a:gd name="connsiteX95" fmla="*/ 273344 w 547089"/>
                <a:gd name="connsiteY95" fmla="*/ 0 h 54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7089" h="547089">
                  <a:moveTo>
                    <a:pt x="272668" y="432324"/>
                  </a:moveTo>
                  <a:cubicBezTo>
                    <a:pt x="276499" y="432324"/>
                    <a:pt x="279564" y="435489"/>
                    <a:pt x="279564" y="439446"/>
                  </a:cubicBezTo>
                  <a:lnTo>
                    <a:pt x="279564" y="465955"/>
                  </a:lnTo>
                  <a:cubicBezTo>
                    <a:pt x="279564" y="469516"/>
                    <a:pt x="276499" y="472681"/>
                    <a:pt x="272668" y="472681"/>
                  </a:cubicBezTo>
                  <a:cubicBezTo>
                    <a:pt x="269220" y="472681"/>
                    <a:pt x="265772" y="469516"/>
                    <a:pt x="265772" y="465955"/>
                  </a:cubicBezTo>
                  <a:lnTo>
                    <a:pt x="265772" y="439446"/>
                  </a:lnTo>
                  <a:cubicBezTo>
                    <a:pt x="265772" y="435489"/>
                    <a:pt x="269220" y="432324"/>
                    <a:pt x="272668" y="432324"/>
                  </a:cubicBezTo>
                  <a:close/>
                  <a:moveTo>
                    <a:pt x="387335" y="386009"/>
                  </a:moveTo>
                  <a:cubicBezTo>
                    <a:pt x="390186" y="382713"/>
                    <a:pt x="394667" y="382713"/>
                    <a:pt x="397518" y="386009"/>
                  </a:cubicBezTo>
                  <a:lnTo>
                    <a:pt x="416662" y="404964"/>
                  </a:lnTo>
                  <a:cubicBezTo>
                    <a:pt x="419513" y="407848"/>
                    <a:pt x="419513" y="412380"/>
                    <a:pt x="416662" y="415265"/>
                  </a:cubicBezTo>
                  <a:cubicBezTo>
                    <a:pt x="415032" y="416913"/>
                    <a:pt x="413403" y="417737"/>
                    <a:pt x="411367" y="417737"/>
                  </a:cubicBezTo>
                  <a:cubicBezTo>
                    <a:pt x="409737" y="417737"/>
                    <a:pt x="407701" y="416913"/>
                    <a:pt x="406071" y="415265"/>
                  </a:cubicBezTo>
                  <a:lnTo>
                    <a:pt x="387335" y="395899"/>
                  </a:lnTo>
                  <a:cubicBezTo>
                    <a:pt x="384484" y="393426"/>
                    <a:pt x="384484" y="388482"/>
                    <a:pt x="387335" y="386009"/>
                  </a:cubicBezTo>
                  <a:close/>
                  <a:moveTo>
                    <a:pt x="151592" y="386009"/>
                  </a:moveTo>
                  <a:cubicBezTo>
                    <a:pt x="154477" y="382713"/>
                    <a:pt x="159009" y="382713"/>
                    <a:pt x="161894" y="386009"/>
                  </a:cubicBezTo>
                  <a:cubicBezTo>
                    <a:pt x="164366" y="388482"/>
                    <a:pt x="164366" y="393426"/>
                    <a:pt x="161894" y="395899"/>
                  </a:cubicBezTo>
                  <a:lnTo>
                    <a:pt x="142527" y="415265"/>
                  </a:lnTo>
                  <a:cubicBezTo>
                    <a:pt x="141291" y="416913"/>
                    <a:pt x="139231" y="417737"/>
                    <a:pt x="137171" y="417737"/>
                  </a:cubicBezTo>
                  <a:cubicBezTo>
                    <a:pt x="135523" y="417737"/>
                    <a:pt x="133462" y="416913"/>
                    <a:pt x="132226" y="415265"/>
                  </a:cubicBezTo>
                  <a:cubicBezTo>
                    <a:pt x="129342" y="412380"/>
                    <a:pt x="129342" y="407848"/>
                    <a:pt x="132226" y="404964"/>
                  </a:cubicBezTo>
                  <a:close/>
                  <a:moveTo>
                    <a:pt x="441217" y="265771"/>
                  </a:moveTo>
                  <a:lnTo>
                    <a:pt x="467330" y="265771"/>
                  </a:lnTo>
                  <a:cubicBezTo>
                    <a:pt x="471287" y="265771"/>
                    <a:pt x="474452" y="268921"/>
                    <a:pt x="474452" y="272859"/>
                  </a:cubicBezTo>
                  <a:cubicBezTo>
                    <a:pt x="474452" y="276796"/>
                    <a:pt x="471287" y="279552"/>
                    <a:pt x="467330" y="279552"/>
                  </a:cubicBezTo>
                  <a:lnTo>
                    <a:pt x="441217" y="279552"/>
                  </a:lnTo>
                  <a:cubicBezTo>
                    <a:pt x="437260" y="279552"/>
                    <a:pt x="434095" y="276796"/>
                    <a:pt x="434095" y="272859"/>
                  </a:cubicBezTo>
                  <a:cubicBezTo>
                    <a:pt x="434095" y="268921"/>
                    <a:pt x="437260" y="265771"/>
                    <a:pt x="441217" y="265771"/>
                  </a:cubicBezTo>
                  <a:close/>
                  <a:moveTo>
                    <a:pt x="81607" y="265771"/>
                  </a:moveTo>
                  <a:lnTo>
                    <a:pt x="107976" y="265771"/>
                  </a:lnTo>
                  <a:cubicBezTo>
                    <a:pt x="111972" y="265771"/>
                    <a:pt x="114768" y="268921"/>
                    <a:pt x="114768" y="272859"/>
                  </a:cubicBezTo>
                  <a:cubicBezTo>
                    <a:pt x="114768" y="276796"/>
                    <a:pt x="111972" y="279552"/>
                    <a:pt x="107976" y="279552"/>
                  </a:cubicBezTo>
                  <a:lnTo>
                    <a:pt x="81607" y="279552"/>
                  </a:lnTo>
                  <a:cubicBezTo>
                    <a:pt x="77611" y="279552"/>
                    <a:pt x="74415" y="276796"/>
                    <a:pt x="74415" y="272859"/>
                  </a:cubicBezTo>
                  <a:cubicBezTo>
                    <a:pt x="74415" y="268921"/>
                    <a:pt x="77611" y="265771"/>
                    <a:pt x="81607" y="265771"/>
                  </a:cubicBezTo>
                  <a:close/>
                  <a:moveTo>
                    <a:pt x="273224" y="261012"/>
                  </a:moveTo>
                  <a:cubicBezTo>
                    <a:pt x="265986" y="261012"/>
                    <a:pt x="260759" y="266639"/>
                    <a:pt x="260759" y="273874"/>
                  </a:cubicBezTo>
                  <a:cubicBezTo>
                    <a:pt x="260759" y="280708"/>
                    <a:pt x="265986" y="286737"/>
                    <a:pt x="273224" y="286737"/>
                  </a:cubicBezTo>
                  <a:cubicBezTo>
                    <a:pt x="280461" y="286737"/>
                    <a:pt x="286090" y="280708"/>
                    <a:pt x="286090" y="273874"/>
                  </a:cubicBezTo>
                  <a:cubicBezTo>
                    <a:pt x="286090" y="266639"/>
                    <a:pt x="280461" y="261012"/>
                    <a:pt x="273224" y="261012"/>
                  </a:cubicBezTo>
                  <a:close/>
                  <a:moveTo>
                    <a:pt x="273224" y="166550"/>
                  </a:moveTo>
                  <a:cubicBezTo>
                    <a:pt x="277245" y="166550"/>
                    <a:pt x="280461" y="169766"/>
                    <a:pt x="280461" y="173785"/>
                  </a:cubicBezTo>
                  <a:lnTo>
                    <a:pt x="280461" y="247747"/>
                  </a:lnTo>
                  <a:cubicBezTo>
                    <a:pt x="289709" y="250159"/>
                    <a:pt x="296947" y="257394"/>
                    <a:pt x="299359" y="266639"/>
                  </a:cubicBezTo>
                  <a:lnTo>
                    <a:pt x="399880" y="266639"/>
                  </a:lnTo>
                  <a:cubicBezTo>
                    <a:pt x="403901" y="266639"/>
                    <a:pt x="407118" y="269855"/>
                    <a:pt x="407118" y="273874"/>
                  </a:cubicBezTo>
                  <a:cubicBezTo>
                    <a:pt x="407118" y="277894"/>
                    <a:pt x="403901" y="280708"/>
                    <a:pt x="399880" y="280708"/>
                  </a:cubicBezTo>
                  <a:lnTo>
                    <a:pt x="299359" y="280708"/>
                  </a:lnTo>
                  <a:cubicBezTo>
                    <a:pt x="296143" y="292365"/>
                    <a:pt x="285688" y="300806"/>
                    <a:pt x="273224" y="300806"/>
                  </a:cubicBezTo>
                  <a:cubicBezTo>
                    <a:pt x="258347" y="300806"/>
                    <a:pt x="246284" y="288747"/>
                    <a:pt x="246284" y="273874"/>
                  </a:cubicBezTo>
                  <a:cubicBezTo>
                    <a:pt x="246284" y="261414"/>
                    <a:pt x="254728" y="250561"/>
                    <a:pt x="265986" y="247747"/>
                  </a:cubicBezTo>
                  <a:lnTo>
                    <a:pt x="265986" y="173785"/>
                  </a:lnTo>
                  <a:cubicBezTo>
                    <a:pt x="265986" y="169766"/>
                    <a:pt x="269605" y="166550"/>
                    <a:pt x="273224" y="166550"/>
                  </a:cubicBezTo>
                  <a:close/>
                  <a:moveTo>
                    <a:pt x="406071" y="131747"/>
                  </a:moveTo>
                  <a:cubicBezTo>
                    <a:pt x="409330" y="129342"/>
                    <a:pt x="413403" y="129342"/>
                    <a:pt x="416662" y="131747"/>
                  </a:cubicBezTo>
                  <a:cubicBezTo>
                    <a:pt x="419513" y="134552"/>
                    <a:pt x="419513" y="138961"/>
                    <a:pt x="416662" y="141766"/>
                  </a:cubicBezTo>
                  <a:lnTo>
                    <a:pt x="397518" y="161003"/>
                  </a:lnTo>
                  <a:cubicBezTo>
                    <a:pt x="395889" y="162205"/>
                    <a:pt x="394259" y="162606"/>
                    <a:pt x="392223" y="162606"/>
                  </a:cubicBezTo>
                  <a:cubicBezTo>
                    <a:pt x="390594" y="162606"/>
                    <a:pt x="388557" y="162205"/>
                    <a:pt x="387335" y="161003"/>
                  </a:cubicBezTo>
                  <a:cubicBezTo>
                    <a:pt x="384484" y="157797"/>
                    <a:pt x="384484" y="153388"/>
                    <a:pt x="387335" y="150583"/>
                  </a:cubicBezTo>
                  <a:close/>
                  <a:moveTo>
                    <a:pt x="132226" y="131747"/>
                  </a:moveTo>
                  <a:cubicBezTo>
                    <a:pt x="135111" y="129342"/>
                    <a:pt x="139643" y="129342"/>
                    <a:pt x="142527" y="131747"/>
                  </a:cubicBezTo>
                  <a:lnTo>
                    <a:pt x="161894" y="150583"/>
                  </a:lnTo>
                  <a:cubicBezTo>
                    <a:pt x="164366" y="153388"/>
                    <a:pt x="164366" y="157797"/>
                    <a:pt x="161894" y="161003"/>
                  </a:cubicBezTo>
                  <a:cubicBezTo>
                    <a:pt x="160658" y="162205"/>
                    <a:pt x="158597" y="162606"/>
                    <a:pt x="156949" y="162606"/>
                  </a:cubicBezTo>
                  <a:cubicBezTo>
                    <a:pt x="154889" y="162606"/>
                    <a:pt x="153241" y="162205"/>
                    <a:pt x="151592" y="161003"/>
                  </a:cubicBezTo>
                  <a:lnTo>
                    <a:pt x="132226" y="141766"/>
                  </a:lnTo>
                  <a:cubicBezTo>
                    <a:pt x="129342" y="138961"/>
                    <a:pt x="129342" y="134552"/>
                    <a:pt x="132226" y="131747"/>
                  </a:cubicBezTo>
                  <a:close/>
                  <a:moveTo>
                    <a:pt x="272668" y="72644"/>
                  </a:moveTo>
                  <a:cubicBezTo>
                    <a:pt x="276499" y="72644"/>
                    <a:pt x="279564" y="75441"/>
                    <a:pt x="279564" y="79436"/>
                  </a:cubicBezTo>
                  <a:lnTo>
                    <a:pt x="279564" y="105806"/>
                  </a:lnTo>
                  <a:cubicBezTo>
                    <a:pt x="279564" y="109801"/>
                    <a:pt x="276499" y="112997"/>
                    <a:pt x="272668" y="112997"/>
                  </a:cubicBezTo>
                  <a:cubicBezTo>
                    <a:pt x="269220" y="112997"/>
                    <a:pt x="265772" y="109801"/>
                    <a:pt x="265772" y="105806"/>
                  </a:cubicBezTo>
                  <a:lnTo>
                    <a:pt x="265772" y="79436"/>
                  </a:lnTo>
                  <a:cubicBezTo>
                    <a:pt x="265772" y="75441"/>
                    <a:pt x="269220" y="72644"/>
                    <a:pt x="272668" y="72644"/>
                  </a:cubicBezTo>
                  <a:close/>
                  <a:moveTo>
                    <a:pt x="274229" y="60516"/>
                  </a:moveTo>
                  <a:cubicBezTo>
                    <a:pt x="157019" y="60516"/>
                    <a:pt x="61886" y="155649"/>
                    <a:pt x="61886" y="272859"/>
                  </a:cubicBezTo>
                  <a:cubicBezTo>
                    <a:pt x="61886" y="390068"/>
                    <a:pt x="157019" y="485201"/>
                    <a:pt x="274229" y="485201"/>
                  </a:cubicBezTo>
                  <a:cubicBezTo>
                    <a:pt x="391840" y="485201"/>
                    <a:pt x="486973" y="390068"/>
                    <a:pt x="486973" y="272859"/>
                  </a:cubicBezTo>
                  <a:cubicBezTo>
                    <a:pt x="486973" y="155649"/>
                    <a:pt x="391840" y="60516"/>
                    <a:pt x="274229" y="60516"/>
                  </a:cubicBezTo>
                  <a:close/>
                  <a:moveTo>
                    <a:pt x="274229" y="46066"/>
                  </a:moveTo>
                  <a:cubicBezTo>
                    <a:pt x="399065" y="46066"/>
                    <a:pt x="501022" y="147621"/>
                    <a:pt x="501022" y="272859"/>
                  </a:cubicBezTo>
                  <a:cubicBezTo>
                    <a:pt x="501022" y="397695"/>
                    <a:pt x="399065" y="499250"/>
                    <a:pt x="274229" y="499250"/>
                  </a:cubicBezTo>
                  <a:cubicBezTo>
                    <a:pt x="149392" y="499250"/>
                    <a:pt x="47837" y="397695"/>
                    <a:pt x="47837" y="272859"/>
                  </a:cubicBezTo>
                  <a:cubicBezTo>
                    <a:pt x="47837" y="147621"/>
                    <a:pt x="149392" y="46066"/>
                    <a:pt x="274229" y="46066"/>
                  </a:cubicBezTo>
                  <a:close/>
                  <a:moveTo>
                    <a:pt x="273344" y="14059"/>
                  </a:moveTo>
                  <a:cubicBezTo>
                    <a:pt x="130240" y="14059"/>
                    <a:pt x="14069" y="130546"/>
                    <a:pt x="14069" y="273545"/>
                  </a:cubicBezTo>
                  <a:cubicBezTo>
                    <a:pt x="14069" y="416141"/>
                    <a:pt x="130240" y="532629"/>
                    <a:pt x="273344" y="532629"/>
                  </a:cubicBezTo>
                  <a:cubicBezTo>
                    <a:pt x="416447" y="532629"/>
                    <a:pt x="532618" y="416141"/>
                    <a:pt x="532618" y="273545"/>
                  </a:cubicBezTo>
                  <a:cubicBezTo>
                    <a:pt x="532618" y="130546"/>
                    <a:pt x="416447" y="14059"/>
                    <a:pt x="273344" y="14059"/>
                  </a:cubicBezTo>
                  <a:close/>
                  <a:moveTo>
                    <a:pt x="273344" y="0"/>
                  </a:moveTo>
                  <a:cubicBezTo>
                    <a:pt x="424486" y="0"/>
                    <a:pt x="547089" y="122914"/>
                    <a:pt x="547089" y="273545"/>
                  </a:cubicBezTo>
                  <a:cubicBezTo>
                    <a:pt x="547089" y="424175"/>
                    <a:pt x="424486" y="547089"/>
                    <a:pt x="273344" y="547089"/>
                  </a:cubicBezTo>
                  <a:cubicBezTo>
                    <a:pt x="122603" y="547089"/>
                    <a:pt x="0" y="424175"/>
                    <a:pt x="0" y="273545"/>
                  </a:cubicBezTo>
                  <a:cubicBezTo>
                    <a:pt x="0" y="122914"/>
                    <a:pt x="122603" y="0"/>
                    <a:pt x="273344" y="0"/>
                  </a:cubicBezTo>
                  <a:close/>
                </a:path>
              </a:pathLst>
            </a:custGeom>
            <a:solidFill>
              <a:schemeClr val="accent2"/>
            </a:solidFill>
            <a:ln>
              <a:noFill/>
            </a:ln>
            <a:effectLst/>
          </p:spPr>
          <p:txBody>
            <a:bodyPr wrap="square" anchor="ctr">
              <a:noAutofit/>
            </a:bodyPr>
            <a:lstStyle/>
            <a:p>
              <a:endParaRPr lang="en-US" sz="363" dirty="0">
                <a:latin typeface="Lora" panose="02000503000000020004" pitchFamily="2" charset="0"/>
              </a:endParaRPr>
            </a:p>
          </p:txBody>
        </p:sp>
        <p:sp>
          <p:nvSpPr>
            <p:cNvPr id="50" name="TextBox 49">
              <a:extLst>
                <a:ext uri="{FF2B5EF4-FFF2-40B4-BE49-F238E27FC236}">
                  <a16:creationId xmlns:a16="http://schemas.microsoft.com/office/drawing/2014/main" id="{8CFA7DD9-E1B3-FCCF-B7CD-EFEE4272E950}"/>
                </a:ext>
              </a:extLst>
            </p:cNvPr>
            <p:cNvSpPr txBox="1"/>
            <p:nvPr/>
          </p:nvSpPr>
          <p:spPr>
            <a:xfrm>
              <a:off x="881263" y="2125055"/>
              <a:ext cx="2090228" cy="950245"/>
            </a:xfrm>
            <a:prstGeom prst="rect">
              <a:avLst/>
            </a:prstGeom>
            <a:noFill/>
          </p:spPr>
          <p:txBody>
            <a:bodyPr wrap="square" rtlCol="0">
              <a:spAutoFit/>
            </a:bodyPr>
            <a:lstStyle/>
            <a:p>
              <a:pPr algn="r">
                <a:lnSpc>
                  <a:spcPts val="1800"/>
                </a:lnSpc>
              </a:pPr>
              <a:r>
                <a:rPr lang="en-US" sz="1200" spc="-10" dirty="0">
                  <a:latin typeface="Lora" panose="02000503000000020004" pitchFamily="2" charset="0"/>
                </a:rPr>
                <a:t>Presumptive taxations schemes consolidated for R (without changes) and NR (with changes) into tables </a:t>
              </a:r>
            </a:p>
          </p:txBody>
        </p:sp>
        <p:sp>
          <p:nvSpPr>
            <p:cNvPr id="51" name="TextBox 50">
              <a:extLst>
                <a:ext uri="{FF2B5EF4-FFF2-40B4-BE49-F238E27FC236}">
                  <a16:creationId xmlns:a16="http://schemas.microsoft.com/office/drawing/2014/main" id="{DF0EDFB5-74E8-C0C6-6442-FF30A5F11BC8}"/>
                </a:ext>
              </a:extLst>
            </p:cNvPr>
            <p:cNvSpPr txBox="1"/>
            <p:nvPr/>
          </p:nvSpPr>
          <p:spPr>
            <a:xfrm>
              <a:off x="881263" y="1571872"/>
              <a:ext cx="2090228" cy="529050"/>
            </a:xfrm>
            <a:prstGeom prst="rect">
              <a:avLst/>
            </a:prstGeom>
            <a:noFill/>
          </p:spPr>
          <p:txBody>
            <a:bodyPr wrap="square" rtlCol="0" anchor="b">
              <a:spAutoFit/>
            </a:bodyPr>
            <a:lstStyle/>
            <a:p>
              <a:pPr algn="r">
                <a:lnSpc>
                  <a:spcPts val="1800"/>
                </a:lnSpc>
              </a:pPr>
              <a:r>
                <a:rPr lang="en-US" sz="1700" b="1" spc="-10" dirty="0">
                  <a:solidFill>
                    <a:schemeClr val="accent1"/>
                  </a:solidFill>
                  <a:latin typeface="Lora" panose="02000503000000020004" pitchFamily="2" charset="0"/>
                </a:rPr>
                <a:t>Presumptive Taxation</a:t>
              </a:r>
            </a:p>
          </p:txBody>
        </p:sp>
        <p:sp>
          <p:nvSpPr>
            <p:cNvPr id="52" name="TextBox 51">
              <a:extLst>
                <a:ext uri="{FF2B5EF4-FFF2-40B4-BE49-F238E27FC236}">
                  <a16:creationId xmlns:a16="http://schemas.microsoft.com/office/drawing/2014/main" id="{813758C1-F7B1-9911-481F-EEA20F875695}"/>
                </a:ext>
              </a:extLst>
            </p:cNvPr>
            <p:cNvSpPr txBox="1"/>
            <p:nvPr/>
          </p:nvSpPr>
          <p:spPr>
            <a:xfrm>
              <a:off x="881263" y="3801605"/>
              <a:ext cx="2090228" cy="729118"/>
            </a:xfrm>
            <a:prstGeom prst="rect">
              <a:avLst/>
            </a:prstGeom>
            <a:noFill/>
          </p:spPr>
          <p:txBody>
            <a:bodyPr wrap="square" rtlCol="0">
              <a:spAutoFit/>
            </a:bodyPr>
            <a:lstStyle/>
            <a:p>
              <a:pPr algn="r">
                <a:lnSpc>
                  <a:spcPts val="1800"/>
                </a:lnSpc>
              </a:pPr>
              <a:r>
                <a:rPr lang="en-US" sz="1200" spc="-10" dirty="0">
                  <a:latin typeface="Lora" panose="02000503000000020004" pitchFamily="2" charset="0"/>
                </a:rPr>
                <a:t>Actual cost of an asset excludes GST if input tax credit is claimed.</a:t>
              </a:r>
            </a:p>
          </p:txBody>
        </p:sp>
        <p:sp>
          <p:nvSpPr>
            <p:cNvPr id="53" name="TextBox 52">
              <a:extLst>
                <a:ext uri="{FF2B5EF4-FFF2-40B4-BE49-F238E27FC236}">
                  <a16:creationId xmlns:a16="http://schemas.microsoft.com/office/drawing/2014/main" id="{634F7C29-4D86-A083-C732-E061BEEE7B0C}"/>
                </a:ext>
              </a:extLst>
            </p:cNvPr>
            <p:cNvSpPr txBox="1"/>
            <p:nvPr/>
          </p:nvSpPr>
          <p:spPr>
            <a:xfrm>
              <a:off x="881263" y="3470706"/>
              <a:ext cx="2090228" cy="306766"/>
            </a:xfrm>
            <a:prstGeom prst="rect">
              <a:avLst/>
            </a:prstGeom>
            <a:noFill/>
          </p:spPr>
          <p:txBody>
            <a:bodyPr wrap="square" rtlCol="0" anchor="b">
              <a:spAutoFit/>
            </a:bodyPr>
            <a:lstStyle/>
            <a:p>
              <a:pPr algn="r">
                <a:lnSpc>
                  <a:spcPts val="1800"/>
                </a:lnSpc>
              </a:pPr>
              <a:r>
                <a:rPr lang="en-US" sz="1700" b="1" spc="-10" dirty="0">
                  <a:solidFill>
                    <a:schemeClr val="accent2"/>
                  </a:solidFill>
                  <a:latin typeface="Lora" panose="02000503000000020004" pitchFamily="2" charset="0"/>
                </a:rPr>
                <a:t>Cost of Asset</a:t>
              </a:r>
            </a:p>
          </p:txBody>
        </p:sp>
        <p:sp>
          <p:nvSpPr>
            <p:cNvPr id="54" name="TextBox 53">
              <a:extLst>
                <a:ext uri="{FF2B5EF4-FFF2-40B4-BE49-F238E27FC236}">
                  <a16:creationId xmlns:a16="http://schemas.microsoft.com/office/drawing/2014/main" id="{9112B558-5B60-1D91-7D00-50704F07E7DE}"/>
                </a:ext>
              </a:extLst>
            </p:cNvPr>
            <p:cNvSpPr txBox="1"/>
            <p:nvPr/>
          </p:nvSpPr>
          <p:spPr>
            <a:xfrm>
              <a:off x="881263" y="5482035"/>
              <a:ext cx="2090228" cy="1167356"/>
            </a:xfrm>
            <a:prstGeom prst="rect">
              <a:avLst/>
            </a:prstGeom>
            <a:noFill/>
          </p:spPr>
          <p:txBody>
            <a:bodyPr wrap="square" rtlCol="0">
              <a:spAutoFit/>
            </a:bodyPr>
            <a:lstStyle/>
            <a:p>
              <a:pPr algn="r">
                <a:lnSpc>
                  <a:spcPts val="1800"/>
                </a:lnSpc>
              </a:pPr>
              <a:r>
                <a:rPr lang="en-US" sz="1200" spc="-10" dirty="0">
                  <a:latin typeface="Lora" panose="02000503000000020004" pitchFamily="2" charset="0"/>
                </a:rPr>
                <a:t>Depreciation and expenses on assets not fully used for business will be allowed only proportionately, as determined by the AO.</a:t>
              </a:r>
            </a:p>
          </p:txBody>
        </p:sp>
        <p:sp>
          <p:nvSpPr>
            <p:cNvPr id="55" name="TextBox 54">
              <a:extLst>
                <a:ext uri="{FF2B5EF4-FFF2-40B4-BE49-F238E27FC236}">
                  <a16:creationId xmlns:a16="http://schemas.microsoft.com/office/drawing/2014/main" id="{A990696C-CE20-E728-B393-DFF68962F4B8}"/>
                </a:ext>
              </a:extLst>
            </p:cNvPr>
            <p:cNvSpPr txBox="1"/>
            <p:nvPr/>
          </p:nvSpPr>
          <p:spPr>
            <a:xfrm>
              <a:off x="881263" y="4932018"/>
              <a:ext cx="2090228" cy="525885"/>
            </a:xfrm>
            <a:prstGeom prst="rect">
              <a:avLst/>
            </a:prstGeom>
            <a:noFill/>
          </p:spPr>
          <p:txBody>
            <a:bodyPr wrap="square" rtlCol="0" anchor="b">
              <a:spAutoFit/>
            </a:bodyPr>
            <a:lstStyle/>
            <a:p>
              <a:pPr algn="r">
                <a:lnSpc>
                  <a:spcPts val="1800"/>
                </a:lnSpc>
              </a:pPr>
              <a:r>
                <a:rPr lang="en-US" sz="1700" b="1" spc="-10" dirty="0">
                  <a:solidFill>
                    <a:schemeClr val="accent3"/>
                  </a:solidFill>
                  <a:latin typeface="Lora" panose="02000503000000020004" pitchFamily="2" charset="0"/>
                </a:rPr>
                <a:t>Partially used Assets</a:t>
              </a:r>
            </a:p>
          </p:txBody>
        </p:sp>
        <p:sp>
          <p:nvSpPr>
            <p:cNvPr id="56" name="TextBox 55">
              <a:extLst>
                <a:ext uri="{FF2B5EF4-FFF2-40B4-BE49-F238E27FC236}">
                  <a16:creationId xmlns:a16="http://schemas.microsoft.com/office/drawing/2014/main" id="{628780C3-6D9E-A3D6-154F-B8957B62B23C}"/>
                </a:ext>
              </a:extLst>
            </p:cNvPr>
            <p:cNvSpPr txBox="1"/>
            <p:nvPr/>
          </p:nvSpPr>
          <p:spPr>
            <a:xfrm>
              <a:off x="9220510" y="2125055"/>
              <a:ext cx="2090228" cy="948176"/>
            </a:xfrm>
            <a:prstGeom prst="rect">
              <a:avLst/>
            </a:prstGeom>
            <a:noFill/>
          </p:spPr>
          <p:txBody>
            <a:bodyPr wrap="square" rtlCol="0">
              <a:spAutoFit/>
            </a:bodyPr>
            <a:lstStyle/>
            <a:p>
              <a:pPr>
                <a:lnSpc>
                  <a:spcPts val="1800"/>
                </a:lnSpc>
              </a:pPr>
              <a:r>
                <a:rPr lang="en-US" sz="1200" dirty="0"/>
                <a:t>Goodwill adjustments for depreciation removed and definition of intangibles tweaked slightly</a:t>
              </a:r>
              <a:endParaRPr lang="en-US" sz="1200" spc="-10" dirty="0">
                <a:latin typeface="Lora" panose="02000503000000020004" pitchFamily="2" charset="0"/>
              </a:endParaRPr>
            </a:p>
          </p:txBody>
        </p:sp>
        <p:sp>
          <p:nvSpPr>
            <p:cNvPr id="57" name="TextBox 56">
              <a:extLst>
                <a:ext uri="{FF2B5EF4-FFF2-40B4-BE49-F238E27FC236}">
                  <a16:creationId xmlns:a16="http://schemas.microsoft.com/office/drawing/2014/main" id="{587C88D4-DBF8-726B-2EF9-4A0810B50B79}"/>
                </a:ext>
              </a:extLst>
            </p:cNvPr>
            <p:cNvSpPr txBox="1"/>
            <p:nvPr/>
          </p:nvSpPr>
          <p:spPr>
            <a:xfrm>
              <a:off x="9220510" y="1575037"/>
              <a:ext cx="2090228" cy="525885"/>
            </a:xfrm>
            <a:prstGeom prst="rect">
              <a:avLst/>
            </a:prstGeom>
            <a:noFill/>
          </p:spPr>
          <p:txBody>
            <a:bodyPr wrap="square" rtlCol="0" anchor="b">
              <a:spAutoFit/>
            </a:bodyPr>
            <a:lstStyle/>
            <a:p>
              <a:pPr>
                <a:lnSpc>
                  <a:spcPts val="1800"/>
                </a:lnSpc>
              </a:pPr>
              <a:r>
                <a:rPr lang="en-US" sz="1700" b="1" spc="-10" dirty="0">
                  <a:solidFill>
                    <a:schemeClr val="accent6"/>
                  </a:solidFill>
                  <a:latin typeface="Lora" panose="02000503000000020004" pitchFamily="2" charset="0"/>
                </a:rPr>
                <a:t>Depreciation on Goodwill</a:t>
              </a:r>
            </a:p>
          </p:txBody>
        </p:sp>
        <p:sp>
          <p:nvSpPr>
            <p:cNvPr id="58" name="TextBox 57">
              <a:extLst>
                <a:ext uri="{FF2B5EF4-FFF2-40B4-BE49-F238E27FC236}">
                  <a16:creationId xmlns:a16="http://schemas.microsoft.com/office/drawing/2014/main" id="{D226B8DD-DE19-A10A-B97B-01C19D07CFB8}"/>
                </a:ext>
              </a:extLst>
            </p:cNvPr>
            <p:cNvSpPr txBox="1"/>
            <p:nvPr/>
          </p:nvSpPr>
          <p:spPr>
            <a:xfrm>
              <a:off x="9220510" y="3801605"/>
              <a:ext cx="2090228" cy="510000"/>
            </a:xfrm>
            <a:prstGeom prst="rect">
              <a:avLst/>
            </a:prstGeom>
            <a:noFill/>
          </p:spPr>
          <p:txBody>
            <a:bodyPr wrap="square" rtlCol="0">
              <a:spAutoFit/>
            </a:bodyPr>
            <a:lstStyle/>
            <a:p>
              <a:pPr>
                <a:lnSpc>
                  <a:spcPts val="1800"/>
                </a:lnSpc>
              </a:pPr>
              <a:r>
                <a:rPr lang="en-US" sz="1200" spc="-10" dirty="0">
                  <a:latin typeface="Lora" panose="02000503000000020004" pitchFamily="2" charset="0"/>
                </a:rPr>
                <a:t>Table explaining bad debts for banks and NBFCs</a:t>
              </a:r>
            </a:p>
          </p:txBody>
        </p:sp>
        <p:sp>
          <p:nvSpPr>
            <p:cNvPr id="59" name="TextBox 58">
              <a:extLst>
                <a:ext uri="{FF2B5EF4-FFF2-40B4-BE49-F238E27FC236}">
                  <a16:creationId xmlns:a16="http://schemas.microsoft.com/office/drawing/2014/main" id="{58130548-B882-9A6B-9A1D-0CC515E1BC4A}"/>
                </a:ext>
              </a:extLst>
            </p:cNvPr>
            <p:cNvSpPr txBox="1"/>
            <p:nvPr/>
          </p:nvSpPr>
          <p:spPr>
            <a:xfrm>
              <a:off x="9220510" y="3470706"/>
              <a:ext cx="2090228" cy="306766"/>
            </a:xfrm>
            <a:prstGeom prst="rect">
              <a:avLst/>
            </a:prstGeom>
            <a:noFill/>
          </p:spPr>
          <p:txBody>
            <a:bodyPr wrap="square" rtlCol="0" anchor="b">
              <a:spAutoFit/>
            </a:bodyPr>
            <a:lstStyle/>
            <a:p>
              <a:pPr>
                <a:lnSpc>
                  <a:spcPts val="1800"/>
                </a:lnSpc>
              </a:pPr>
              <a:r>
                <a:rPr lang="en-US" sz="1700" b="1" spc="-10" dirty="0">
                  <a:solidFill>
                    <a:schemeClr val="accent5"/>
                  </a:solidFill>
                  <a:latin typeface="Lora" panose="02000503000000020004" pitchFamily="2" charset="0"/>
                </a:rPr>
                <a:t>Bad Debts</a:t>
              </a:r>
            </a:p>
          </p:txBody>
        </p:sp>
        <p:sp>
          <p:nvSpPr>
            <p:cNvPr id="60" name="TextBox 59">
              <a:extLst>
                <a:ext uri="{FF2B5EF4-FFF2-40B4-BE49-F238E27FC236}">
                  <a16:creationId xmlns:a16="http://schemas.microsoft.com/office/drawing/2014/main" id="{5E70BBB9-F8BA-DD72-5792-38BFBA821004}"/>
                </a:ext>
              </a:extLst>
            </p:cNvPr>
            <p:cNvSpPr txBox="1"/>
            <p:nvPr/>
          </p:nvSpPr>
          <p:spPr>
            <a:xfrm>
              <a:off x="9220510" y="5482035"/>
              <a:ext cx="2090228" cy="729118"/>
            </a:xfrm>
            <a:prstGeom prst="rect">
              <a:avLst/>
            </a:prstGeom>
            <a:noFill/>
          </p:spPr>
          <p:txBody>
            <a:bodyPr wrap="square" rtlCol="0">
              <a:spAutoFit/>
            </a:bodyPr>
            <a:lstStyle/>
            <a:p>
              <a:pPr>
                <a:lnSpc>
                  <a:spcPts val="1800"/>
                </a:lnSpc>
              </a:pPr>
              <a:r>
                <a:rPr lang="en-US" sz="1200" spc="-10" dirty="0">
                  <a:latin typeface="Lora" panose="02000503000000020004" pitchFamily="2" charset="0"/>
                </a:rPr>
                <a:t>Tax deemed to include Surcharge in corresponding Sections to 40(a)(ii)</a:t>
              </a:r>
            </a:p>
          </p:txBody>
        </p:sp>
        <p:sp>
          <p:nvSpPr>
            <p:cNvPr id="61" name="TextBox 60">
              <a:extLst>
                <a:ext uri="{FF2B5EF4-FFF2-40B4-BE49-F238E27FC236}">
                  <a16:creationId xmlns:a16="http://schemas.microsoft.com/office/drawing/2014/main" id="{03D9E6EE-0798-CB99-3DF1-96118E79735F}"/>
                </a:ext>
              </a:extLst>
            </p:cNvPr>
            <p:cNvSpPr txBox="1"/>
            <p:nvPr/>
          </p:nvSpPr>
          <p:spPr>
            <a:xfrm>
              <a:off x="9220510" y="4932018"/>
              <a:ext cx="2090228" cy="525885"/>
            </a:xfrm>
            <a:prstGeom prst="rect">
              <a:avLst/>
            </a:prstGeom>
            <a:noFill/>
          </p:spPr>
          <p:txBody>
            <a:bodyPr wrap="square" rtlCol="0" anchor="b">
              <a:spAutoFit/>
            </a:bodyPr>
            <a:lstStyle/>
            <a:p>
              <a:pPr>
                <a:lnSpc>
                  <a:spcPts val="1800"/>
                </a:lnSpc>
              </a:pPr>
              <a:r>
                <a:rPr lang="en-US" sz="1700" b="1" spc="-10" dirty="0">
                  <a:solidFill>
                    <a:schemeClr val="accent4"/>
                  </a:solidFill>
                  <a:latin typeface="Lora" panose="02000503000000020004" pitchFamily="2" charset="0"/>
                </a:rPr>
                <a:t>Tax deemed to include Surcharge</a:t>
              </a:r>
            </a:p>
          </p:txBody>
        </p:sp>
      </p:grpSp>
    </p:spTree>
    <p:extLst>
      <p:ext uri="{BB962C8B-B14F-4D97-AF65-F5344CB8AC3E}">
        <p14:creationId xmlns:p14="http://schemas.microsoft.com/office/powerpoint/2010/main" val="1457829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6C44D-3851-FC6F-6461-1E5D272B34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D4A6F0-8750-E348-6C8D-FB28BAEFF1FB}"/>
              </a:ext>
            </a:extLst>
          </p:cNvPr>
          <p:cNvSpPr>
            <a:spLocks noGrp="1"/>
          </p:cNvSpPr>
          <p:nvPr>
            <p:ph type="title"/>
          </p:nvPr>
        </p:nvSpPr>
        <p:spPr>
          <a:xfrm>
            <a:off x="745200" y="122400"/>
            <a:ext cx="10515600" cy="775912"/>
          </a:xfrm>
        </p:spPr>
        <p:txBody>
          <a:bodyPr>
            <a:normAutofit/>
          </a:bodyPr>
          <a:lstStyle/>
          <a:p>
            <a:r>
              <a:rPr dirty="0">
                <a:latin typeface="Lora" panose="02000503000000020004" pitchFamily="2" charset="0"/>
                <a:cs typeface="Times New Roman" panose="02020603050405020304" pitchFamily="18" charset="0"/>
              </a:rPr>
              <a:t>Section 44AE/ Section 58 of 2025</a:t>
            </a:r>
          </a:p>
        </p:txBody>
      </p:sp>
      <p:pic>
        <p:nvPicPr>
          <p:cNvPr id="8" name="Content Placeholder 7">
            <a:extLst>
              <a:ext uri="{FF2B5EF4-FFF2-40B4-BE49-F238E27FC236}">
                <a16:creationId xmlns:a16="http://schemas.microsoft.com/office/drawing/2014/main" id="{BE3EA599-90FA-EF50-2434-78E38F3641B7}"/>
              </a:ext>
            </a:extLst>
          </p:cNvPr>
          <p:cNvPicPr>
            <a:picLocks noGrp="1" noChangeAspect="1"/>
          </p:cNvPicPr>
          <p:nvPr>
            <p:ph idx="1"/>
          </p:nvPr>
        </p:nvPicPr>
        <p:blipFill>
          <a:blip r:embed="rId2"/>
          <a:stretch>
            <a:fillRect/>
          </a:stretch>
        </p:blipFill>
        <p:spPr>
          <a:xfrm>
            <a:off x="745200" y="1191458"/>
            <a:ext cx="10515600" cy="2444672"/>
          </a:xfrm>
        </p:spPr>
      </p:pic>
      <p:sp>
        <p:nvSpPr>
          <p:cNvPr id="9" name="Slide Number Placeholder 42">
            <a:extLst>
              <a:ext uri="{FF2B5EF4-FFF2-40B4-BE49-F238E27FC236}">
                <a16:creationId xmlns:a16="http://schemas.microsoft.com/office/drawing/2014/main" id="{2C2E31EF-33B0-4C55-F4FF-A2CEE722168C}"/>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50</a:t>
            </a:fld>
            <a:endParaRPr lang="en-IN" dirty="0">
              <a:latin typeface="Lora" panose="02000503000000020004" pitchFamily="2" charset="0"/>
            </a:endParaRPr>
          </a:p>
        </p:txBody>
      </p:sp>
    </p:spTree>
    <p:extLst>
      <p:ext uri="{BB962C8B-B14F-4D97-AF65-F5344CB8AC3E}">
        <p14:creationId xmlns:p14="http://schemas.microsoft.com/office/powerpoint/2010/main" val="1963125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6439" y="1118848"/>
            <a:ext cx="10515600" cy="4878000"/>
          </a:xfrm>
        </p:spPr>
        <p:txBody>
          <a:bodyPr>
            <a:normAutofit/>
          </a:bodyPr>
          <a:lstStyle/>
          <a:p>
            <a:pPr algn="just"/>
            <a:r>
              <a:rPr lang="en-US" dirty="0">
                <a:latin typeface="Lora" panose="02000503000000020004" pitchFamily="2" charset="0"/>
                <a:cs typeface="Times New Roman" panose="02020603050405020304" pitchFamily="18" charset="0"/>
              </a:rPr>
              <a:t>Section 44B provides presumptive scheme for computing income of NR engaged in business of operation of ships, being 7.5% of gross receipts.</a:t>
            </a:r>
          </a:p>
          <a:p>
            <a:pPr algn="just"/>
            <a:r>
              <a:rPr lang="en-US" dirty="0">
                <a:latin typeface="Lora" panose="02000503000000020004" pitchFamily="2" charset="0"/>
                <a:cs typeface="Times New Roman" panose="02020603050405020304" pitchFamily="18" charset="0"/>
              </a:rPr>
              <a:t>Section 44BBA provides a presumptive taxation scheme for non-residents engaged in the business of operating aircraft.</a:t>
            </a:r>
          </a:p>
          <a:p>
            <a:pPr algn="just"/>
            <a:r>
              <a:rPr lang="en-US" dirty="0">
                <a:latin typeface="Lora" panose="02000503000000020004" pitchFamily="2" charset="0"/>
                <a:cs typeface="Times New Roman" panose="02020603050405020304" pitchFamily="18" charset="0"/>
              </a:rPr>
              <a:t>Section 44BBC provides a presumptive taxation scheme for Non-Residents engaged in business of operation of cruise ships (subject to conditions as prescribed).</a:t>
            </a:r>
          </a:p>
          <a:p>
            <a:pPr algn="just"/>
            <a:r>
              <a:rPr lang="en-US" b="1" dirty="0">
                <a:latin typeface="Lora" panose="02000503000000020004" pitchFamily="2" charset="0"/>
                <a:cs typeface="Times New Roman" panose="02020603050405020304" pitchFamily="18" charset="0"/>
              </a:rPr>
              <a:t>Analysis of change: </a:t>
            </a:r>
            <a:r>
              <a:rPr lang="en-US" dirty="0">
                <a:latin typeface="Lora" panose="02000503000000020004" pitchFamily="2" charset="0"/>
                <a:cs typeface="Times New Roman" panose="02020603050405020304" pitchFamily="18" charset="0"/>
              </a:rPr>
              <a:t>1961 Act had overriding effect over provisions of Section 28 to 43A. However, in 2025, the scope has been increased to Section 43B (37 of 2025), 43C (40 of 2025), 43AA (43 of 2025), 44A (50 of 2025), and 43CA (50 of 2025).</a:t>
            </a:r>
          </a:p>
        </p:txBody>
      </p:sp>
      <p:sp>
        <p:nvSpPr>
          <p:cNvPr id="3" name="Title 2"/>
          <p:cNvSpPr>
            <a:spLocks noGrp="1"/>
          </p:cNvSpPr>
          <p:nvPr>
            <p:ph type="title"/>
          </p:nvPr>
        </p:nvSpPr>
        <p:spPr>
          <a:xfrm>
            <a:off x="745200" y="133200"/>
            <a:ext cx="10515600" cy="777600"/>
          </a:xfrm>
        </p:spPr>
        <p:txBody>
          <a:bodyPr>
            <a:normAutofit/>
          </a:bodyPr>
          <a:lstStyle/>
          <a:p>
            <a:r>
              <a:rPr lang="en-US" dirty="0">
                <a:latin typeface="Lora" panose="02000503000000020004" pitchFamily="2" charset="0"/>
                <a:cs typeface="Times New Roman" panose="02020603050405020304" pitchFamily="18" charset="0"/>
              </a:rPr>
              <a:t>Section 44B, 44BBA, 44BBC of 1961 / Section 61 of 2025</a:t>
            </a:r>
          </a:p>
        </p:txBody>
      </p:sp>
      <p:sp>
        <p:nvSpPr>
          <p:cNvPr id="4" name="Slide Number Placeholder 42">
            <a:extLst>
              <a:ext uri="{FF2B5EF4-FFF2-40B4-BE49-F238E27FC236}">
                <a16:creationId xmlns:a16="http://schemas.microsoft.com/office/drawing/2014/main" id="{416DA565-08E6-7AFA-11A2-E9666E453E42}"/>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51</a:t>
            </a:fld>
            <a:endParaRPr lang="en-IN" dirty="0">
              <a:latin typeface="Lora" panose="02000503000000020004"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6440" y="1118848"/>
            <a:ext cx="10515600" cy="4878000"/>
          </a:xfrm>
        </p:spPr>
        <p:txBody>
          <a:bodyPr>
            <a:normAutofit/>
          </a:bodyPr>
          <a:lstStyle/>
          <a:p>
            <a:pPr algn="just"/>
            <a:r>
              <a:rPr dirty="0">
                <a:latin typeface="Lora" panose="02000503000000020004" pitchFamily="2" charset="0"/>
                <a:cs typeface="Times New Roman" panose="02020603050405020304" pitchFamily="18" charset="0"/>
              </a:rPr>
              <a:t>Section</a:t>
            </a:r>
            <a:r>
              <a:rPr lang="en-US" dirty="0">
                <a:latin typeface="Lora" panose="02000503000000020004" pitchFamily="2" charset="0"/>
                <a:cs typeface="Times New Roman" panose="02020603050405020304" pitchFamily="18" charset="0"/>
              </a:rPr>
              <a:t> 44BB</a:t>
            </a:r>
            <a:r>
              <a:rPr dirty="0">
                <a:latin typeface="Lora" panose="02000503000000020004" pitchFamily="2" charset="0"/>
                <a:cs typeface="Times New Roman" panose="02020603050405020304" pitchFamily="18" charset="0"/>
              </a:rPr>
              <a:t> provides a presumptive method for computing taxable profits &amp; gains for certain non-resident businesses engaged in activities relating to mineral oil exploration, extraction, or production.</a:t>
            </a:r>
            <a:endParaRPr lang="en-US" dirty="0">
              <a:latin typeface="Lora" panose="02000503000000020004" pitchFamily="2" charset="0"/>
              <a:cs typeface="Times New Roman" panose="02020603050405020304" pitchFamily="18" charset="0"/>
            </a:endParaRPr>
          </a:p>
          <a:p>
            <a:pPr algn="just"/>
            <a:r>
              <a:rPr lang="en-US" dirty="0">
                <a:latin typeface="Lora" panose="02000503000000020004" pitchFamily="2" charset="0"/>
                <a:cs typeface="Times New Roman" panose="02020603050405020304" pitchFamily="18" charset="0"/>
              </a:rPr>
              <a:t>Section 44BBB provides a presumptive taxation scheme for foreign companies engaged in business of civil construction or erection or testing or commissioning, of plant or machinery in connection with turnkey power project (approved by CG).</a:t>
            </a:r>
          </a:p>
          <a:p>
            <a:pPr algn="just"/>
            <a:endParaRPr lang="en-US" dirty="0">
              <a:latin typeface="Lora" panose="02000503000000020004" pitchFamily="2" charset="0"/>
              <a:cs typeface="Times New Roman" panose="02020603050405020304" pitchFamily="18" charset="0"/>
            </a:endParaRPr>
          </a:p>
          <a:p>
            <a:pPr algn="just"/>
            <a:endParaRPr lang="en-US" dirty="0">
              <a:latin typeface="Lora" panose="02000503000000020004" pitchFamily="2" charset="0"/>
              <a:cs typeface="Times New Roman" panose="02020603050405020304" pitchFamily="18" charset="0"/>
            </a:endParaRPr>
          </a:p>
        </p:txBody>
      </p:sp>
      <p:sp>
        <p:nvSpPr>
          <p:cNvPr id="3" name="Title 2"/>
          <p:cNvSpPr>
            <a:spLocks noGrp="1"/>
          </p:cNvSpPr>
          <p:nvPr>
            <p:ph type="title"/>
          </p:nvPr>
        </p:nvSpPr>
        <p:spPr>
          <a:xfrm>
            <a:off x="745200" y="122400"/>
            <a:ext cx="10515600" cy="775912"/>
          </a:xfrm>
        </p:spPr>
        <p:txBody>
          <a:bodyPr>
            <a:normAutofit/>
          </a:bodyPr>
          <a:lstStyle/>
          <a:p>
            <a:r>
              <a:rPr lang="en-US" dirty="0">
                <a:latin typeface="Lora" panose="02000503000000020004" pitchFamily="2" charset="0"/>
                <a:cs typeface="Times New Roman" panose="02020603050405020304" pitchFamily="18" charset="0"/>
              </a:rPr>
              <a:t>Section 44BB, 44BBB of 1961 / Section 61 of 2025</a:t>
            </a:r>
          </a:p>
        </p:txBody>
      </p:sp>
      <p:graphicFrame>
        <p:nvGraphicFramePr>
          <p:cNvPr id="4" name="Table 3">
            <a:extLst>
              <a:ext uri="{FF2B5EF4-FFF2-40B4-BE49-F238E27FC236}">
                <a16:creationId xmlns:a16="http://schemas.microsoft.com/office/drawing/2014/main" id="{7841BDCA-1983-E358-3C9B-2EF97E56BB19}"/>
              </a:ext>
            </a:extLst>
          </p:cNvPr>
          <p:cNvGraphicFramePr>
            <a:graphicFrameLocks noGrp="1"/>
          </p:cNvGraphicFramePr>
          <p:nvPr>
            <p:extLst>
              <p:ext uri="{D42A27DB-BD31-4B8C-83A1-F6EECF244321}">
                <p14:modId xmlns:p14="http://schemas.microsoft.com/office/powerpoint/2010/main" val="1890928704"/>
              </p:ext>
            </p:extLst>
          </p:nvPr>
        </p:nvGraphicFramePr>
        <p:xfrm>
          <a:off x="1094552" y="3557848"/>
          <a:ext cx="10191008" cy="1889760"/>
        </p:xfrm>
        <a:graphic>
          <a:graphicData uri="http://schemas.openxmlformats.org/drawingml/2006/table">
            <a:tbl>
              <a:tblPr firstRow="1" bandRow="1">
                <a:tableStyleId>{5C22544A-7EE6-4342-B048-85BDC9FD1C3A}</a:tableStyleId>
              </a:tblPr>
              <a:tblGrid>
                <a:gridCol w="1431968">
                  <a:extLst>
                    <a:ext uri="{9D8B030D-6E8A-4147-A177-3AD203B41FA5}">
                      <a16:colId xmlns:a16="http://schemas.microsoft.com/office/drawing/2014/main" val="1259793899"/>
                    </a:ext>
                  </a:extLst>
                </a:gridCol>
                <a:gridCol w="8759040">
                  <a:extLst>
                    <a:ext uri="{9D8B030D-6E8A-4147-A177-3AD203B41FA5}">
                      <a16:colId xmlns:a16="http://schemas.microsoft.com/office/drawing/2014/main" val="1484391062"/>
                    </a:ext>
                  </a:extLst>
                </a:gridCol>
              </a:tblGrid>
              <a:tr h="324412">
                <a:tc>
                  <a:txBody>
                    <a:bodyPr/>
                    <a:lstStyle/>
                    <a:p>
                      <a:pPr algn="ctr"/>
                      <a:r>
                        <a:rPr lang="en-US" sz="1600" dirty="0">
                          <a:latin typeface="Lora" panose="02000503000000020004" pitchFamily="2" charset="0"/>
                          <a:cs typeface="Times New Roman" panose="02020603050405020304" pitchFamily="18" charset="0"/>
                        </a:rPr>
                        <a:t>Analysis of Change</a:t>
                      </a:r>
                      <a:endParaRPr lang="en-IN" sz="1600" dirty="0">
                        <a:latin typeface="Lora" panose="02000503000000020004" pitchFamily="2" charset="0"/>
                        <a:cs typeface="Times New Roman" panose="02020603050405020304" pitchFamily="18" charset="0"/>
                      </a:endParaRPr>
                    </a:p>
                  </a:txBody>
                  <a:tcPr/>
                </a:tc>
                <a:tc>
                  <a:txBody>
                    <a:bodyPr/>
                    <a:lstStyle/>
                    <a:p>
                      <a:pPr algn="ctr"/>
                      <a:r>
                        <a:rPr lang="en-US" sz="1600" dirty="0">
                          <a:latin typeface="Lora" panose="02000503000000020004" pitchFamily="2" charset="0"/>
                          <a:cs typeface="Times New Roman" panose="02020603050405020304" pitchFamily="18" charset="0"/>
                        </a:rPr>
                        <a:t>ITA, 1961 vis-à-vis ITA, 2025</a:t>
                      </a:r>
                      <a:endParaRPr lang="en-IN" sz="16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2229446596"/>
                  </a:ext>
                </a:extLst>
              </a:tr>
              <a:tr h="1137339">
                <a:tc>
                  <a:txBody>
                    <a:bodyPr/>
                    <a:lstStyle/>
                    <a:p>
                      <a:pPr algn="ctr"/>
                      <a:r>
                        <a:rPr lang="en-US" sz="1600" dirty="0">
                          <a:latin typeface="Lora" panose="02000503000000020004" pitchFamily="2" charset="0"/>
                          <a:cs typeface="Times New Roman" panose="02020603050405020304" pitchFamily="18" charset="0"/>
                        </a:rPr>
                        <a:t>Compulsory requirement to get books of accounts audited</a:t>
                      </a:r>
                      <a:endParaRPr lang="en-IN" sz="1600" dirty="0">
                        <a:latin typeface="Lora" panose="02000503000000020004" pitchFamily="2" charset="0"/>
                        <a:cs typeface="Times New Roman" panose="02020603050405020304" pitchFamily="18" charset="0"/>
                      </a:endParaRPr>
                    </a:p>
                  </a:txBody>
                  <a:tcPr anchor="ctr"/>
                </a:tc>
                <a:tc>
                  <a:txBody>
                    <a:bodyPr/>
                    <a:lstStyle/>
                    <a:p>
                      <a:pPr marL="0" indent="0" algn="just">
                        <a:buFont typeface="Arial" panose="020B0604020202020204" pitchFamily="34" charset="0"/>
                        <a:buNone/>
                      </a:pPr>
                      <a:r>
                        <a:rPr lang="en-IN" sz="1600" kern="1200" dirty="0">
                          <a:solidFill>
                            <a:schemeClr val="dk1"/>
                          </a:solidFill>
                          <a:effectLst/>
                          <a:latin typeface="Lora" panose="02000503000000020004" pitchFamily="2" charset="0"/>
                          <a:ea typeface="+mn-ea"/>
                          <a:cs typeface="Times New Roman" panose="02020603050405020304" pitchFamily="18" charset="0"/>
                        </a:rPr>
                        <a:t>In 1961, the following assessee were not required to get their books of accounts audited – Section 44B and 44BBA. The exclusion now seems to be extended to provisions of Section 44BBC, 44BB, 44BBB as well.</a:t>
                      </a:r>
                    </a:p>
                  </a:txBody>
                  <a:tcPr anchor="ctr"/>
                </a:tc>
                <a:extLst>
                  <a:ext uri="{0D108BD9-81ED-4DB2-BD59-A6C34878D82A}">
                    <a16:rowId xmlns:a16="http://schemas.microsoft.com/office/drawing/2014/main" val="1557761126"/>
                  </a:ext>
                </a:extLst>
              </a:tr>
            </a:tbl>
          </a:graphicData>
        </a:graphic>
      </p:graphicFrame>
      <p:sp>
        <p:nvSpPr>
          <p:cNvPr id="5" name="Slide Number Placeholder 42">
            <a:extLst>
              <a:ext uri="{FF2B5EF4-FFF2-40B4-BE49-F238E27FC236}">
                <a16:creationId xmlns:a16="http://schemas.microsoft.com/office/drawing/2014/main" id="{5FD9491D-A702-8947-8752-34D15408DEF3}"/>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52</a:t>
            </a:fld>
            <a:endParaRPr lang="en-IN" dirty="0">
              <a:latin typeface="Lora" panose="02000503000000020004"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1149F1-FA26-BE65-0F39-FF4D09E9CF6A}"/>
              </a:ext>
            </a:extLst>
          </p:cNvPr>
          <p:cNvSpPr>
            <a:spLocks noGrp="1"/>
          </p:cNvSpPr>
          <p:nvPr>
            <p:ph idx="1"/>
          </p:nvPr>
        </p:nvSpPr>
        <p:spPr/>
        <p:txBody>
          <a:bodyPr/>
          <a:lstStyle/>
          <a:p>
            <a:pPr algn="just"/>
            <a:r>
              <a:rPr lang="en-US" dirty="0">
                <a:latin typeface="Lora" panose="02000503000000020004" pitchFamily="2" charset="0"/>
                <a:cs typeface="Times New Roman" panose="02020603050405020304" pitchFamily="18" charset="0"/>
              </a:rPr>
              <a:t>Section 44BBD provides a presumptive taxation scheme for Non-Residents engaged in business of providing services or technology in India, for the purposes of setting up an electronics manufacturing facility or in connection with manufacturing or producing electronic good, article, or thing in India to a resident company.</a:t>
            </a:r>
          </a:p>
          <a:p>
            <a:pPr algn="just"/>
            <a:r>
              <a:rPr lang="en-US" dirty="0"/>
              <a:t>Non-residents engaged in the business of shipping or aircraft can declare income lower than the presumptive income if books are maintained and audited. In A. Sanyasi Rao v. Government of Andhra Pradesh [1989] 43 Taxman 271 (AP) (affirmed by Supreme Court in [1996] 219 ITR 330), the Court held the presumptive tax provisions are constitutional and observed that it would be upon the assessee to prove in the assessment proceedings his real assessable income. If the option is not given to rebut the presumptive income, the provisions can be challenged on Constitutional grounds. This option is not given in the case of provisions corresponding to Section 44BBD.</a:t>
            </a:r>
          </a:p>
        </p:txBody>
      </p:sp>
      <p:sp>
        <p:nvSpPr>
          <p:cNvPr id="3" name="Title 2">
            <a:extLst>
              <a:ext uri="{FF2B5EF4-FFF2-40B4-BE49-F238E27FC236}">
                <a16:creationId xmlns:a16="http://schemas.microsoft.com/office/drawing/2014/main" id="{93DA55EC-4EE6-B648-E549-EFE5B22D560B}"/>
              </a:ext>
            </a:extLst>
          </p:cNvPr>
          <p:cNvSpPr>
            <a:spLocks noGrp="1"/>
          </p:cNvSpPr>
          <p:nvPr>
            <p:ph type="title"/>
          </p:nvPr>
        </p:nvSpPr>
        <p:spPr/>
        <p:txBody>
          <a:bodyPr/>
          <a:lstStyle/>
          <a:p>
            <a:r>
              <a:rPr lang="en-IN" dirty="0"/>
              <a:t>Section 44BBD of 1961/ Section 61 of 2025</a:t>
            </a:r>
          </a:p>
        </p:txBody>
      </p:sp>
      <p:sp>
        <p:nvSpPr>
          <p:cNvPr id="4" name="Slide Number Placeholder 42">
            <a:extLst>
              <a:ext uri="{FF2B5EF4-FFF2-40B4-BE49-F238E27FC236}">
                <a16:creationId xmlns:a16="http://schemas.microsoft.com/office/drawing/2014/main" id="{21D88CE3-2BB2-4237-B2AF-937D1AED44CC}"/>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53</a:t>
            </a:fld>
            <a:endParaRPr lang="en-IN" dirty="0">
              <a:latin typeface="Lora" panose="02000503000000020004" pitchFamily="2" charset="0"/>
            </a:endParaRPr>
          </a:p>
        </p:txBody>
      </p:sp>
    </p:spTree>
    <p:extLst>
      <p:ext uri="{BB962C8B-B14F-4D97-AF65-F5344CB8AC3E}">
        <p14:creationId xmlns:p14="http://schemas.microsoft.com/office/powerpoint/2010/main" val="1056695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117679-8A13-22C3-230F-5DD28BA28009}"/>
              </a:ext>
            </a:extLst>
          </p:cNvPr>
          <p:cNvSpPr>
            <a:spLocks noGrp="1"/>
          </p:cNvSpPr>
          <p:nvPr>
            <p:ph type="title"/>
          </p:nvPr>
        </p:nvSpPr>
        <p:spPr/>
        <p:txBody>
          <a:bodyPr>
            <a:normAutofit fontScale="90000"/>
          </a:bodyPr>
          <a:lstStyle/>
          <a:p>
            <a:r>
              <a:rPr lang="en-US" dirty="0">
                <a:latin typeface="Lora" panose="02000503000000020004" pitchFamily="2" charset="0"/>
                <a:cs typeface="Times New Roman" panose="02020603050405020304" pitchFamily="18" charset="0"/>
              </a:rPr>
              <a:t>Section 44BB, 44BBB and 44BBD of 1961 / Section 61 of 2025 – Contd.</a:t>
            </a:r>
            <a:endParaRPr lang="en-IN" dirty="0">
              <a:latin typeface="Lora" panose="02000503000000020004" pitchFamily="2" charset="0"/>
            </a:endParaRPr>
          </a:p>
        </p:txBody>
      </p:sp>
      <p:graphicFrame>
        <p:nvGraphicFramePr>
          <p:cNvPr id="4" name="Table 3">
            <a:extLst>
              <a:ext uri="{FF2B5EF4-FFF2-40B4-BE49-F238E27FC236}">
                <a16:creationId xmlns:a16="http://schemas.microsoft.com/office/drawing/2014/main" id="{ADD04D87-64A3-292D-62BF-23D2E2B90209}"/>
              </a:ext>
            </a:extLst>
          </p:cNvPr>
          <p:cNvGraphicFramePr>
            <a:graphicFrameLocks noGrp="1"/>
          </p:cNvGraphicFramePr>
          <p:nvPr>
            <p:extLst>
              <p:ext uri="{D42A27DB-BD31-4B8C-83A1-F6EECF244321}">
                <p14:modId xmlns:p14="http://schemas.microsoft.com/office/powerpoint/2010/main" val="1549317155"/>
              </p:ext>
            </p:extLst>
          </p:nvPr>
        </p:nvGraphicFramePr>
        <p:xfrm>
          <a:off x="905359" y="1413562"/>
          <a:ext cx="9910800" cy="3376151"/>
        </p:xfrm>
        <a:graphic>
          <a:graphicData uri="http://schemas.openxmlformats.org/drawingml/2006/table">
            <a:tbl>
              <a:tblPr firstRow="1" bandRow="1">
                <a:tableStyleId>{5C22544A-7EE6-4342-B048-85BDC9FD1C3A}</a:tableStyleId>
              </a:tblPr>
              <a:tblGrid>
                <a:gridCol w="1392595">
                  <a:extLst>
                    <a:ext uri="{9D8B030D-6E8A-4147-A177-3AD203B41FA5}">
                      <a16:colId xmlns:a16="http://schemas.microsoft.com/office/drawing/2014/main" val="3068409702"/>
                    </a:ext>
                  </a:extLst>
                </a:gridCol>
                <a:gridCol w="8518205">
                  <a:extLst>
                    <a:ext uri="{9D8B030D-6E8A-4147-A177-3AD203B41FA5}">
                      <a16:colId xmlns:a16="http://schemas.microsoft.com/office/drawing/2014/main" val="1348853119"/>
                    </a:ext>
                  </a:extLst>
                </a:gridCol>
              </a:tblGrid>
              <a:tr h="938165">
                <a:tc>
                  <a:txBody>
                    <a:bodyPr/>
                    <a:lstStyle/>
                    <a:p>
                      <a:pPr algn="ctr"/>
                      <a:r>
                        <a:rPr lang="en-US" sz="1600" dirty="0">
                          <a:latin typeface="Lora" panose="02000503000000020004" pitchFamily="2" charset="0"/>
                          <a:cs typeface="Times New Roman" panose="02020603050405020304" pitchFamily="18" charset="0"/>
                        </a:rPr>
                        <a:t>Analysis of Change</a:t>
                      </a:r>
                      <a:endParaRPr lang="en-IN" sz="1600" dirty="0">
                        <a:latin typeface="Lora" panose="02000503000000020004" pitchFamily="2" charset="0"/>
                        <a:cs typeface="Times New Roman" panose="02020603050405020304" pitchFamily="18" charset="0"/>
                      </a:endParaRPr>
                    </a:p>
                  </a:txBody>
                  <a:tcPr/>
                </a:tc>
                <a:tc>
                  <a:txBody>
                    <a:bodyPr/>
                    <a:lstStyle/>
                    <a:p>
                      <a:pPr algn="ctr"/>
                      <a:r>
                        <a:rPr lang="en-US" sz="1600" dirty="0">
                          <a:latin typeface="Lora" panose="02000503000000020004" pitchFamily="2" charset="0"/>
                          <a:cs typeface="Times New Roman" panose="02020603050405020304" pitchFamily="18" charset="0"/>
                        </a:rPr>
                        <a:t>ITA, 1961 vis-à-vis ITA, 2025</a:t>
                      </a:r>
                      <a:endParaRPr lang="en-IN" sz="16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3180801369"/>
                  </a:ext>
                </a:extLst>
              </a:tr>
              <a:tr h="1143083">
                <a:tc rowSpan="2">
                  <a:txBody>
                    <a:bodyPr/>
                    <a:lstStyle/>
                    <a:p>
                      <a:pPr algn="ctr"/>
                      <a:r>
                        <a:rPr lang="en-US" sz="1600" dirty="0">
                          <a:latin typeface="Lora" panose="02000503000000020004" pitchFamily="2" charset="0"/>
                          <a:cs typeface="Times New Roman" panose="02020603050405020304" pitchFamily="18" charset="0"/>
                        </a:rPr>
                        <a:t>Increase in Scope</a:t>
                      </a:r>
                      <a:endParaRPr lang="en-IN" sz="1600" dirty="0">
                        <a:latin typeface="Lora" panose="02000503000000020004" pitchFamily="2" charset="0"/>
                        <a:cs typeface="Times New Roman" panose="02020603050405020304" pitchFamily="18" charset="0"/>
                      </a:endParaRPr>
                    </a:p>
                  </a:txBody>
                  <a:tcPr/>
                </a:tc>
                <a:tc>
                  <a:txBody>
                    <a:bodyPr/>
                    <a:lstStyle/>
                    <a:p>
                      <a:pPr marL="0" indent="0" algn="just">
                        <a:buFont typeface="Arial" panose="020B0604020202020204" pitchFamily="34" charset="0"/>
                        <a:buNone/>
                      </a:pPr>
                      <a:r>
                        <a:rPr lang="en-IN" sz="1600" kern="1200" dirty="0">
                          <a:solidFill>
                            <a:schemeClr val="dk1"/>
                          </a:solidFill>
                          <a:effectLst/>
                          <a:latin typeface="Lora" panose="02000503000000020004" pitchFamily="2" charset="0"/>
                          <a:ea typeface="+mn-ea"/>
                          <a:cs typeface="Times New Roman" panose="02020603050405020304" pitchFamily="18" charset="0"/>
                        </a:rPr>
                        <a:t>1961 Act had overriding effect over provisions of Section 28 to 43A. However, in 2025, the scope has been increased to Section 43B (37 of 2025), 43C (40 of 2025), 43AA (43 of 2025), 44A (50 of 2025), and 43CA (50 of 2025)</a:t>
                      </a:r>
                    </a:p>
                  </a:txBody>
                  <a:tcPr/>
                </a:tc>
                <a:extLst>
                  <a:ext uri="{0D108BD9-81ED-4DB2-BD59-A6C34878D82A}">
                    <a16:rowId xmlns:a16="http://schemas.microsoft.com/office/drawing/2014/main" val="105976992"/>
                  </a:ext>
                </a:extLst>
              </a:tr>
              <a:tr h="1294903">
                <a:tc vMerge="1">
                  <a:txBody>
                    <a:bodyPr/>
                    <a:lstStyle/>
                    <a:p>
                      <a:endParaRPr lang="en-IN"/>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600" kern="1200" dirty="0">
                          <a:solidFill>
                            <a:schemeClr val="dk1"/>
                          </a:solidFill>
                          <a:effectLst/>
                          <a:latin typeface="Lora" panose="02000503000000020004" pitchFamily="2" charset="0"/>
                          <a:ea typeface="+mn-ea"/>
                          <a:cs typeface="Times New Roman" panose="02020603050405020304" pitchFamily="18" charset="0"/>
                        </a:rPr>
                        <a:t>In 1961, no set off of unabsorbed depreciation and brought forward loss were allowed. In 2025, as per words used, apart from above, any loss, allowance, or deduction allowable in 2025 shall not be allowed.</a:t>
                      </a:r>
                    </a:p>
                  </a:txBody>
                  <a:tcPr/>
                </a:tc>
                <a:extLst>
                  <a:ext uri="{0D108BD9-81ED-4DB2-BD59-A6C34878D82A}">
                    <a16:rowId xmlns:a16="http://schemas.microsoft.com/office/drawing/2014/main" val="66618566"/>
                  </a:ext>
                </a:extLst>
              </a:tr>
            </a:tbl>
          </a:graphicData>
        </a:graphic>
      </p:graphicFrame>
      <p:sp>
        <p:nvSpPr>
          <p:cNvPr id="2" name="Rectangle 1">
            <a:extLst>
              <a:ext uri="{FF2B5EF4-FFF2-40B4-BE49-F238E27FC236}">
                <a16:creationId xmlns:a16="http://schemas.microsoft.com/office/drawing/2014/main" id="{F7B8B2A3-9ECC-F624-769C-03F4914E48C3}"/>
              </a:ext>
            </a:extLst>
          </p:cNvPr>
          <p:cNvSpPr/>
          <p:nvPr/>
        </p:nvSpPr>
        <p:spPr>
          <a:xfrm>
            <a:off x="717165" y="4980892"/>
            <a:ext cx="10891987" cy="8804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i="1" dirty="0">
                <a:latin typeface="Lora" panose="02000503000000020004" pitchFamily="2" charset="0"/>
              </a:rPr>
              <a:t>The Ministry has replied to the Select Committee observation that against the presumptive income, claiming losses to be set off which are derived from the books is an anomaly. So no intra head losses are allowed to be set off against presumptive income.</a:t>
            </a:r>
          </a:p>
        </p:txBody>
      </p:sp>
      <p:sp>
        <p:nvSpPr>
          <p:cNvPr id="5" name="Slide Number Placeholder 42">
            <a:extLst>
              <a:ext uri="{FF2B5EF4-FFF2-40B4-BE49-F238E27FC236}">
                <a16:creationId xmlns:a16="http://schemas.microsoft.com/office/drawing/2014/main" id="{BE32509D-F0FC-06AB-518B-B061C6455CA0}"/>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54</a:t>
            </a:fld>
            <a:endParaRPr lang="en-IN" dirty="0">
              <a:latin typeface="Lora" panose="02000503000000020004" pitchFamily="2" charset="0"/>
            </a:endParaRPr>
          </a:p>
        </p:txBody>
      </p:sp>
    </p:spTree>
    <p:extLst>
      <p:ext uri="{BB962C8B-B14F-4D97-AF65-F5344CB8AC3E}">
        <p14:creationId xmlns:p14="http://schemas.microsoft.com/office/powerpoint/2010/main" val="147157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336648-E7E3-F056-0BC4-29D3149FEB5A}"/>
              </a:ext>
            </a:extLst>
          </p:cNvPr>
          <p:cNvSpPr>
            <a:spLocks noGrp="1"/>
          </p:cNvSpPr>
          <p:nvPr>
            <p:ph idx="1"/>
          </p:nvPr>
        </p:nvSpPr>
        <p:spPr/>
        <p:txBody>
          <a:bodyPr/>
          <a:lstStyle/>
          <a:p>
            <a:r>
              <a:rPr lang="en-US" b="0" i="0" dirty="0">
                <a:solidFill>
                  <a:srgbClr val="444444"/>
                </a:solidFill>
                <a:effectLst/>
                <a:latin typeface="Times New Roman" panose="02020603050405020304" pitchFamily="18" charset="0"/>
              </a:rPr>
              <a:t>“(4) Any loss, allowance or deduction allowable under the provisions of this Act, shall not be allowed against the income computed in the manner specified in sub-section (2).” – Words used in the provision.</a:t>
            </a:r>
          </a:p>
          <a:p>
            <a:r>
              <a:rPr lang="en-US" dirty="0">
                <a:solidFill>
                  <a:srgbClr val="444444"/>
                </a:solidFill>
                <a:latin typeface="Times New Roman" panose="02020603050405020304" pitchFamily="18" charset="0"/>
              </a:rPr>
              <a:t>Does this mean that the inter head set-off of losses and set off od unabsorbed depreciation shall not be eligible to be set off?</a:t>
            </a:r>
          </a:p>
          <a:p>
            <a:r>
              <a:rPr lang="en-US" dirty="0">
                <a:solidFill>
                  <a:srgbClr val="444444"/>
                </a:solidFill>
                <a:latin typeface="Times New Roman" panose="02020603050405020304" pitchFamily="18" charset="0"/>
              </a:rPr>
              <a:t>No – As overriding effect is only in place in respect of PGBP provisions and not Set off and carry forward of losses.</a:t>
            </a:r>
          </a:p>
          <a:p>
            <a:r>
              <a:rPr lang="en-US" b="0" i="0" dirty="0">
                <a:solidFill>
                  <a:srgbClr val="444444"/>
                </a:solidFill>
                <a:effectLst/>
                <a:latin typeface="Times New Roman" panose="02020603050405020304" pitchFamily="18" charset="0"/>
              </a:rPr>
              <a:t>“(1) The provisions of </a:t>
            </a:r>
            <a:r>
              <a:rPr lang="en-US" b="0" i="0" u="none" strike="noStrike" dirty="0">
                <a:solidFill>
                  <a:srgbClr val="0072C6"/>
                </a:solidFill>
                <a:effectLst/>
                <a:latin typeface="Times New Roman" panose="02020603050405020304" pitchFamily="18" charset="0"/>
              </a:rPr>
              <a:t>sections 26</a:t>
            </a:r>
            <a:r>
              <a:rPr lang="en-US" b="0" i="0" dirty="0">
                <a:solidFill>
                  <a:srgbClr val="444444"/>
                </a:solidFill>
                <a:effectLst/>
                <a:latin typeface="Times New Roman" panose="02020603050405020304" pitchFamily="18" charset="0"/>
              </a:rPr>
              <a:t> to </a:t>
            </a:r>
            <a:r>
              <a:rPr lang="en-US" b="0" i="0" u="none" strike="noStrike" dirty="0">
                <a:solidFill>
                  <a:srgbClr val="0072C6"/>
                </a:solidFill>
                <a:effectLst/>
                <a:latin typeface="Times New Roman" panose="02020603050405020304" pitchFamily="18" charset="0"/>
              </a:rPr>
              <a:t>54</a:t>
            </a:r>
            <a:r>
              <a:rPr lang="en-US" b="0" i="0" dirty="0">
                <a:solidFill>
                  <a:srgbClr val="444444"/>
                </a:solidFill>
                <a:effectLst/>
                <a:latin typeface="Times New Roman" panose="02020603050405020304" pitchFamily="18" charset="0"/>
              </a:rPr>
              <a:t>, to the extent contrary to this section, shall not apply to the manner of computation of profits and gains of the specified business in sub-section (2)”</a:t>
            </a:r>
          </a:p>
          <a:p>
            <a:r>
              <a:rPr lang="en-US" dirty="0">
                <a:solidFill>
                  <a:srgbClr val="444444"/>
                </a:solidFill>
                <a:latin typeface="Times New Roman" panose="02020603050405020304" pitchFamily="18" charset="0"/>
              </a:rPr>
              <a:t>Doe</a:t>
            </a:r>
            <a:endParaRPr lang="en-IN" dirty="0"/>
          </a:p>
        </p:txBody>
      </p:sp>
      <p:sp>
        <p:nvSpPr>
          <p:cNvPr id="3" name="Title 2">
            <a:extLst>
              <a:ext uri="{FF2B5EF4-FFF2-40B4-BE49-F238E27FC236}">
                <a16:creationId xmlns:a16="http://schemas.microsoft.com/office/drawing/2014/main" id="{C22F6832-BE7B-B4FE-D27C-F60476C95349}"/>
              </a:ext>
            </a:extLst>
          </p:cNvPr>
          <p:cNvSpPr>
            <a:spLocks noGrp="1"/>
          </p:cNvSpPr>
          <p:nvPr>
            <p:ph type="title"/>
          </p:nvPr>
        </p:nvSpPr>
        <p:spPr/>
        <p:txBody>
          <a:bodyPr/>
          <a:lstStyle/>
          <a:p>
            <a:r>
              <a:rPr lang="en-IN" dirty="0"/>
              <a:t>Set off of inter-head losses and unabsorbed depreciation</a:t>
            </a:r>
          </a:p>
        </p:txBody>
      </p:sp>
      <p:sp>
        <p:nvSpPr>
          <p:cNvPr id="4" name="Slide Number Placeholder 42">
            <a:extLst>
              <a:ext uri="{FF2B5EF4-FFF2-40B4-BE49-F238E27FC236}">
                <a16:creationId xmlns:a16="http://schemas.microsoft.com/office/drawing/2014/main" id="{A002086C-222C-AF39-D796-D67A0F3C4583}"/>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55</a:t>
            </a:fld>
            <a:endParaRPr lang="en-IN" dirty="0">
              <a:latin typeface="Lora" panose="02000503000000020004" pitchFamily="2" charset="0"/>
            </a:endParaRPr>
          </a:p>
        </p:txBody>
      </p:sp>
    </p:spTree>
    <p:extLst>
      <p:ext uri="{BB962C8B-B14F-4D97-AF65-F5344CB8AC3E}">
        <p14:creationId xmlns:p14="http://schemas.microsoft.com/office/powerpoint/2010/main" val="2766795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6440" y="1118850"/>
            <a:ext cx="10515600" cy="4878000"/>
          </a:xfrm>
        </p:spPr>
        <p:txBody>
          <a:bodyPr>
            <a:normAutofit/>
          </a:bodyPr>
          <a:lstStyle/>
          <a:p>
            <a:pPr algn="just"/>
            <a:r>
              <a:rPr dirty="0">
                <a:latin typeface="Lora" panose="02000503000000020004" pitchFamily="2" charset="0"/>
                <a:cs typeface="Times New Roman" panose="02020603050405020304" pitchFamily="18" charset="0"/>
              </a:rPr>
              <a:t>Section</a:t>
            </a:r>
            <a:r>
              <a:rPr lang="en-US" dirty="0">
                <a:latin typeface="Lora" panose="02000503000000020004" pitchFamily="2" charset="0"/>
                <a:cs typeface="Times New Roman" panose="02020603050405020304" pitchFamily="18" charset="0"/>
              </a:rPr>
              <a:t> 44C</a:t>
            </a:r>
            <a:r>
              <a:rPr dirty="0">
                <a:latin typeface="Lora" panose="02000503000000020004" pitchFamily="2" charset="0"/>
                <a:cs typeface="Times New Roman" panose="02020603050405020304" pitchFamily="18" charset="0"/>
              </a:rPr>
              <a:t> provides a limit with respect to deduction which a Non-Resident can claim for head office expenditure when computing income under the head PGBP.</a:t>
            </a:r>
          </a:p>
          <a:p>
            <a:pPr lvl="1" algn="just"/>
            <a:r>
              <a:rPr sz="1800" b="1" dirty="0">
                <a:latin typeface="Lora" panose="02000503000000020004" pitchFamily="2" charset="0"/>
                <a:cs typeface="Times New Roman" panose="02020603050405020304" pitchFamily="18" charset="0"/>
              </a:rPr>
              <a:t>Analysis of change:</a:t>
            </a:r>
            <a:r>
              <a:rPr sz="1800" dirty="0">
                <a:latin typeface="Lora" panose="02000503000000020004" pitchFamily="2" charset="0"/>
                <a:cs typeface="Times New Roman" panose="02020603050405020304" pitchFamily="18" charset="0"/>
              </a:rPr>
              <a:t> 1961 Act had overriding effect over provisions of Section 28 to 43A. However, in 2025, the scope has been increased to Section 43B (37 of 2025), 43C (40 of 2025), 43AA (43 of 2025), 44A (50 of 2025), and 43CA (50 of 2025)</a:t>
            </a:r>
            <a:endParaRPr lang="en-US" sz="1800" dirty="0">
              <a:latin typeface="Lora" panose="02000503000000020004" pitchFamily="2" charset="0"/>
              <a:cs typeface="Times New Roman" panose="02020603050405020304" pitchFamily="18" charset="0"/>
            </a:endParaRPr>
          </a:p>
          <a:p>
            <a:pPr algn="just"/>
            <a:r>
              <a:rPr lang="en-US" dirty="0">
                <a:latin typeface="Lora" panose="02000503000000020004" pitchFamily="2" charset="0"/>
                <a:cs typeface="Times New Roman" panose="02020603050405020304" pitchFamily="18" charset="0"/>
              </a:rPr>
              <a:t>Section 44DA provides for method of computing income of a NR or Foreign Company in the nature of Royalty or Fees for Technical Service (FTS) when such income is effectively connected with a Permanent Establishment (PE) or fixed place of profession in India.</a:t>
            </a:r>
          </a:p>
          <a:p>
            <a:pPr algn="just"/>
            <a:r>
              <a:rPr lang="en-US" dirty="0">
                <a:latin typeface="Lora" panose="02000503000000020004" pitchFamily="2" charset="0"/>
                <a:cs typeface="Times New Roman" panose="02020603050405020304" pitchFamily="18" charset="0"/>
              </a:rPr>
              <a:t>Section 44DB provides </a:t>
            </a:r>
            <a:r>
              <a:rPr lang="en-US" b="1" dirty="0">
                <a:latin typeface="Lora" panose="02000503000000020004" pitchFamily="2" charset="0"/>
                <a:cs typeface="Times New Roman" panose="02020603050405020304" pitchFamily="18" charset="0"/>
              </a:rPr>
              <a:t>rules for allowing certain deductions </a:t>
            </a:r>
            <a:r>
              <a:rPr lang="en-US" dirty="0">
                <a:latin typeface="Lora" panose="02000503000000020004" pitchFamily="2" charset="0"/>
                <a:cs typeface="Times New Roman" panose="02020603050405020304" pitchFamily="18" charset="0"/>
              </a:rPr>
              <a:t>for a co-operative bank that has undergone business reorganization (such as amalgamation, demerger, or conversion) during a financial year.</a:t>
            </a:r>
          </a:p>
          <a:p>
            <a:pPr lvl="1" algn="just"/>
            <a:r>
              <a:rPr lang="en-US" sz="1800" dirty="0">
                <a:latin typeface="Lora" panose="02000503000000020004" pitchFamily="2" charset="0"/>
                <a:cs typeface="Times New Roman" panose="02020603050405020304" pitchFamily="18" charset="0"/>
              </a:rPr>
              <a:t>Analysis of change: Language Simplification</a:t>
            </a:r>
          </a:p>
          <a:p>
            <a:pPr algn="just"/>
            <a:r>
              <a:rPr lang="en-US" sz="2000" dirty="0">
                <a:latin typeface="Lora" panose="02000503000000020004" pitchFamily="2" charset="0"/>
                <a:cs typeface="Times New Roman" panose="02020603050405020304" pitchFamily="18" charset="0"/>
              </a:rPr>
              <a:t>Special section for interpretation of Section 64 – Section 65</a:t>
            </a:r>
          </a:p>
          <a:p>
            <a:pPr algn="just"/>
            <a:endParaRPr dirty="0">
              <a:latin typeface="Lora" panose="02000503000000020004" pitchFamily="2" charset="0"/>
              <a:cs typeface="Times New Roman" panose="02020603050405020304" pitchFamily="18" charset="0"/>
            </a:endParaRPr>
          </a:p>
        </p:txBody>
      </p:sp>
      <p:sp>
        <p:nvSpPr>
          <p:cNvPr id="3" name="Title 2"/>
          <p:cNvSpPr>
            <a:spLocks noGrp="1"/>
          </p:cNvSpPr>
          <p:nvPr>
            <p:ph type="title"/>
          </p:nvPr>
        </p:nvSpPr>
        <p:spPr>
          <a:xfrm>
            <a:off x="745200" y="122400"/>
            <a:ext cx="10515600" cy="775912"/>
          </a:xfrm>
        </p:spPr>
        <p:txBody>
          <a:bodyPr>
            <a:normAutofit/>
          </a:bodyPr>
          <a:lstStyle/>
          <a:p>
            <a:r>
              <a:rPr dirty="0">
                <a:latin typeface="Lora" panose="02000503000000020004" pitchFamily="2" charset="0"/>
                <a:cs typeface="Times New Roman" panose="02020603050405020304" pitchFamily="18" charset="0"/>
              </a:rPr>
              <a:t>Section 44C, 44DA, &amp; 44DB of 1961 / Section 60, 59 of 2025</a:t>
            </a:r>
          </a:p>
        </p:txBody>
      </p:sp>
      <p:sp>
        <p:nvSpPr>
          <p:cNvPr id="4" name="Slide Number Placeholder 42">
            <a:extLst>
              <a:ext uri="{FF2B5EF4-FFF2-40B4-BE49-F238E27FC236}">
                <a16:creationId xmlns:a16="http://schemas.microsoft.com/office/drawing/2014/main" id="{F744D9C2-20AF-8F83-6B5F-D39337679292}"/>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56</a:t>
            </a:fld>
            <a:endParaRPr lang="en-IN" dirty="0">
              <a:latin typeface="Lora" panose="02000503000000020004" pitchFamily="2"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E2FD1-6477-2893-3A3A-48F23BC0EC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46C956F-685A-266D-97AF-CB19C469FEE4}"/>
              </a:ext>
            </a:extLst>
          </p:cNvPr>
          <p:cNvSpPr>
            <a:spLocks noGrp="1"/>
          </p:cNvSpPr>
          <p:nvPr>
            <p:ph type="title"/>
          </p:nvPr>
        </p:nvSpPr>
        <p:spPr/>
        <p:txBody>
          <a:bodyPr/>
          <a:lstStyle/>
          <a:p>
            <a:r>
              <a:rPr lang="en-US" dirty="0"/>
              <a:t>Special Deductions – The ones which are left</a:t>
            </a:r>
            <a:endParaRPr lang="en-IN" dirty="0"/>
          </a:p>
        </p:txBody>
      </p:sp>
      <p:sp>
        <p:nvSpPr>
          <p:cNvPr id="3" name="Slide Number Placeholder 42">
            <a:extLst>
              <a:ext uri="{FF2B5EF4-FFF2-40B4-BE49-F238E27FC236}">
                <a16:creationId xmlns:a16="http://schemas.microsoft.com/office/drawing/2014/main" id="{09050F45-2A2C-5344-60E5-587BB5376E70}"/>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57</a:t>
            </a:fld>
            <a:endParaRPr lang="en-IN" dirty="0">
              <a:latin typeface="Lora" panose="02000503000000020004" pitchFamily="2" charset="0"/>
            </a:endParaRPr>
          </a:p>
        </p:txBody>
      </p:sp>
    </p:spTree>
    <p:extLst>
      <p:ext uri="{BB962C8B-B14F-4D97-AF65-F5344CB8AC3E}">
        <p14:creationId xmlns:p14="http://schemas.microsoft.com/office/powerpoint/2010/main" val="2630672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34526"/>
            <a:ext cx="10515600" cy="5467008"/>
          </a:xfrm>
        </p:spPr>
        <p:txBody>
          <a:bodyPr>
            <a:normAutofit/>
          </a:bodyPr>
          <a:lstStyle/>
          <a:p>
            <a:pPr algn="just"/>
            <a:r>
              <a:rPr lang="en-US" dirty="0">
                <a:latin typeface="Lora" panose="02000503000000020004" pitchFamily="2" charset="0"/>
                <a:cs typeface="Times New Roman" panose="02020603050405020304" pitchFamily="18" charset="0"/>
              </a:rPr>
              <a:t>Section permits deduction (on the basis of deposit into site restoration account) to taxpayer who is carrying on business of prospecting, extracting, or producing petroleum or nature gas in India and who has agreement with Central Govt.</a:t>
            </a:r>
          </a:p>
          <a:p>
            <a:pPr lvl="1" algn="just"/>
            <a:r>
              <a:rPr lang="en-US" sz="1700" b="1" dirty="0">
                <a:latin typeface="Lora" panose="02000503000000020004" pitchFamily="2" charset="0"/>
                <a:cs typeface="Times New Roman" panose="02020603050405020304" pitchFamily="18" charset="0"/>
              </a:rPr>
              <a:t>Deduction Amount:</a:t>
            </a:r>
            <a:r>
              <a:rPr lang="en-US" sz="1700" dirty="0">
                <a:latin typeface="Lora" panose="02000503000000020004" pitchFamily="2" charset="0"/>
                <a:cs typeface="Times New Roman" panose="02020603050405020304" pitchFamily="18" charset="0"/>
              </a:rPr>
              <a:t> Lower of:</a:t>
            </a:r>
          </a:p>
          <a:p>
            <a:pPr lvl="2" algn="just"/>
            <a:r>
              <a:rPr lang="en-US" sz="1600" dirty="0">
                <a:latin typeface="Lora" panose="02000503000000020004" pitchFamily="2" charset="0"/>
                <a:cs typeface="Times New Roman" panose="02020603050405020304" pitchFamily="18" charset="0"/>
              </a:rPr>
              <a:t>Sum deposited in Site Restoration Fund Account,</a:t>
            </a:r>
          </a:p>
          <a:p>
            <a:pPr lvl="2" algn="just"/>
            <a:r>
              <a:rPr lang="en-US" sz="1600" dirty="0">
                <a:latin typeface="Lora" panose="02000503000000020004" pitchFamily="2" charset="0"/>
                <a:cs typeface="Times New Roman" panose="02020603050405020304" pitchFamily="18" charset="0"/>
              </a:rPr>
              <a:t>Amount utilized for site restoration, or </a:t>
            </a:r>
          </a:p>
          <a:p>
            <a:pPr lvl="2" algn="just"/>
            <a:r>
              <a:rPr lang="en-US" sz="1600" dirty="0">
                <a:latin typeface="Lora" panose="02000503000000020004" pitchFamily="2" charset="0"/>
                <a:cs typeface="Times New Roman" panose="02020603050405020304" pitchFamily="18" charset="0"/>
              </a:rPr>
              <a:t>20% of profits of eligible business (before this deduction &amp; set off of loss)</a:t>
            </a:r>
          </a:p>
          <a:p>
            <a:pPr lvl="1" algn="just"/>
            <a:r>
              <a:rPr lang="en-US" sz="1700" b="1" dirty="0">
                <a:latin typeface="Lora" panose="02000503000000020004" pitchFamily="2" charset="0"/>
                <a:cs typeface="Times New Roman" panose="02020603050405020304" pitchFamily="18" charset="0"/>
              </a:rPr>
              <a:t>Condition: </a:t>
            </a:r>
            <a:r>
              <a:rPr lang="en-US" sz="1700" dirty="0">
                <a:latin typeface="Lora" panose="02000503000000020004" pitchFamily="2" charset="0"/>
                <a:cs typeface="Times New Roman" panose="02020603050405020304" pitchFamily="18" charset="0"/>
              </a:rPr>
              <a:t>Sum needs to be deposited in Site Restoration Fund with SBI or notified financial institution on or before due date u/s 139(1) and ITR should be accompanied with prescribed form / audit report.</a:t>
            </a:r>
          </a:p>
          <a:p>
            <a:pPr lvl="1" algn="just"/>
            <a:r>
              <a:rPr lang="en-US" sz="1700" b="1" dirty="0">
                <a:latin typeface="Lora" panose="02000503000000020004" pitchFamily="2" charset="0"/>
                <a:cs typeface="Times New Roman" panose="02020603050405020304" pitchFamily="18" charset="0"/>
              </a:rPr>
              <a:t>“Site Restoration” </a:t>
            </a:r>
            <a:r>
              <a:rPr lang="en-US" sz="1700" dirty="0">
                <a:latin typeface="Lora" panose="02000503000000020004" pitchFamily="2" charset="0"/>
                <a:cs typeface="Times New Roman" panose="02020603050405020304" pitchFamily="18" charset="0"/>
              </a:rPr>
              <a:t>includes dismantling of structures, removal of installations, or restoration of land used for petroleum / gas operations</a:t>
            </a:r>
          </a:p>
          <a:p>
            <a:pPr lvl="1" algn="just"/>
            <a:r>
              <a:rPr lang="en-US" sz="1700" b="1" dirty="0">
                <a:latin typeface="Lora" panose="02000503000000020004" pitchFamily="2" charset="0"/>
                <a:cs typeface="Times New Roman" panose="02020603050405020304" pitchFamily="18" charset="0"/>
              </a:rPr>
              <a:t>Deduction claimed will be taxed as business income </a:t>
            </a:r>
            <a:r>
              <a:rPr lang="en-US" sz="1700" dirty="0">
                <a:latin typeface="Lora" panose="02000503000000020004" pitchFamily="2" charset="0"/>
                <a:cs typeface="Times New Roman" panose="02020603050405020304" pitchFamily="18" charset="0"/>
              </a:rPr>
              <a:t>if withdrawn for non-specified purpose or after completion of business (except for site restoration).</a:t>
            </a:r>
          </a:p>
          <a:p>
            <a:pPr algn="just"/>
            <a:r>
              <a:rPr lang="en-US" b="1" dirty="0">
                <a:latin typeface="Lora" panose="02000503000000020004" pitchFamily="2" charset="0"/>
                <a:cs typeface="Times New Roman" panose="02020603050405020304" pitchFamily="18" charset="0"/>
              </a:rPr>
              <a:t>Analysis of change: </a:t>
            </a:r>
            <a:r>
              <a:rPr lang="en-US" dirty="0">
                <a:latin typeface="Lora" panose="02000503000000020004" pitchFamily="2" charset="0"/>
                <a:cs typeface="Times New Roman" panose="02020603050405020304" pitchFamily="18" charset="0"/>
              </a:rPr>
              <a:t>Mere language simplification and transfer of content to Schedule.</a:t>
            </a:r>
          </a:p>
        </p:txBody>
      </p:sp>
      <p:sp>
        <p:nvSpPr>
          <p:cNvPr id="3" name="Title 2"/>
          <p:cNvSpPr>
            <a:spLocks noGrp="1"/>
          </p:cNvSpPr>
          <p:nvPr>
            <p:ph type="title"/>
          </p:nvPr>
        </p:nvSpPr>
        <p:spPr/>
        <p:txBody>
          <a:bodyPr/>
          <a:lstStyle/>
          <a:p>
            <a:r>
              <a:rPr dirty="0">
                <a:latin typeface="Lora" panose="02000503000000020004" pitchFamily="2" charset="0"/>
              </a:rPr>
              <a:t>Section 33ABA of ITA 1961 / Section 49 &amp; Sch. X of ITA 2025</a:t>
            </a:r>
          </a:p>
        </p:txBody>
      </p:sp>
      <p:sp>
        <p:nvSpPr>
          <p:cNvPr id="4" name="Slide Number Placeholder 42">
            <a:extLst>
              <a:ext uri="{FF2B5EF4-FFF2-40B4-BE49-F238E27FC236}">
                <a16:creationId xmlns:a16="http://schemas.microsoft.com/office/drawing/2014/main" id="{5E7BEC68-096F-FA06-36AE-13AA6DC2D134}"/>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58</a:t>
            </a:fld>
            <a:endParaRPr lang="en-IN" dirty="0">
              <a:latin typeface="Lora" panose="02000503000000020004" pitchFamily="2" charset="0"/>
            </a:endParaRPr>
          </a:p>
        </p:txBody>
      </p:sp>
    </p:spTree>
    <p:extLst>
      <p:ext uri="{BB962C8B-B14F-4D97-AF65-F5344CB8AC3E}">
        <p14:creationId xmlns:p14="http://schemas.microsoft.com/office/powerpoint/2010/main" val="1695678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6440" y="1118849"/>
            <a:ext cx="10515600" cy="5096894"/>
          </a:xfrm>
        </p:spPr>
        <p:txBody>
          <a:bodyPr>
            <a:normAutofit/>
          </a:bodyPr>
          <a:lstStyle/>
          <a:p>
            <a:pPr algn="just"/>
            <a:r>
              <a:rPr sz="1600" dirty="0">
                <a:latin typeface="Lora" panose="02000503000000020004" pitchFamily="2" charset="0"/>
                <a:cs typeface="Times New Roman" panose="02020603050405020304" pitchFamily="18" charset="0"/>
              </a:rPr>
              <a:t>Section promotes scientific research by allowing specified deduction (subject to terms </a:t>
            </a:r>
            <a:r>
              <a:rPr lang="en-US" sz="1600" dirty="0">
                <a:latin typeface="Lora" panose="02000503000000020004" pitchFamily="2" charset="0"/>
                <a:cs typeface="Times New Roman" panose="02020603050405020304" pitchFamily="18" charset="0"/>
              </a:rPr>
              <a:t>&amp;</a:t>
            </a:r>
            <a:r>
              <a:rPr sz="1600" dirty="0">
                <a:latin typeface="Lora" panose="02000503000000020004" pitchFamily="2" charset="0"/>
                <a:cs typeface="Times New Roman" panose="02020603050405020304" pitchFamily="18" charset="0"/>
              </a:rPr>
              <a:t> conditions</a:t>
            </a:r>
            <a:r>
              <a:rPr lang="en-US" sz="1600" dirty="0">
                <a:latin typeface="Lora" panose="02000503000000020004" pitchFamily="2" charset="0"/>
                <a:cs typeface="Times New Roman" panose="02020603050405020304" pitchFamily="18" charset="0"/>
              </a:rPr>
              <a:t> and approvals</a:t>
            </a:r>
            <a:r>
              <a:rPr sz="1600" dirty="0">
                <a:latin typeface="Lora" panose="02000503000000020004" pitchFamily="2" charset="0"/>
                <a:cs typeface="Times New Roman" panose="02020603050405020304" pitchFamily="18" charset="0"/>
              </a:rPr>
              <a:t>) to any Assessee who incurs revenue / capital expenditure which is related to his business.</a:t>
            </a:r>
          </a:p>
          <a:p>
            <a:pPr lvl="1" algn="just"/>
            <a:r>
              <a:rPr dirty="0">
                <a:latin typeface="Lora" panose="02000503000000020004" pitchFamily="2" charset="0"/>
                <a:cs typeface="Times New Roman" panose="02020603050405020304" pitchFamily="18" charset="0"/>
              </a:rPr>
              <a:t>Section permits deduction of revenue expenditure and contribution to approved research institutions.</a:t>
            </a:r>
          </a:p>
          <a:p>
            <a:pPr lvl="1" algn="just"/>
            <a:r>
              <a:rPr lang="en-US" b="1" dirty="0">
                <a:latin typeface="Lora" panose="02000503000000020004" pitchFamily="2" charset="0"/>
                <a:cs typeface="Times New Roman" panose="02020603050405020304" pitchFamily="18" charset="0"/>
              </a:rPr>
              <a:t>In-house scientific research:</a:t>
            </a:r>
            <a:r>
              <a:rPr lang="en-US" dirty="0">
                <a:latin typeface="Lora" panose="02000503000000020004" pitchFamily="2" charset="0"/>
                <a:cs typeface="Times New Roman" panose="02020603050405020304" pitchFamily="18" charset="0"/>
              </a:rPr>
              <a:t> </a:t>
            </a:r>
            <a:r>
              <a:rPr dirty="0">
                <a:latin typeface="Lora" panose="02000503000000020004" pitchFamily="2" charset="0"/>
                <a:cs typeface="Times New Roman" panose="02020603050405020304" pitchFamily="18" charset="0"/>
              </a:rPr>
              <a:t>Expenditure on In-house scientific research is deductible by specified companies, mainly manufacturing companies.</a:t>
            </a:r>
          </a:p>
          <a:p>
            <a:pPr lvl="1" algn="just"/>
            <a:r>
              <a:rPr b="1" dirty="0">
                <a:latin typeface="Lora" panose="02000503000000020004" pitchFamily="2" charset="0"/>
                <a:cs typeface="Times New Roman" panose="02020603050405020304" pitchFamily="18" charset="0"/>
              </a:rPr>
              <a:t>Capital Expenditure</a:t>
            </a:r>
            <a:r>
              <a:rPr lang="en-US" b="1" dirty="0">
                <a:latin typeface="Lora" panose="02000503000000020004" pitchFamily="2" charset="0"/>
                <a:cs typeface="Times New Roman" panose="02020603050405020304" pitchFamily="18" charset="0"/>
              </a:rPr>
              <a:t>:</a:t>
            </a:r>
            <a:r>
              <a:rPr b="1" dirty="0">
                <a:latin typeface="Lora" panose="02000503000000020004" pitchFamily="2" charset="0"/>
                <a:cs typeface="Times New Roman" panose="02020603050405020304" pitchFamily="18" charset="0"/>
              </a:rPr>
              <a:t> </a:t>
            </a:r>
            <a:r>
              <a:rPr lang="en-US" dirty="0">
                <a:latin typeface="Lora" panose="02000503000000020004" pitchFamily="2" charset="0"/>
                <a:cs typeface="Times New Roman" panose="02020603050405020304" pitchFamily="18" charset="0"/>
              </a:rPr>
              <a:t>Capital Expenditure </a:t>
            </a:r>
            <a:r>
              <a:rPr dirty="0">
                <a:latin typeface="Lora" panose="02000503000000020004" pitchFamily="2" charset="0"/>
                <a:cs typeface="Times New Roman" panose="02020603050405020304" pitchFamily="18" charset="0"/>
              </a:rPr>
              <a:t>for scientific research (other than land) is 100% permissible as deduction</a:t>
            </a:r>
          </a:p>
        </p:txBody>
      </p:sp>
      <p:sp>
        <p:nvSpPr>
          <p:cNvPr id="3" name="Title 2"/>
          <p:cNvSpPr>
            <a:spLocks noGrp="1"/>
          </p:cNvSpPr>
          <p:nvPr>
            <p:ph type="title"/>
          </p:nvPr>
        </p:nvSpPr>
        <p:spPr/>
        <p:txBody>
          <a:bodyPr/>
          <a:lstStyle/>
          <a:p>
            <a:r>
              <a:rPr dirty="0">
                <a:latin typeface="Lora" panose="02000503000000020004" pitchFamily="2" charset="0"/>
                <a:cs typeface="Times New Roman" panose="02020603050405020304" pitchFamily="18" charset="0"/>
              </a:rPr>
              <a:t>Section 35 of ITA 1961 / Section 45 of ITA 2025</a:t>
            </a:r>
          </a:p>
        </p:txBody>
      </p:sp>
      <p:graphicFrame>
        <p:nvGraphicFramePr>
          <p:cNvPr id="4" name="Content Placeholder 12">
            <a:extLst>
              <a:ext uri="{FF2B5EF4-FFF2-40B4-BE49-F238E27FC236}">
                <a16:creationId xmlns:a16="http://schemas.microsoft.com/office/drawing/2014/main" id="{0AA431BB-FE56-CD57-AF4D-354033E2287C}"/>
              </a:ext>
            </a:extLst>
          </p:cNvPr>
          <p:cNvGraphicFramePr>
            <a:graphicFrameLocks/>
          </p:cNvGraphicFramePr>
          <p:nvPr/>
        </p:nvGraphicFramePr>
        <p:xfrm>
          <a:off x="1214430" y="3776153"/>
          <a:ext cx="10071130" cy="2439590"/>
        </p:xfrm>
        <a:graphic>
          <a:graphicData uri="http://schemas.openxmlformats.org/drawingml/2006/table">
            <a:tbl>
              <a:tblPr firstRow="1" bandRow="1">
                <a:tableStyleId>{5C22544A-7EE6-4342-B048-85BDC9FD1C3A}</a:tableStyleId>
              </a:tblPr>
              <a:tblGrid>
                <a:gridCol w="1328056">
                  <a:extLst>
                    <a:ext uri="{9D8B030D-6E8A-4147-A177-3AD203B41FA5}">
                      <a16:colId xmlns:a16="http://schemas.microsoft.com/office/drawing/2014/main" val="1228512008"/>
                    </a:ext>
                  </a:extLst>
                </a:gridCol>
                <a:gridCol w="8743074">
                  <a:extLst>
                    <a:ext uri="{9D8B030D-6E8A-4147-A177-3AD203B41FA5}">
                      <a16:colId xmlns:a16="http://schemas.microsoft.com/office/drawing/2014/main" val="3140680931"/>
                    </a:ext>
                  </a:extLst>
                </a:gridCol>
              </a:tblGrid>
              <a:tr h="609898">
                <a:tc>
                  <a:txBody>
                    <a:bodyPr/>
                    <a:lstStyle/>
                    <a:p>
                      <a:pPr algn="ctr"/>
                      <a:r>
                        <a:rPr lang="en-US" sz="1600" dirty="0">
                          <a:latin typeface="Lora" panose="02000503000000020004" pitchFamily="2" charset="0"/>
                          <a:cs typeface="Times New Roman" panose="02020603050405020304" pitchFamily="18" charset="0"/>
                        </a:rPr>
                        <a:t>Analysis of Change</a:t>
                      </a:r>
                    </a:p>
                  </a:txBody>
                  <a:tcPr anchor="ctr"/>
                </a:tc>
                <a:tc>
                  <a:txBody>
                    <a:bodyPr/>
                    <a:lstStyle/>
                    <a:p>
                      <a:pPr algn="ctr"/>
                      <a:r>
                        <a:rPr lang="en-US" sz="1600" dirty="0">
                          <a:latin typeface="Lora" panose="02000503000000020004" pitchFamily="2" charset="0"/>
                          <a:cs typeface="Times New Roman" panose="02020603050405020304" pitchFamily="18" charset="0"/>
                        </a:rPr>
                        <a:t>ITA, 1961 vis-à-vis ITA, 2025</a:t>
                      </a:r>
                    </a:p>
                  </a:txBody>
                  <a:tcPr anchor="ctr"/>
                </a:tc>
                <a:extLst>
                  <a:ext uri="{0D108BD9-81ED-4DB2-BD59-A6C34878D82A}">
                    <a16:rowId xmlns:a16="http://schemas.microsoft.com/office/drawing/2014/main" val="2115197262"/>
                  </a:ext>
                </a:extLst>
              </a:tr>
              <a:tr h="1829692">
                <a:tc>
                  <a:txBody>
                    <a:bodyPr/>
                    <a:lstStyle/>
                    <a:p>
                      <a:r>
                        <a:rPr lang="en-US" sz="1600" b="1" dirty="0">
                          <a:latin typeface="Lora" panose="02000503000000020004" pitchFamily="2" charset="0"/>
                          <a:cs typeface="Times New Roman" panose="02020603050405020304" pitchFamily="18" charset="0"/>
                        </a:rPr>
                        <a:t>Procedural Aspect</a:t>
                      </a:r>
                    </a:p>
                  </a:txBody>
                  <a:tcPr/>
                </a:tc>
                <a:tc>
                  <a:txBody>
                    <a:bodyPr/>
                    <a:lstStyle/>
                    <a:p>
                      <a:pPr marL="0" indent="0" algn="just">
                        <a:buFont typeface="Arial" panose="020B0604020202020204" pitchFamily="34" charset="0"/>
                        <a:buNone/>
                      </a:pPr>
                      <a:r>
                        <a:rPr lang="en-IN" sz="1600" kern="1200" dirty="0">
                          <a:solidFill>
                            <a:schemeClr val="dk1"/>
                          </a:solidFill>
                          <a:effectLst/>
                          <a:latin typeface="Lora" panose="02000503000000020004" pitchFamily="2" charset="0"/>
                          <a:ea typeface="+mn-ea"/>
                          <a:cs typeface="Times New Roman" panose="02020603050405020304" pitchFamily="18" charset="0"/>
                        </a:rPr>
                        <a:t>1961 Act specifies various procedural aspects such as making applications, seeking approvals, filing forms, etc as mentioned in 1</a:t>
                      </a:r>
                      <a:r>
                        <a:rPr lang="en-IN" sz="1600" kern="1200" baseline="30000" dirty="0">
                          <a:solidFill>
                            <a:schemeClr val="dk1"/>
                          </a:solidFill>
                          <a:effectLst/>
                          <a:latin typeface="Lora" panose="02000503000000020004" pitchFamily="2" charset="0"/>
                          <a:ea typeface="+mn-ea"/>
                          <a:cs typeface="Times New Roman" panose="02020603050405020304" pitchFamily="18" charset="0"/>
                        </a:rPr>
                        <a:t>st</a:t>
                      </a:r>
                      <a:r>
                        <a:rPr lang="en-IN" sz="1600" kern="1200" dirty="0">
                          <a:solidFill>
                            <a:schemeClr val="dk1"/>
                          </a:solidFill>
                          <a:effectLst/>
                          <a:latin typeface="Lora" panose="02000503000000020004" pitchFamily="2" charset="0"/>
                          <a:ea typeface="+mn-ea"/>
                          <a:cs typeface="Times New Roman" panose="02020603050405020304" pitchFamily="18" charset="0"/>
                        </a:rPr>
                        <a:t> proviso to Section 35(1)(iv), furnishing docs / information before granting approval under 2</a:t>
                      </a:r>
                      <a:r>
                        <a:rPr lang="en-IN" sz="1600" kern="1200" baseline="30000" dirty="0">
                          <a:solidFill>
                            <a:schemeClr val="dk1"/>
                          </a:solidFill>
                          <a:effectLst/>
                          <a:latin typeface="Lora" panose="02000503000000020004" pitchFamily="2" charset="0"/>
                          <a:ea typeface="+mn-ea"/>
                          <a:cs typeface="Times New Roman" panose="02020603050405020304" pitchFamily="18" charset="0"/>
                        </a:rPr>
                        <a:t>nd</a:t>
                      </a:r>
                      <a:r>
                        <a:rPr lang="en-IN" sz="1600" kern="1200" dirty="0">
                          <a:solidFill>
                            <a:schemeClr val="dk1"/>
                          </a:solidFill>
                          <a:effectLst/>
                          <a:latin typeface="Lora" panose="02000503000000020004" pitchFamily="2" charset="0"/>
                          <a:ea typeface="+mn-ea"/>
                          <a:cs typeface="Times New Roman" panose="02020603050405020304" pitchFamily="18" charset="0"/>
                        </a:rPr>
                        <a:t> proviso of 35(1)(iv), filing statements u/s 35(1A), feasibility satisfaction u/s 35(2AA). However, here in 2025 Act, all such terms and conditions shall be prescribed in the rules made by the CBDT, which are yet awaited. This leads to reduction of content in the 1961 Act and same shall be mentioned in the Rules.</a:t>
                      </a:r>
                      <a:endParaRPr lang="en-US" sz="16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2190432035"/>
                  </a:ext>
                </a:extLst>
              </a:tr>
            </a:tbl>
          </a:graphicData>
        </a:graphic>
      </p:graphicFrame>
      <p:sp>
        <p:nvSpPr>
          <p:cNvPr id="5" name="Slide Number Placeholder 42">
            <a:extLst>
              <a:ext uri="{FF2B5EF4-FFF2-40B4-BE49-F238E27FC236}">
                <a16:creationId xmlns:a16="http://schemas.microsoft.com/office/drawing/2014/main" id="{DBD8391D-E9AD-B707-362B-EA601DEC5A2A}"/>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59</a:t>
            </a:fld>
            <a:endParaRPr lang="en-IN" dirty="0">
              <a:latin typeface="Lora" panose="02000503000000020004" pitchFamily="2" charset="0"/>
            </a:endParaRPr>
          </a:p>
        </p:txBody>
      </p:sp>
    </p:spTree>
    <p:extLst>
      <p:ext uri="{BB962C8B-B14F-4D97-AF65-F5344CB8AC3E}">
        <p14:creationId xmlns:p14="http://schemas.microsoft.com/office/powerpoint/2010/main" val="402739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2E4230-63CF-8A91-4779-C7644247B555}"/>
              </a:ext>
            </a:extLst>
          </p:cNvPr>
          <p:cNvSpPr>
            <a:spLocks noGrp="1"/>
          </p:cNvSpPr>
          <p:nvPr>
            <p:ph type="title"/>
          </p:nvPr>
        </p:nvSpPr>
        <p:spPr>
          <a:xfrm>
            <a:off x="905359" y="158614"/>
            <a:ext cx="10515600" cy="775912"/>
          </a:xfrm>
        </p:spPr>
        <p:txBody>
          <a:bodyPr/>
          <a:lstStyle/>
          <a:p>
            <a:r>
              <a:rPr lang="en-US" dirty="0">
                <a:latin typeface="Lora" panose="02000503000000020004" pitchFamily="2" charset="0"/>
              </a:rPr>
              <a:t>Major Changes under the head PGBP - Continued</a:t>
            </a:r>
            <a:endParaRPr lang="en-IN" dirty="0">
              <a:latin typeface="Lora" panose="02000503000000020004" pitchFamily="2" charset="0"/>
            </a:endParaRPr>
          </a:p>
        </p:txBody>
      </p:sp>
      <p:sp>
        <p:nvSpPr>
          <p:cNvPr id="5" name="TextBox 4">
            <a:extLst>
              <a:ext uri="{FF2B5EF4-FFF2-40B4-BE49-F238E27FC236}">
                <a16:creationId xmlns:a16="http://schemas.microsoft.com/office/drawing/2014/main" id="{D2B9EAE2-4519-D217-C6C2-D827747E9704}"/>
              </a:ext>
            </a:extLst>
          </p:cNvPr>
          <p:cNvSpPr txBox="1"/>
          <p:nvPr/>
        </p:nvSpPr>
        <p:spPr>
          <a:xfrm>
            <a:off x="135869" y="3196065"/>
            <a:ext cx="1233197" cy="615553"/>
          </a:xfrm>
          <a:prstGeom prst="rect">
            <a:avLst/>
          </a:prstGeom>
          <a:noFill/>
        </p:spPr>
        <p:txBody>
          <a:bodyPr wrap="square" rtlCol="0" anchor="ctr">
            <a:spAutoFit/>
          </a:bodyPr>
          <a:lstStyle/>
          <a:p>
            <a:pPr algn="ctr"/>
            <a:r>
              <a:rPr lang="en-US" sz="1700" b="1" spc="-15" dirty="0">
                <a:solidFill>
                  <a:schemeClr val="tx2"/>
                </a:solidFill>
                <a:latin typeface="Lora" panose="02000503000000020004" pitchFamily="2" charset="0"/>
                <a:cs typeface="Poppins" pitchFamily="2" charset="77"/>
              </a:rPr>
              <a:t>Major Changes</a:t>
            </a:r>
          </a:p>
        </p:txBody>
      </p:sp>
      <p:grpSp>
        <p:nvGrpSpPr>
          <p:cNvPr id="6" name="Group 5">
            <a:extLst>
              <a:ext uri="{FF2B5EF4-FFF2-40B4-BE49-F238E27FC236}">
                <a16:creationId xmlns:a16="http://schemas.microsoft.com/office/drawing/2014/main" id="{2D88FF5D-8CE5-434E-A810-5F9833D6D8A2}"/>
              </a:ext>
            </a:extLst>
          </p:cNvPr>
          <p:cNvGrpSpPr/>
          <p:nvPr/>
        </p:nvGrpSpPr>
        <p:grpSpPr>
          <a:xfrm>
            <a:off x="262672" y="936981"/>
            <a:ext cx="11314810" cy="1606779"/>
            <a:chOff x="262672" y="936981"/>
            <a:chExt cx="11314810" cy="1606779"/>
          </a:xfrm>
        </p:grpSpPr>
        <p:sp>
          <p:nvSpPr>
            <p:cNvPr id="7" name="Freeform 6">
              <a:extLst>
                <a:ext uri="{FF2B5EF4-FFF2-40B4-BE49-F238E27FC236}">
                  <a16:creationId xmlns:a16="http://schemas.microsoft.com/office/drawing/2014/main" id="{4FADD7F1-3B8A-3832-5F69-4AA2F391FC93}"/>
                </a:ext>
              </a:extLst>
            </p:cNvPr>
            <p:cNvSpPr>
              <a:spLocks noChangeArrowheads="1"/>
            </p:cNvSpPr>
            <p:nvPr/>
          </p:nvSpPr>
          <p:spPr bwMode="auto">
            <a:xfrm>
              <a:off x="262672" y="1450644"/>
              <a:ext cx="1038186" cy="1093116"/>
            </a:xfrm>
            <a:custGeom>
              <a:avLst/>
              <a:gdLst>
                <a:gd name="T0" fmla="*/ 0 w 1669"/>
                <a:gd name="T1" fmla="*/ 1419 h 1755"/>
                <a:gd name="T2" fmla="*/ 0 w 1669"/>
                <a:gd name="T3" fmla="*/ 335 h 1755"/>
                <a:gd name="T4" fmla="*/ 1031 w 1669"/>
                <a:gd name="T5" fmla="*/ 0 h 1755"/>
                <a:gd name="T6" fmla="*/ 1668 w 1669"/>
                <a:gd name="T7" fmla="*/ 876 h 1755"/>
                <a:gd name="T8" fmla="*/ 1031 w 1669"/>
                <a:gd name="T9" fmla="*/ 1754 h 1755"/>
                <a:gd name="T10" fmla="*/ 0 w 1669"/>
                <a:gd name="T11" fmla="*/ 1419 h 1755"/>
              </a:gdLst>
              <a:ahLst/>
              <a:cxnLst>
                <a:cxn ang="0">
                  <a:pos x="T0" y="T1"/>
                </a:cxn>
                <a:cxn ang="0">
                  <a:pos x="T2" y="T3"/>
                </a:cxn>
                <a:cxn ang="0">
                  <a:pos x="T4" y="T5"/>
                </a:cxn>
                <a:cxn ang="0">
                  <a:pos x="T6" y="T7"/>
                </a:cxn>
                <a:cxn ang="0">
                  <a:pos x="T8" y="T9"/>
                </a:cxn>
                <a:cxn ang="0">
                  <a:pos x="T10" y="T11"/>
                </a:cxn>
              </a:cxnLst>
              <a:rect l="0" t="0" r="r" b="b"/>
              <a:pathLst>
                <a:path w="1669" h="1755">
                  <a:moveTo>
                    <a:pt x="0" y="1419"/>
                  </a:moveTo>
                  <a:lnTo>
                    <a:pt x="0" y="335"/>
                  </a:lnTo>
                  <a:lnTo>
                    <a:pt x="1031" y="0"/>
                  </a:lnTo>
                  <a:lnTo>
                    <a:pt x="1668" y="876"/>
                  </a:lnTo>
                  <a:lnTo>
                    <a:pt x="1031" y="1754"/>
                  </a:lnTo>
                  <a:lnTo>
                    <a:pt x="0" y="1419"/>
                  </a:lnTo>
                </a:path>
              </a:pathLst>
            </a:custGeom>
            <a:solidFill>
              <a:schemeClr val="accent1"/>
            </a:solidFill>
            <a:ln>
              <a:noFill/>
            </a:ln>
            <a:effectLst/>
          </p:spPr>
          <p:txBody>
            <a:bodyPr wrap="none" anchor="ctr"/>
            <a:lstStyle/>
            <a:p>
              <a:endParaRPr lang="en-US" dirty="0">
                <a:latin typeface="Lora" panose="02000503000000020004" pitchFamily="2" charset="0"/>
              </a:endParaRPr>
            </a:p>
          </p:txBody>
        </p:sp>
        <p:sp>
          <p:nvSpPr>
            <p:cNvPr id="8" name="Freeform 444">
              <a:extLst>
                <a:ext uri="{FF2B5EF4-FFF2-40B4-BE49-F238E27FC236}">
                  <a16:creationId xmlns:a16="http://schemas.microsoft.com/office/drawing/2014/main" id="{1A2D252B-2411-D81E-9D6B-11AA24B0B4E7}"/>
                </a:ext>
              </a:extLst>
            </p:cNvPr>
            <p:cNvSpPr>
              <a:spLocks noChangeArrowheads="1"/>
            </p:cNvSpPr>
            <p:nvPr/>
          </p:nvSpPr>
          <p:spPr bwMode="auto">
            <a:xfrm>
              <a:off x="3737025" y="1241906"/>
              <a:ext cx="686631" cy="689377"/>
            </a:xfrm>
            <a:custGeom>
              <a:avLst/>
              <a:gdLst>
                <a:gd name="T0" fmla="*/ 1103 w 1104"/>
                <a:gd name="T1" fmla="*/ 552 h 1105"/>
                <a:gd name="T2" fmla="*/ 1103 w 1104"/>
                <a:gd name="T3" fmla="*/ 552 h 1105"/>
                <a:gd name="T4" fmla="*/ 552 w 1104"/>
                <a:gd name="T5" fmla="*/ 1104 h 1105"/>
                <a:gd name="T6" fmla="*/ 552 w 1104"/>
                <a:gd name="T7" fmla="*/ 1104 h 1105"/>
                <a:gd name="T8" fmla="*/ 0 w 1104"/>
                <a:gd name="T9" fmla="*/ 552 h 1105"/>
                <a:gd name="T10" fmla="*/ 0 w 1104"/>
                <a:gd name="T11" fmla="*/ 552 h 1105"/>
                <a:gd name="T12" fmla="*/ 552 w 1104"/>
                <a:gd name="T13" fmla="*/ 0 h 1105"/>
                <a:gd name="T14" fmla="*/ 552 w 1104"/>
                <a:gd name="T15" fmla="*/ 0 h 1105"/>
                <a:gd name="T16" fmla="*/ 1103 w 1104"/>
                <a:gd name="T17" fmla="*/ 552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4" h="1105">
                  <a:moveTo>
                    <a:pt x="1103" y="552"/>
                  </a:moveTo>
                  <a:lnTo>
                    <a:pt x="1103" y="552"/>
                  </a:lnTo>
                  <a:cubicBezTo>
                    <a:pt x="1103" y="857"/>
                    <a:pt x="856" y="1104"/>
                    <a:pt x="552" y="1104"/>
                  </a:cubicBezTo>
                  <a:lnTo>
                    <a:pt x="552" y="1104"/>
                  </a:lnTo>
                  <a:cubicBezTo>
                    <a:pt x="247" y="1104"/>
                    <a:pt x="0" y="857"/>
                    <a:pt x="0" y="552"/>
                  </a:cubicBezTo>
                  <a:lnTo>
                    <a:pt x="0" y="552"/>
                  </a:lnTo>
                  <a:cubicBezTo>
                    <a:pt x="0" y="247"/>
                    <a:pt x="247" y="0"/>
                    <a:pt x="552" y="0"/>
                  </a:cubicBezTo>
                  <a:lnTo>
                    <a:pt x="552" y="0"/>
                  </a:lnTo>
                  <a:cubicBezTo>
                    <a:pt x="856" y="0"/>
                    <a:pt x="1103" y="247"/>
                    <a:pt x="1103" y="552"/>
                  </a:cubicBezTo>
                </a:path>
              </a:pathLst>
            </a:custGeom>
            <a:solidFill>
              <a:schemeClr val="accent1"/>
            </a:solidFill>
            <a:ln>
              <a:noFill/>
            </a:ln>
            <a:effectLst/>
          </p:spPr>
          <p:txBody>
            <a:bodyPr wrap="none" anchor="ctr"/>
            <a:lstStyle/>
            <a:p>
              <a:endParaRPr lang="en-US" dirty="0">
                <a:latin typeface="Lora" panose="02000503000000020004" pitchFamily="2" charset="0"/>
              </a:endParaRPr>
            </a:p>
          </p:txBody>
        </p:sp>
        <p:sp>
          <p:nvSpPr>
            <p:cNvPr id="9" name="Freeform 34">
              <a:extLst>
                <a:ext uri="{FF2B5EF4-FFF2-40B4-BE49-F238E27FC236}">
                  <a16:creationId xmlns:a16="http://schemas.microsoft.com/office/drawing/2014/main" id="{D5E4E0B7-6EA4-DFE4-6E69-9614B5C8F427}"/>
                </a:ext>
              </a:extLst>
            </p:cNvPr>
            <p:cNvSpPr>
              <a:spLocks noChangeArrowheads="1"/>
            </p:cNvSpPr>
            <p:nvPr/>
          </p:nvSpPr>
          <p:spPr bwMode="auto">
            <a:xfrm>
              <a:off x="3934774" y="1365499"/>
              <a:ext cx="290515" cy="438820"/>
            </a:xfrm>
            <a:custGeom>
              <a:avLst/>
              <a:gdLst>
                <a:gd name="connsiteX0" fmla="*/ 61009 w 581030"/>
                <a:gd name="connsiteY0" fmla="*/ 754045 h 877639"/>
                <a:gd name="connsiteX1" fmla="*/ 23657 w 581030"/>
                <a:gd name="connsiteY1" fmla="*/ 791498 h 877639"/>
                <a:gd name="connsiteX2" fmla="*/ 23657 w 581030"/>
                <a:gd name="connsiteY2" fmla="*/ 838938 h 877639"/>
                <a:gd name="connsiteX3" fmla="*/ 38598 w 581030"/>
                <a:gd name="connsiteY3" fmla="*/ 853919 h 877639"/>
                <a:gd name="connsiteX4" fmla="*/ 357340 w 581030"/>
                <a:gd name="connsiteY4" fmla="*/ 853919 h 877639"/>
                <a:gd name="connsiteX5" fmla="*/ 372281 w 581030"/>
                <a:gd name="connsiteY5" fmla="*/ 838938 h 877639"/>
                <a:gd name="connsiteX6" fmla="*/ 372281 w 581030"/>
                <a:gd name="connsiteY6" fmla="*/ 791498 h 877639"/>
                <a:gd name="connsiteX7" fmla="*/ 333684 w 581030"/>
                <a:gd name="connsiteY7" fmla="*/ 754045 h 877639"/>
                <a:gd name="connsiteX8" fmla="*/ 77195 w 581030"/>
                <a:gd name="connsiteY8" fmla="*/ 670401 h 877639"/>
                <a:gd name="connsiteX9" fmla="*/ 51049 w 581030"/>
                <a:gd name="connsiteY9" fmla="*/ 696618 h 877639"/>
                <a:gd name="connsiteX10" fmla="*/ 51049 w 581030"/>
                <a:gd name="connsiteY10" fmla="*/ 721586 h 877639"/>
                <a:gd name="connsiteX11" fmla="*/ 59764 w 581030"/>
                <a:gd name="connsiteY11" fmla="*/ 729077 h 877639"/>
                <a:gd name="connsiteX12" fmla="*/ 61009 w 581030"/>
                <a:gd name="connsiteY12" fmla="*/ 729077 h 877639"/>
                <a:gd name="connsiteX13" fmla="*/ 333684 w 581030"/>
                <a:gd name="connsiteY13" fmla="*/ 729077 h 877639"/>
                <a:gd name="connsiteX14" fmla="*/ 336174 w 581030"/>
                <a:gd name="connsiteY14" fmla="*/ 729077 h 877639"/>
                <a:gd name="connsiteX15" fmla="*/ 344750 w 581030"/>
                <a:gd name="connsiteY15" fmla="*/ 721706 h 877639"/>
                <a:gd name="connsiteX16" fmla="*/ 344889 w 581030"/>
                <a:gd name="connsiteY16" fmla="*/ 721586 h 877639"/>
                <a:gd name="connsiteX17" fmla="*/ 344889 w 581030"/>
                <a:gd name="connsiteY17" fmla="*/ 696618 h 877639"/>
                <a:gd name="connsiteX18" fmla="*/ 318743 w 581030"/>
                <a:gd name="connsiteY18" fmla="*/ 670401 h 877639"/>
                <a:gd name="connsiteX19" fmla="*/ 296331 w 581030"/>
                <a:gd name="connsiteY19" fmla="*/ 670401 h 877639"/>
                <a:gd name="connsiteX20" fmla="*/ 280862 w 581030"/>
                <a:gd name="connsiteY20" fmla="*/ 670401 h 877639"/>
                <a:gd name="connsiteX21" fmla="*/ 99607 w 581030"/>
                <a:gd name="connsiteY21" fmla="*/ 670401 h 877639"/>
                <a:gd name="connsiteX22" fmla="*/ 440732 w 581030"/>
                <a:gd name="connsiteY22" fmla="*/ 384513 h 877639"/>
                <a:gd name="connsiteX23" fmla="*/ 552724 w 581030"/>
                <a:gd name="connsiteY23" fmla="*/ 498669 h 877639"/>
                <a:gd name="connsiteX24" fmla="*/ 533033 w 581030"/>
                <a:gd name="connsiteY24" fmla="*/ 563191 h 877639"/>
                <a:gd name="connsiteX25" fmla="*/ 552724 w 581030"/>
                <a:gd name="connsiteY25" fmla="*/ 596693 h 877639"/>
                <a:gd name="connsiteX26" fmla="*/ 552724 w 581030"/>
                <a:gd name="connsiteY26" fmla="*/ 604138 h 877639"/>
                <a:gd name="connsiteX27" fmla="*/ 524419 w 581030"/>
                <a:gd name="connsiteY27" fmla="*/ 640122 h 877639"/>
                <a:gd name="connsiteX28" fmla="*/ 524419 w 581030"/>
                <a:gd name="connsiteY28" fmla="*/ 761722 h 877639"/>
                <a:gd name="connsiteX29" fmla="*/ 534264 w 581030"/>
                <a:gd name="connsiteY29" fmla="*/ 761722 h 877639"/>
                <a:gd name="connsiteX30" fmla="*/ 581030 w 581030"/>
                <a:gd name="connsiteY30" fmla="*/ 808874 h 877639"/>
                <a:gd name="connsiteX31" fmla="*/ 581030 w 581030"/>
                <a:gd name="connsiteY31" fmla="*/ 842376 h 877639"/>
                <a:gd name="connsiteX32" fmla="*/ 551494 w 581030"/>
                <a:gd name="connsiteY32" fmla="*/ 872155 h 877639"/>
                <a:gd name="connsiteX33" fmla="*/ 419810 w 581030"/>
                <a:gd name="connsiteY33" fmla="*/ 872155 h 877639"/>
                <a:gd name="connsiteX34" fmla="*/ 408734 w 581030"/>
                <a:gd name="connsiteY34" fmla="*/ 859747 h 877639"/>
                <a:gd name="connsiteX35" fmla="*/ 419810 w 581030"/>
                <a:gd name="connsiteY35" fmla="*/ 848580 h 877639"/>
                <a:gd name="connsiteX36" fmla="*/ 551494 w 581030"/>
                <a:gd name="connsiteY36" fmla="*/ 848580 h 877639"/>
                <a:gd name="connsiteX37" fmla="*/ 558878 w 581030"/>
                <a:gd name="connsiteY37" fmla="*/ 842376 h 877639"/>
                <a:gd name="connsiteX38" fmla="*/ 558878 w 581030"/>
                <a:gd name="connsiteY38" fmla="*/ 808874 h 877639"/>
                <a:gd name="connsiteX39" fmla="*/ 534264 w 581030"/>
                <a:gd name="connsiteY39" fmla="*/ 785298 h 877639"/>
                <a:gd name="connsiteX40" fmla="*/ 524419 w 581030"/>
                <a:gd name="connsiteY40" fmla="*/ 785298 h 877639"/>
                <a:gd name="connsiteX41" fmla="*/ 435809 w 581030"/>
                <a:gd name="connsiteY41" fmla="*/ 785298 h 877639"/>
                <a:gd name="connsiteX42" fmla="*/ 423502 w 581030"/>
                <a:gd name="connsiteY42" fmla="*/ 774131 h 877639"/>
                <a:gd name="connsiteX43" fmla="*/ 435809 w 581030"/>
                <a:gd name="connsiteY43" fmla="*/ 761722 h 877639"/>
                <a:gd name="connsiteX44" fmla="*/ 499805 w 581030"/>
                <a:gd name="connsiteY44" fmla="*/ 761722 h 877639"/>
                <a:gd name="connsiteX45" fmla="*/ 499805 w 581030"/>
                <a:gd name="connsiteY45" fmla="*/ 641363 h 877639"/>
                <a:gd name="connsiteX46" fmla="*/ 371813 w 581030"/>
                <a:gd name="connsiteY46" fmla="*/ 641363 h 877639"/>
                <a:gd name="connsiteX47" fmla="*/ 368121 w 581030"/>
                <a:gd name="connsiteY47" fmla="*/ 641363 h 877639"/>
                <a:gd name="connsiteX48" fmla="*/ 357045 w 581030"/>
                <a:gd name="connsiteY48" fmla="*/ 628955 h 877639"/>
                <a:gd name="connsiteX49" fmla="*/ 368121 w 581030"/>
                <a:gd name="connsiteY49" fmla="*/ 616547 h 877639"/>
                <a:gd name="connsiteX50" fmla="*/ 371813 w 581030"/>
                <a:gd name="connsiteY50" fmla="*/ 616547 h 877639"/>
                <a:gd name="connsiteX51" fmla="*/ 515804 w 581030"/>
                <a:gd name="connsiteY51" fmla="*/ 616547 h 877639"/>
                <a:gd name="connsiteX52" fmla="*/ 529341 w 581030"/>
                <a:gd name="connsiteY52" fmla="*/ 604138 h 877639"/>
                <a:gd name="connsiteX53" fmla="*/ 529341 w 581030"/>
                <a:gd name="connsiteY53" fmla="*/ 596693 h 877639"/>
                <a:gd name="connsiteX54" fmla="*/ 515804 w 581030"/>
                <a:gd name="connsiteY54" fmla="*/ 583044 h 877639"/>
                <a:gd name="connsiteX55" fmla="*/ 368121 w 581030"/>
                <a:gd name="connsiteY55" fmla="*/ 583044 h 877639"/>
                <a:gd name="connsiteX56" fmla="*/ 357045 w 581030"/>
                <a:gd name="connsiteY56" fmla="*/ 570636 h 877639"/>
                <a:gd name="connsiteX57" fmla="*/ 368121 w 581030"/>
                <a:gd name="connsiteY57" fmla="*/ 559469 h 877639"/>
                <a:gd name="connsiteX58" fmla="*/ 505958 w 581030"/>
                <a:gd name="connsiteY58" fmla="*/ 559469 h 877639"/>
                <a:gd name="connsiteX59" fmla="*/ 505958 w 581030"/>
                <a:gd name="connsiteY59" fmla="*/ 558228 h 877639"/>
                <a:gd name="connsiteX60" fmla="*/ 529341 w 581030"/>
                <a:gd name="connsiteY60" fmla="*/ 498669 h 877639"/>
                <a:gd name="connsiteX61" fmla="*/ 440732 w 581030"/>
                <a:gd name="connsiteY61" fmla="*/ 408089 h 877639"/>
                <a:gd name="connsiteX62" fmla="*/ 419810 w 581030"/>
                <a:gd name="connsiteY62" fmla="*/ 411811 h 877639"/>
                <a:gd name="connsiteX63" fmla="*/ 405042 w 581030"/>
                <a:gd name="connsiteY63" fmla="*/ 403126 h 877639"/>
                <a:gd name="connsiteX64" fmla="*/ 413657 w 581030"/>
                <a:gd name="connsiteY64" fmla="*/ 388236 h 877639"/>
                <a:gd name="connsiteX65" fmla="*/ 440732 w 581030"/>
                <a:gd name="connsiteY65" fmla="*/ 384513 h 877639"/>
                <a:gd name="connsiteX66" fmla="*/ 292596 w 581030"/>
                <a:gd name="connsiteY66" fmla="*/ 24969 h 877639"/>
                <a:gd name="connsiteX67" fmla="*/ 23657 w 581030"/>
                <a:gd name="connsiteY67" fmla="*/ 294627 h 877639"/>
                <a:gd name="connsiteX68" fmla="*/ 23657 w 581030"/>
                <a:gd name="connsiteY68" fmla="*/ 303366 h 877639"/>
                <a:gd name="connsiteX69" fmla="*/ 23657 w 581030"/>
                <a:gd name="connsiteY69" fmla="*/ 305863 h 877639"/>
                <a:gd name="connsiteX70" fmla="*/ 23657 w 581030"/>
                <a:gd name="connsiteY70" fmla="*/ 307111 h 877639"/>
                <a:gd name="connsiteX71" fmla="*/ 23657 w 581030"/>
                <a:gd name="connsiteY71" fmla="*/ 470654 h 877639"/>
                <a:gd name="connsiteX72" fmla="*/ 26147 w 581030"/>
                <a:gd name="connsiteY72" fmla="*/ 476896 h 877639"/>
                <a:gd name="connsiteX73" fmla="*/ 34862 w 581030"/>
                <a:gd name="connsiteY73" fmla="*/ 481890 h 877639"/>
                <a:gd name="connsiteX74" fmla="*/ 47313 w 581030"/>
                <a:gd name="connsiteY74" fmla="*/ 489380 h 877639"/>
                <a:gd name="connsiteX75" fmla="*/ 89646 w 581030"/>
                <a:gd name="connsiteY75" fmla="*/ 516846 h 877639"/>
                <a:gd name="connsiteX76" fmla="*/ 105832 w 581030"/>
                <a:gd name="connsiteY76" fmla="*/ 546808 h 877639"/>
                <a:gd name="connsiteX77" fmla="*/ 105832 w 581030"/>
                <a:gd name="connsiteY77" fmla="*/ 646681 h 877639"/>
                <a:gd name="connsiteX78" fmla="*/ 251325 w 581030"/>
                <a:gd name="connsiteY78" fmla="*/ 646681 h 877639"/>
                <a:gd name="connsiteX79" fmla="*/ 288860 w 581030"/>
                <a:gd name="connsiteY79" fmla="*/ 646681 h 877639"/>
                <a:gd name="connsiteX80" fmla="*/ 288860 w 581030"/>
                <a:gd name="connsiteY80" fmla="*/ 570528 h 877639"/>
                <a:gd name="connsiteX81" fmla="*/ 368546 w 581030"/>
                <a:gd name="connsiteY81" fmla="*/ 475648 h 877639"/>
                <a:gd name="connsiteX82" fmla="*/ 371036 w 581030"/>
                <a:gd name="connsiteY82" fmla="*/ 469406 h 877639"/>
                <a:gd name="connsiteX83" fmla="*/ 364811 w 581030"/>
                <a:gd name="connsiteY83" fmla="*/ 444437 h 877639"/>
                <a:gd name="connsiteX84" fmla="*/ 257733 w 581030"/>
                <a:gd name="connsiteY84" fmla="*/ 378271 h 877639"/>
                <a:gd name="connsiteX85" fmla="*/ 245282 w 581030"/>
                <a:gd name="connsiteY85" fmla="*/ 354551 h 877639"/>
                <a:gd name="connsiteX86" fmla="*/ 245282 w 581030"/>
                <a:gd name="connsiteY86" fmla="*/ 337073 h 877639"/>
                <a:gd name="connsiteX87" fmla="*/ 230341 w 581030"/>
                <a:gd name="connsiteY87" fmla="*/ 337073 h 877639"/>
                <a:gd name="connsiteX88" fmla="*/ 123264 w 581030"/>
                <a:gd name="connsiteY88" fmla="*/ 230958 h 877639"/>
                <a:gd name="connsiteX89" fmla="*/ 135715 w 581030"/>
                <a:gd name="connsiteY89" fmla="*/ 218473 h 877639"/>
                <a:gd name="connsiteX90" fmla="*/ 148165 w 581030"/>
                <a:gd name="connsiteY90" fmla="*/ 230958 h 877639"/>
                <a:gd name="connsiteX91" fmla="*/ 230341 w 581030"/>
                <a:gd name="connsiteY91" fmla="*/ 313353 h 877639"/>
                <a:gd name="connsiteX92" fmla="*/ 286370 w 581030"/>
                <a:gd name="connsiteY92" fmla="*/ 292130 h 877639"/>
                <a:gd name="connsiteX93" fmla="*/ 308782 w 581030"/>
                <a:gd name="connsiteY93" fmla="*/ 285888 h 877639"/>
                <a:gd name="connsiteX94" fmla="*/ 413369 w 581030"/>
                <a:gd name="connsiteY94" fmla="*/ 317099 h 877639"/>
                <a:gd name="connsiteX95" fmla="*/ 415859 w 581030"/>
                <a:gd name="connsiteY95" fmla="*/ 315850 h 877639"/>
                <a:gd name="connsiteX96" fmla="*/ 437026 w 581030"/>
                <a:gd name="connsiteY96" fmla="*/ 272155 h 877639"/>
                <a:gd name="connsiteX97" fmla="*/ 439516 w 581030"/>
                <a:gd name="connsiteY97" fmla="*/ 247187 h 877639"/>
                <a:gd name="connsiteX98" fmla="*/ 418350 w 581030"/>
                <a:gd name="connsiteY98" fmla="*/ 222219 h 877639"/>
                <a:gd name="connsiteX99" fmla="*/ 270184 w 581030"/>
                <a:gd name="connsiteY99" fmla="*/ 159798 h 877639"/>
                <a:gd name="connsiteX100" fmla="*/ 244037 w 581030"/>
                <a:gd name="connsiteY100" fmla="*/ 148562 h 877639"/>
                <a:gd name="connsiteX101" fmla="*/ 236567 w 581030"/>
                <a:gd name="connsiteY101" fmla="*/ 133581 h 877639"/>
                <a:gd name="connsiteX102" fmla="*/ 251508 w 581030"/>
                <a:gd name="connsiteY102" fmla="*/ 126090 h 877639"/>
                <a:gd name="connsiteX103" fmla="*/ 267694 w 581030"/>
                <a:gd name="connsiteY103" fmla="*/ 132333 h 877639"/>
                <a:gd name="connsiteX104" fmla="*/ 347380 w 581030"/>
                <a:gd name="connsiteY104" fmla="*/ 32459 h 877639"/>
                <a:gd name="connsiteX105" fmla="*/ 328703 w 581030"/>
                <a:gd name="connsiteY105" fmla="*/ 27465 h 877639"/>
                <a:gd name="connsiteX106" fmla="*/ 292596 w 581030"/>
                <a:gd name="connsiteY106" fmla="*/ 24969 h 877639"/>
                <a:gd name="connsiteX107" fmla="*/ 292596 w 581030"/>
                <a:gd name="connsiteY107" fmla="*/ 0 h 877639"/>
                <a:gd name="connsiteX108" fmla="*/ 331193 w 581030"/>
                <a:gd name="connsiteY108" fmla="*/ 3745 h 877639"/>
                <a:gd name="connsiteX109" fmla="*/ 352360 w 581030"/>
                <a:gd name="connsiteY109" fmla="*/ 7491 h 877639"/>
                <a:gd name="connsiteX110" fmla="*/ 369791 w 581030"/>
                <a:gd name="connsiteY110" fmla="*/ 23720 h 877639"/>
                <a:gd name="connsiteX111" fmla="*/ 366056 w 581030"/>
                <a:gd name="connsiteY111" fmla="*/ 46192 h 877639"/>
                <a:gd name="connsiteX112" fmla="*/ 290105 w 581030"/>
                <a:gd name="connsiteY112" fmla="*/ 142320 h 877639"/>
                <a:gd name="connsiteX113" fmla="*/ 427065 w 581030"/>
                <a:gd name="connsiteY113" fmla="*/ 199747 h 877639"/>
                <a:gd name="connsiteX114" fmla="*/ 463173 w 581030"/>
                <a:gd name="connsiteY114" fmla="*/ 242193 h 877639"/>
                <a:gd name="connsiteX115" fmla="*/ 458192 w 581030"/>
                <a:gd name="connsiteY115" fmla="*/ 280894 h 877639"/>
                <a:gd name="connsiteX116" fmla="*/ 438271 w 581030"/>
                <a:gd name="connsiteY116" fmla="*/ 325838 h 877639"/>
                <a:gd name="connsiteX117" fmla="*/ 413369 w 581030"/>
                <a:gd name="connsiteY117" fmla="*/ 340819 h 877639"/>
                <a:gd name="connsiteX118" fmla="*/ 405899 w 581030"/>
                <a:gd name="connsiteY118" fmla="*/ 340819 h 877639"/>
                <a:gd name="connsiteX119" fmla="*/ 302556 w 581030"/>
                <a:gd name="connsiteY119" fmla="*/ 309608 h 877639"/>
                <a:gd name="connsiteX120" fmla="*/ 268939 w 581030"/>
                <a:gd name="connsiteY120" fmla="*/ 330831 h 877639"/>
                <a:gd name="connsiteX121" fmla="*/ 268939 w 581030"/>
                <a:gd name="connsiteY121" fmla="*/ 354551 h 877639"/>
                <a:gd name="connsiteX122" fmla="*/ 270184 w 581030"/>
                <a:gd name="connsiteY122" fmla="*/ 357048 h 877639"/>
                <a:gd name="connsiteX123" fmla="*/ 379752 w 581030"/>
                <a:gd name="connsiteY123" fmla="*/ 425711 h 877639"/>
                <a:gd name="connsiteX124" fmla="*/ 395938 w 581030"/>
                <a:gd name="connsiteY124" fmla="*/ 474399 h 877639"/>
                <a:gd name="connsiteX125" fmla="*/ 385977 w 581030"/>
                <a:gd name="connsiteY125" fmla="*/ 491877 h 877639"/>
                <a:gd name="connsiteX126" fmla="*/ 313762 w 581030"/>
                <a:gd name="connsiteY126" fmla="*/ 573025 h 877639"/>
                <a:gd name="connsiteX127" fmla="*/ 313762 w 581030"/>
                <a:gd name="connsiteY127" fmla="*/ 646681 h 877639"/>
                <a:gd name="connsiteX128" fmla="*/ 318743 w 581030"/>
                <a:gd name="connsiteY128" fmla="*/ 646681 h 877639"/>
                <a:gd name="connsiteX129" fmla="*/ 368546 w 581030"/>
                <a:gd name="connsiteY129" fmla="*/ 696618 h 877639"/>
                <a:gd name="connsiteX130" fmla="*/ 368546 w 581030"/>
                <a:gd name="connsiteY130" fmla="*/ 721586 h 877639"/>
                <a:gd name="connsiteX131" fmla="*/ 364811 w 581030"/>
                <a:gd name="connsiteY131" fmla="*/ 737816 h 877639"/>
                <a:gd name="connsiteX132" fmla="*/ 395938 w 581030"/>
                <a:gd name="connsiteY132" fmla="*/ 791498 h 877639"/>
                <a:gd name="connsiteX133" fmla="*/ 395938 w 581030"/>
                <a:gd name="connsiteY133" fmla="*/ 838938 h 877639"/>
                <a:gd name="connsiteX134" fmla="*/ 357340 w 581030"/>
                <a:gd name="connsiteY134" fmla="*/ 877639 h 877639"/>
                <a:gd name="connsiteX135" fmla="*/ 38598 w 581030"/>
                <a:gd name="connsiteY135" fmla="*/ 877639 h 877639"/>
                <a:gd name="connsiteX136" fmla="*/ 0 w 581030"/>
                <a:gd name="connsiteY136" fmla="*/ 838938 h 877639"/>
                <a:gd name="connsiteX137" fmla="*/ 0 w 581030"/>
                <a:gd name="connsiteY137" fmla="*/ 791498 h 877639"/>
                <a:gd name="connsiteX138" fmla="*/ 31127 w 581030"/>
                <a:gd name="connsiteY138" fmla="*/ 737816 h 877639"/>
                <a:gd name="connsiteX139" fmla="*/ 27392 w 581030"/>
                <a:gd name="connsiteY139" fmla="*/ 721586 h 877639"/>
                <a:gd name="connsiteX140" fmla="*/ 27392 w 581030"/>
                <a:gd name="connsiteY140" fmla="*/ 696618 h 877639"/>
                <a:gd name="connsiteX141" fmla="*/ 77195 w 581030"/>
                <a:gd name="connsiteY141" fmla="*/ 646681 h 877639"/>
                <a:gd name="connsiteX142" fmla="*/ 82176 w 581030"/>
                <a:gd name="connsiteY142" fmla="*/ 646681 h 877639"/>
                <a:gd name="connsiteX143" fmla="*/ 82176 w 581030"/>
                <a:gd name="connsiteY143" fmla="*/ 546808 h 877639"/>
                <a:gd name="connsiteX144" fmla="*/ 77195 w 581030"/>
                <a:gd name="connsiteY144" fmla="*/ 538069 h 877639"/>
                <a:gd name="connsiteX145" fmla="*/ 32372 w 581030"/>
                <a:gd name="connsiteY145" fmla="*/ 508107 h 877639"/>
                <a:gd name="connsiteX146" fmla="*/ 22412 w 581030"/>
                <a:gd name="connsiteY146" fmla="*/ 503113 h 877639"/>
                <a:gd name="connsiteX147" fmla="*/ 7471 w 581030"/>
                <a:gd name="connsiteY147" fmla="*/ 493126 h 877639"/>
                <a:gd name="connsiteX148" fmla="*/ 0 w 581030"/>
                <a:gd name="connsiteY148" fmla="*/ 470654 h 877639"/>
                <a:gd name="connsiteX149" fmla="*/ 0 w 581030"/>
                <a:gd name="connsiteY149" fmla="*/ 307111 h 877639"/>
                <a:gd name="connsiteX150" fmla="*/ 0 w 581030"/>
                <a:gd name="connsiteY150" fmla="*/ 303366 h 877639"/>
                <a:gd name="connsiteX151" fmla="*/ 0 w 581030"/>
                <a:gd name="connsiteY151" fmla="*/ 294627 h 877639"/>
                <a:gd name="connsiteX152" fmla="*/ 292596 w 581030"/>
                <a:gd name="connsiteY152" fmla="*/ 0 h 87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581030" h="877639">
                  <a:moveTo>
                    <a:pt x="61009" y="754045"/>
                  </a:moveTo>
                  <a:cubicBezTo>
                    <a:pt x="41088" y="754045"/>
                    <a:pt x="23657" y="771523"/>
                    <a:pt x="23657" y="791498"/>
                  </a:cubicBezTo>
                  <a:lnTo>
                    <a:pt x="23657" y="838938"/>
                  </a:lnTo>
                  <a:cubicBezTo>
                    <a:pt x="23657" y="847677"/>
                    <a:pt x="29882" y="853919"/>
                    <a:pt x="38598" y="853919"/>
                  </a:cubicBezTo>
                  <a:lnTo>
                    <a:pt x="357340" y="853919"/>
                  </a:lnTo>
                  <a:cubicBezTo>
                    <a:pt x="364811" y="853919"/>
                    <a:pt x="372281" y="847677"/>
                    <a:pt x="372281" y="838938"/>
                  </a:cubicBezTo>
                  <a:lnTo>
                    <a:pt x="372281" y="791498"/>
                  </a:lnTo>
                  <a:cubicBezTo>
                    <a:pt x="372281" y="771523"/>
                    <a:pt x="354850" y="754045"/>
                    <a:pt x="333684" y="754045"/>
                  </a:cubicBezTo>
                  <a:close/>
                  <a:moveTo>
                    <a:pt x="77195" y="670401"/>
                  </a:moveTo>
                  <a:cubicBezTo>
                    <a:pt x="63499" y="670401"/>
                    <a:pt x="51049" y="681637"/>
                    <a:pt x="51049" y="696618"/>
                  </a:cubicBezTo>
                  <a:lnTo>
                    <a:pt x="51049" y="721586"/>
                  </a:lnTo>
                  <a:cubicBezTo>
                    <a:pt x="51049" y="725332"/>
                    <a:pt x="54784" y="729077"/>
                    <a:pt x="59764" y="729077"/>
                  </a:cubicBezTo>
                  <a:lnTo>
                    <a:pt x="61009" y="729077"/>
                  </a:lnTo>
                  <a:lnTo>
                    <a:pt x="333684" y="729077"/>
                  </a:lnTo>
                  <a:lnTo>
                    <a:pt x="336174" y="729077"/>
                  </a:lnTo>
                  <a:lnTo>
                    <a:pt x="344750" y="721706"/>
                  </a:lnTo>
                  <a:lnTo>
                    <a:pt x="344889" y="721586"/>
                  </a:lnTo>
                  <a:lnTo>
                    <a:pt x="344889" y="696618"/>
                  </a:lnTo>
                  <a:cubicBezTo>
                    <a:pt x="344889" y="681637"/>
                    <a:pt x="333684" y="670401"/>
                    <a:pt x="318743" y="670401"/>
                  </a:cubicBezTo>
                  <a:lnTo>
                    <a:pt x="296331" y="670401"/>
                  </a:lnTo>
                  <a:lnTo>
                    <a:pt x="280862" y="670401"/>
                  </a:lnTo>
                  <a:lnTo>
                    <a:pt x="99607" y="670401"/>
                  </a:lnTo>
                  <a:close/>
                  <a:moveTo>
                    <a:pt x="440732" y="384513"/>
                  </a:moveTo>
                  <a:cubicBezTo>
                    <a:pt x="502266" y="384513"/>
                    <a:pt x="552724" y="435387"/>
                    <a:pt x="552724" y="498669"/>
                  </a:cubicBezTo>
                  <a:cubicBezTo>
                    <a:pt x="552724" y="522244"/>
                    <a:pt x="546571" y="543338"/>
                    <a:pt x="533033" y="563191"/>
                  </a:cubicBezTo>
                  <a:cubicBezTo>
                    <a:pt x="545340" y="569395"/>
                    <a:pt x="552724" y="581804"/>
                    <a:pt x="552724" y="596693"/>
                  </a:cubicBezTo>
                  <a:lnTo>
                    <a:pt x="552724" y="604138"/>
                  </a:lnTo>
                  <a:cubicBezTo>
                    <a:pt x="552724" y="621510"/>
                    <a:pt x="540418" y="636400"/>
                    <a:pt x="524419" y="640122"/>
                  </a:cubicBezTo>
                  <a:lnTo>
                    <a:pt x="524419" y="761722"/>
                  </a:lnTo>
                  <a:lnTo>
                    <a:pt x="534264" y="761722"/>
                  </a:lnTo>
                  <a:cubicBezTo>
                    <a:pt x="560109" y="761722"/>
                    <a:pt x="581030" y="782816"/>
                    <a:pt x="581030" y="808874"/>
                  </a:cubicBezTo>
                  <a:lnTo>
                    <a:pt x="581030" y="842376"/>
                  </a:lnTo>
                  <a:cubicBezTo>
                    <a:pt x="581030" y="858506"/>
                    <a:pt x="567493" y="872155"/>
                    <a:pt x="551494" y="872155"/>
                  </a:cubicBezTo>
                  <a:lnTo>
                    <a:pt x="419810" y="872155"/>
                  </a:lnTo>
                  <a:cubicBezTo>
                    <a:pt x="413657" y="872155"/>
                    <a:pt x="408734" y="867192"/>
                    <a:pt x="408734" y="859747"/>
                  </a:cubicBezTo>
                  <a:cubicBezTo>
                    <a:pt x="408734" y="854784"/>
                    <a:pt x="413657" y="848580"/>
                    <a:pt x="419810" y="848580"/>
                  </a:cubicBezTo>
                  <a:lnTo>
                    <a:pt x="551494" y="848580"/>
                  </a:lnTo>
                  <a:cubicBezTo>
                    <a:pt x="555186" y="848580"/>
                    <a:pt x="558878" y="846098"/>
                    <a:pt x="558878" y="842376"/>
                  </a:cubicBezTo>
                  <a:lnTo>
                    <a:pt x="558878" y="808874"/>
                  </a:lnTo>
                  <a:cubicBezTo>
                    <a:pt x="558878" y="795225"/>
                    <a:pt x="547802" y="785298"/>
                    <a:pt x="534264" y="785298"/>
                  </a:cubicBezTo>
                  <a:lnTo>
                    <a:pt x="524419" y="785298"/>
                  </a:lnTo>
                  <a:lnTo>
                    <a:pt x="435809" y="785298"/>
                  </a:lnTo>
                  <a:cubicBezTo>
                    <a:pt x="428425" y="785298"/>
                    <a:pt x="423502" y="780335"/>
                    <a:pt x="423502" y="774131"/>
                  </a:cubicBezTo>
                  <a:cubicBezTo>
                    <a:pt x="423502" y="766686"/>
                    <a:pt x="428425" y="761722"/>
                    <a:pt x="435809" y="761722"/>
                  </a:cubicBezTo>
                  <a:lnTo>
                    <a:pt x="499805" y="761722"/>
                  </a:lnTo>
                  <a:lnTo>
                    <a:pt x="499805" y="641363"/>
                  </a:lnTo>
                  <a:lnTo>
                    <a:pt x="371813" y="641363"/>
                  </a:lnTo>
                  <a:lnTo>
                    <a:pt x="368121" y="641363"/>
                  </a:lnTo>
                  <a:cubicBezTo>
                    <a:pt x="361968" y="641363"/>
                    <a:pt x="357045" y="635159"/>
                    <a:pt x="357045" y="628955"/>
                  </a:cubicBezTo>
                  <a:cubicBezTo>
                    <a:pt x="357045" y="621510"/>
                    <a:pt x="361968" y="616547"/>
                    <a:pt x="368121" y="616547"/>
                  </a:cubicBezTo>
                  <a:lnTo>
                    <a:pt x="371813" y="616547"/>
                  </a:lnTo>
                  <a:lnTo>
                    <a:pt x="515804" y="616547"/>
                  </a:lnTo>
                  <a:cubicBezTo>
                    <a:pt x="523188" y="616547"/>
                    <a:pt x="529341" y="610342"/>
                    <a:pt x="529341" y="604138"/>
                  </a:cubicBezTo>
                  <a:lnTo>
                    <a:pt x="529341" y="596693"/>
                  </a:lnTo>
                  <a:cubicBezTo>
                    <a:pt x="529341" y="588008"/>
                    <a:pt x="523188" y="583044"/>
                    <a:pt x="515804" y="583044"/>
                  </a:cubicBezTo>
                  <a:lnTo>
                    <a:pt x="368121" y="583044"/>
                  </a:lnTo>
                  <a:cubicBezTo>
                    <a:pt x="361968" y="583044"/>
                    <a:pt x="357045" y="576840"/>
                    <a:pt x="357045" y="570636"/>
                  </a:cubicBezTo>
                  <a:cubicBezTo>
                    <a:pt x="357045" y="564432"/>
                    <a:pt x="361968" y="559469"/>
                    <a:pt x="368121" y="559469"/>
                  </a:cubicBezTo>
                  <a:lnTo>
                    <a:pt x="505958" y="559469"/>
                  </a:lnTo>
                  <a:cubicBezTo>
                    <a:pt x="505958" y="558228"/>
                    <a:pt x="505958" y="558228"/>
                    <a:pt x="505958" y="558228"/>
                  </a:cubicBezTo>
                  <a:cubicBezTo>
                    <a:pt x="520727" y="542097"/>
                    <a:pt x="529341" y="519763"/>
                    <a:pt x="529341" y="498669"/>
                  </a:cubicBezTo>
                  <a:cubicBezTo>
                    <a:pt x="529341" y="449036"/>
                    <a:pt x="489959" y="408089"/>
                    <a:pt x="440732" y="408089"/>
                  </a:cubicBezTo>
                  <a:cubicBezTo>
                    <a:pt x="433348" y="408089"/>
                    <a:pt x="425964" y="409330"/>
                    <a:pt x="419810" y="411811"/>
                  </a:cubicBezTo>
                  <a:cubicBezTo>
                    <a:pt x="412426" y="413052"/>
                    <a:pt x="406273" y="408089"/>
                    <a:pt x="405042" y="403126"/>
                  </a:cubicBezTo>
                  <a:cubicBezTo>
                    <a:pt x="403811" y="395681"/>
                    <a:pt x="407503" y="389476"/>
                    <a:pt x="413657" y="388236"/>
                  </a:cubicBezTo>
                  <a:cubicBezTo>
                    <a:pt x="422271" y="385754"/>
                    <a:pt x="432117" y="384513"/>
                    <a:pt x="440732" y="384513"/>
                  </a:cubicBezTo>
                  <a:close/>
                  <a:moveTo>
                    <a:pt x="292596" y="24969"/>
                  </a:moveTo>
                  <a:cubicBezTo>
                    <a:pt x="144430" y="24969"/>
                    <a:pt x="23657" y="146065"/>
                    <a:pt x="23657" y="294627"/>
                  </a:cubicBezTo>
                  <a:cubicBezTo>
                    <a:pt x="23657" y="297124"/>
                    <a:pt x="23657" y="299621"/>
                    <a:pt x="23657" y="303366"/>
                  </a:cubicBezTo>
                  <a:lnTo>
                    <a:pt x="23657" y="305863"/>
                  </a:lnTo>
                  <a:lnTo>
                    <a:pt x="23657" y="307111"/>
                  </a:lnTo>
                  <a:lnTo>
                    <a:pt x="23657" y="470654"/>
                  </a:lnTo>
                  <a:cubicBezTo>
                    <a:pt x="23657" y="473151"/>
                    <a:pt x="24902" y="475648"/>
                    <a:pt x="26147" y="476896"/>
                  </a:cubicBezTo>
                  <a:cubicBezTo>
                    <a:pt x="27392" y="476896"/>
                    <a:pt x="31127" y="480642"/>
                    <a:pt x="34862" y="481890"/>
                  </a:cubicBezTo>
                  <a:cubicBezTo>
                    <a:pt x="39843" y="484387"/>
                    <a:pt x="43578" y="486884"/>
                    <a:pt x="47313" y="489380"/>
                  </a:cubicBezTo>
                  <a:lnTo>
                    <a:pt x="89646" y="516846"/>
                  </a:lnTo>
                  <a:cubicBezTo>
                    <a:pt x="99607" y="523088"/>
                    <a:pt x="105832" y="534324"/>
                    <a:pt x="105832" y="546808"/>
                  </a:cubicBezTo>
                  <a:lnTo>
                    <a:pt x="105832" y="646681"/>
                  </a:lnTo>
                  <a:lnTo>
                    <a:pt x="251325" y="646681"/>
                  </a:lnTo>
                  <a:lnTo>
                    <a:pt x="288860" y="646681"/>
                  </a:lnTo>
                  <a:lnTo>
                    <a:pt x="288860" y="570528"/>
                  </a:lnTo>
                  <a:cubicBezTo>
                    <a:pt x="288860" y="565534"/>
                    <a:pt x="288860" y="555547"/>
                    <a:pt x="368546" y="475648"/>
                  </a:cubicBezTo>
                  <a:cubicBezTo>
                    <a:pt x="371036" y="474399"/>
                    <a:pt x="371036" y="471903"/>
                    <a:pt x="371036" y="469406"/>
                  </a:cubicBezTo>
                  <a:cubicBezTo>
                    <a:pt x="373526" y="460667"/>
                    <a:pt x="371036" y="450680"/>
                    <a:pt x="364811" y="444437"/>
                  </a:cubicBezTo>
                  <a:lnTo>
                    <a:pt x="257733" y="378271"/>
                  </a:lnTo>
                  <a:cubicBezTo>
                    <a:pt x="250263" y="372029"/>
                    <a:pt x="245282" y="364538"/>
                    <a:pt x="245282" y="354551"/>
                  </a:cubicBezTo>
                  <a:lnTo>
                    <a:pt x="245282" y="337073"/>
                  </a:lnTo>
                  <a:cubicBezTo>
                    <a:pt x="240302" y="337073"/>
                    <a:pt x="235322" y="337073"/>
                    <a:pt x="230341" y="337073"/>
                  </a:cubicBezTo>
                  <a:cubicBezTo>
                    <a:pt x="171822" y="337073"/>
                    <a:pt x="123264" y="289633"/>
                    <a:pt x="123264" y="230958"/>
                  </a:cubicBezTo>
                  <a:cubicBezTo>
                    <a:pt x="123264" y="224716"/>
                    <a:pt x="129489" y="218473"/>
                    <a:pt x="135715" y="218473"/>
                  </a:cubicBezTo>
                  <a:cubicBezTo>
                    <a:pt x="141940" y="218473"/>
                    <a:pt x="148165" y="224716"/>
                    <a:pt x="148165" y="230958"/>
                  </a:cubicBezTo>
                  <a:cubicBezTo>
                    <a:pt x="148165" y="275901"/>
                    <a:pt x="184273" y="313353"/>
                    <a:pt x="230341" y="313353"/>
                  </a:cubicBezTo>
                  <a:cubicBezTo>
                    <a:pt x="260223" y="313353"/>
                    <a:pt x="278900" y="298372"/>
                    <a:pt x="286370" y="292130"/>
                  </a:cubicBezTo>
                  <a:cubicBezTo>
                    <a:pt x="292596" y="285888"/>
                    <a:pt x="300066" y="283391"/>
                    <a:pt x="308782" y="285888"/>
                  </a:cubicBezTo>
                  <a:lnTo>
                    <a:pt x="413369" y="317099"/>
                  </a:lnTo>
                  <a:cubicBezTo>
                    <a:pt x="413369" y="317099"/>
                    <a:pt x="415859" y="317099"/>
                    <a:pt x="415859" y="315850"/>
                  </a:cubicBezTo>
                  <a:lnTo>
                    <a:pt x="437026" y="272155"/>
                  </a:lnTo>
                  <a:cubicBezTo>
                    <a:pt x="439516" y="264665"/>
                    <a:pt x="440761" y="255926"/>
                    <a:pt x="439516" y="247187"/>
                  </a:cubicBezTo>
                  <a:cubicBezTo>
                    <a:pt x="437026" y="237200"/>
                    <a:pt x="428310" y="227212"/>
                    <a:pt x="418350" y="222219"/>
                  </a:cubicBezTo>
                  <a:lnTo>
                    <a:pt x="270184" y="159798"/>
                  </a:lnTo>
                  <a:cubicBezTo>
                    <a:pt x="267694" y="157301"/>
                    <a:pt x="255243" y="152307"/>
                    <a:pt x="244037" y="148562"/>
                  </a:cubicBezTo>
                  <a:cubicBezTo>
                    <a:pt x="237812" y="147314"/>
                    <a:pt x="234077" y="139823"/>
                    <a:pt x="236567" y="133581"/>
                  </a:cubicBezTo>
                  <a:cubicBezTo>
                    <a:pt x="239057" y="127339"/>
                    <a:pt x="245282" y="123594"/>
                    <a:pt x="251508" y="126090"/>
                  </a:cubicBezTo>
                  <a:cubicBezTo>
                    <a:pt x="253998" y="126090"/>
                    <a:pt x="261468" y="128587"/>
                    <a:pt x="267694" y="132333"/>
                  </a:cubicBezTo>
                  <a:lnTo>
                    <a:pt x="347380" y="32459"/>
                  </a:lnTo>
                  <a:cubicBezTo>
                    <a:pt x="334929" y="28714"/>
                    <a:pt x="328703" y="27465"/>
                    <a:pt x="328703" y="27465"/>
                  </a:cubicBezTo>
                  <a:cubicBezTo>
                    <a:pt x="316252" y="26217"/>
                    <a:pt x="305047" y="24969"/>
                    <a:pt x="292596" y="24969"/>
                  </a:cubicBezTo>
                  <a:close/>
                  <a:moveTo>
                    <a:pt x="292596" y="0"/>
                  </a:moveTo>
                  <a:cubicBezTo>
                    <a:pt x="306292" y="0"/>
                    <a:pt x="318743" y="2497"/>
                    <a:pt x="331193" y="3745"/>
                  </a:cubicBezTo>
                  <a:cubicBezTo>
                    <a:pt x="331193" y="3745"/>
                    <a:pt x="339909" y="4994"/>
                    <a:pt x="352360" y="7491"/>
                  </a:cubicBezTo>
                  <a:cubicBezTo>
                    <a:pt x="361076" y="9987"/>
                    <a:pt x="366056" y="14981"/>
                    <a:pt x="369791" y="23720"/>
                  </a:cubicBezTo>
                  <a:cubicBezTo>
                    <a:pt x="372281" y="31211"/>
                    <a:pt x="371036" y="39950"/>
                    <a:pt x="366056" y="46192"/>
                  </a:cubicBezTo>
                  <a:lnTo>
                    <a:pt x="290105" y="142320"/>
                  </a:lnTo>
                  <a:lnTo>
                    <a:pt x="427065" y="199747"/>
                  </a:lnTo>
                  <a:cubicBezTo>
                    <a:pt x="444496" y="207238"/>
                    <a:pt x="458192" y="222219"/>
                    <a:pt x="463173" y="242193"/>
                  </a:cubicBezTo>
                  <a:cubicBezTo>
                    <a:pt x="465663" y="254678"/>
                    <a:pt x="464418" y="269659"/>
                    <a:pt x="458192" y="280894"/>
                  </a:cubicBezTo>
                  <a:lnTo>
                    <a:pt x="438271" y="325838"/>
                  </a:lnTo>
                  <a:cubicBezTo>
                    <a:pt x="433291" y="335825"/>
                    <a:pt x="423330" y="340819"/>
                    <a:pt x="413369" y="340819"/>
                  </a:cubicBezTo>
                  <a:cubicBezTo>
                    <a:pt x="410879" y="340819"/>
                    <a:pt x="408389" y="340819"/>
                    <a:pt x="405899" y="340819"/>
                  </a:cubicBezTo>
                  <a:lnTo>
                    <a:pt x="302556" y="309608"/>
                  </a:lnTo>
                  <a:cubicBezTo>
                    <a:pt x="296331" y="315850"/>
                    <a:pt x="285125" y="324589"/>
                    <a:pt x="268939" y="330831"/>
                  </a:cubicBezTo>
                  <a:lnTo>
                    <a:pt x="268939" y="354551"/>
                  </a:lnTo>
                  <a:cubicBezTo>
                    <a:pt x="268939" y="355800"/>
                    <a:pt x="270184" y="357048"/>
                    <a:pt x="270184" y="357048"/>
                  </a:cubicBezTo>
                  <a:lnTo>
                    <a:pt x="379752" y="425711"/>
                  </a:lnTo>
                  <a:cubicBezTo>
                    <a:pt x="393448" y="438195"/>
                    <a:pt x="398428" y="456922"/>
                    <a:pt x="395938" y="474399"/>
                  </a:cubicBezTo>
                  <a:cubicBezTo>
                    <a:pt x="393448" y="480642"/>
                    <a:pt x="390958" y="486884"/>
                    <a:pt x="385977" y="491877"/>
                  </a:cubicBezTo>
                  <a:cubicBezTo>
                    <a:pt x="341154" y="538069"/>
                    <a:pt x="317497" y="565534"/>
                    <a:pt x="313762" y="573025"/>
                  </a:cubicBezTo>
                  <a:lnTo>
                    <a:pt x="313762" y="646681"/>
                  </a:lnTo>
                  <a:lnTo>
                    <a:pt x="318743" y="646681"/>
                  </a:lnTo>
                  <a:cubicBezTo>
                    <a:pt x="346134" y="646681"/>
                    <a:pt x="368546" y="669153"/>
                    <a:pt x="368546" y="696618"/>
                  </a:cubicBezTo>
                  <a:lnTo>
                    <a:pt x="368546" y="721586"/>
                  </a:lnTo>
                  <a:cubicBezTo>
                    <a:pt x="368546" y="726580"/>
                    <a:pt x="366056" y="731574"/>
                    <a:pt x="364811" y="737816"/>
                  </a:cubicBezTo>
                  <a:cubicBezTo>
                    <a:pt x="383487" y="747803"/>
                    <a:pt x="395938" y="767778"/>
                    <a:pt x="395938" y="791498"/>
                  </a:cubicBezTo>
                  <a:lnTo>
                    <a:pt x="395938" y="838938"/>
                  </a:lnTo>
                  <a:cubicBezTo>
                    <a:pt x="395938" y="860161"/>
                    <a:pt x="378507" y="877639"/>
                    <a:pt x="357340" y="877639"/>
                  </a:cubicBezTo>
                  <a:lnTo>
                    <a:pt x="38598" y="877639"/>
                  </a:lnTo>
                  <a:cubicBezTo>
                    <a:pt x="17431" y="877639"/>
                    <a:pt x="0" y="860161"/>
                    <a:pt x="0" y="838938"/>
                  </a:cubicBezTo>
                  <a:lnTo>
                    <a:pt x="0" y="791498"/>
                  </a:lnTo>
                  <a:cubicBezTo>
                    <a:pt x="0" y="767778"/>
                    <a:pt x="12451" y="747803"/>
                    <a:pt x="31127" y="737816"/>
                  </a:cubicBezTo>
                  <a:cubicBezTo>
                    <a:pt x="28637" y="731574"/>
                    <a:pt x="27392" y="726580"/>
                    <a:pt x="27392" y="721586"/>
                  </a:cubicBezTo>
                  <a:lnTo>
                    <a:pt x="27392" y="696618"/>
                  </a:lnTo>
                  <a:cubicBezTo>
                    <a:pt x="27392" y="669153"/>
                    <a:pt x="48558" y="646681"/>
                    <a:pt x="77195" y="646681"/>
                  </a:cubicBezTo>
                  <a:lnTo>
                    <a:pt x="82176" y="646681"/>
                  </a:lnTo>
                  <a:lnTo>
                    <a:pt x="82176" y="546808"/>
                  </a:lnTo>
                  <a:cubicBezTo>
                    <a:pt x="82176" y="543062"/>
                    <a:pt x="79686" y="539317"/>
                    <a:pt x="77195" y="538069"/>
                  </a:cubicBezTo>
                  <a:lnTo>
                    <a:pt x="32372" y="508107"/>
                  </a:lnTo>
                  <a:cubicBezTo>
                    <a:pt x="31127" y="508107"/>
                    <a:pt x="26147" y="504362"/>
                    <a:pt x="22412" y="503113"/>
                  </a:cubicBezTo>
                  <a:cubicBezTo>
                    <a:pt x="14941" y="498119"/>
                    <a:pt x="11206" y="495623"/>
                    <a:pt x="7471" y="493126"/>
                  </a:cubicBezTo>
                  <a:cubicBezTo>
                    <a:pt x="2490" y="486884"/>
                    <a:pt x="0" y="478145"/>
                    <a:pt x="0" y="470654"/>
                  </a:cubicBezTo>
                  <a:lnTo>
                    <a:pt x="0" y="307111"/>
                  </a:lnTo>
                  <a:cubicBezTo>
                    <a:pt x="0" y="305863"/>
                    <a:pt x="0" y="305863"/>
                    <a:pt x="0" y="303366"/>
                  </a:cubicBezTo>
                  <a:cubicBezTo>
                    <a:pt x="0" y="300869"/>
                    <a:pt x="0" y="297124"/>
                    <a:pt x="0" y="294627"/>
                  </a:cubicBezTo>
                  <a:cubicBezTo>
                    <a:pt x="0" y="132333"/>
                    <a:pt x="130734" y="0"/>
                    <a:pt x="292596" y="0"/>
                  </a:cubicBezTo>
                  <a:close/>
                </a:path>
              </a:pathLst>
            </a:custGeom>
            <a:solidFill>
              <a:schemeClr val="bg1"/>
            </a:solidFill>
            <a:ln>
              <a:noFill/>
            </a:ln>
            <a:effectLst/>
          </p:spPr>
          <p:txBody>
            <a:bodyPr wrap="square" anchor="ctr">
              <a:noAutofit/>
            </a:bodyPr>
            <a:lstStyle/>
            <a:p>
              <a:endParaRPr lang="en-US" dirty="0">
                <a:latin typeface="Lora" panose="02000503000000020004" pitchFamily="2" charset="0"/>
              </a:endParaRPr>
            </a:p>
          </p:txBody>
        </p:sp>
        <p:sp>
          <p:nvSpPr>
            <p:cNvPr id="10" name="Freeform 473">
              <a:extLst>
                <a:ext uri="{FF2B5EF4-FFF2-40B4-BE49-F238E27FC236}">
                  <a16:creationId xmlns:a16="http://schemas.microsoft.com/office/drawing/2014/main" id="{0BD16BD1-36AD-B2A9-E40E-BB8A438EC6D6}"/>
                </a:ext>
              </a:extLst>
            </p:cNvPr>
            <p:cNvSpPr>
              <a:spLocks noChangeArrowheads="1"/>
            </p:cNvSpPr>
            <p:nvPr/>
          </p:nvSpPr>
          <p:spPr bwMode="auto">
            <a:xfrm>
              <a:off x="905359" y="1450643"/>
              <a:ext cx="2831667" cy="134579"/>
            </a:xfrm>
            <a:custGeom>
              <a:avLst/>
              <a:gdLst>
                <a:gd name="T0" fmla="*/ 0 w 4546"/>
                <a:gd name="T1" fmla="*/ 0 h 215"/>
                <a:gd name="T2" fmla="*/ 2453 w 4546"/>
                <a:gd name="T3" fmla="*/ 0 h 215"/>
                <a:gd name="T4" fmla="*/ 2453 w 4546"/>
                <a:gd name="T5" fmla="*/ 214 h 215"/>
                <a:gd name="T6" fmla="*/ 4545 w 4546"/>
                <a:gd name="T7" fmla="*/ 214 h 215"/>
              </a:gdLst>
              <a:ahLst/>
              <a:cxnLst>
                <a:cxn ang="0">
                  <a:pos x="T0" y="T1"/>
                </a:cxn>
                <a:cxn ang="0">
                  <a:pos x="T2" y="T3"/>
                </a:cxn>
                <a:cxn ang="0">
                  <a:pos x="T4" y="T5"/>
                </a:cxn>
                <a:cxn ang="0">
                  <a:pos x="T6" y="T7"/>
                </a:cxn>
              </a:cxnLst>
              <a:rect l="0" t="0" r="r" b="b"/>
              <a:pathLst>
                <a:path w="4546" h="215">
                  <a:moveTo>
                    <a:pt x="0" y="0"/>
                  </a:moveTo>
                  <a:lnTo>
                    <a:pt x="2453" y="0"/>
                  </a:lnTo>
                  <a:lnTo>
                    <a:pt x="2453" y="214"/>
                  </a:lnTo>
                  <a:lnTo>
                    <a:pt x="4545" y="214"/>
                  </a:lnTo>
                </a:path>
              </a:pathLst>
            </a:custGeom>
            <a:noFill/>
            <a:ln w="127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11" name="TextBox 10">
              <a:extLst>
                <a:ext uri="{FF2B5EF4-FFF2-40B4-BE49-F238E27FC236}">
                  <a16:creationId xmlns:a16="http://schemas.microsoft.com/office/drawing/2014/main" id="{B5842FB0-0FF1-C578-0B77-BB8D5DFA325C}"/>
                </a:ext>
              </a:extLst>
            </p:cNvPr>
            <p:cNvSpPr txBox="1"/>
            <p:nvPr/>
          </p:nvSpPr>
          <p:spPr>
            <a:xfrm>
              <a:off x="4968574" y="936981"/>
              <a:ext cx="6608908" cy="923330"/>
            </a:xfrm>
            <a:prstGeom prst="rect">
              <a:avLst/>
            </a:prstGeom>
            <a:noFill/>
          </p:spPr>
          <p:txBody>
            <a:bodyPr wrap="square" rtlCol="0" anchor="b">
              <a:spAutoFit/>
            </a:bodyPr>
            <a:lstStyle/>
            <a:p>
              <a:pPr algn="just"/>
              <a:r>
                <a:rPr lang="en-US" spc="-15" dirty="0">
                  <a:solidFill>
                    <a:schemeClr val="tx2"/>
                  </a:solidFill>
                  <a:latin typeface="Lora" panose="02000503000000020004" pitchFamily="2" charset="0"/>
                  <a:cs typeface="Poppins" pitchFamily="2" charset="77"/>
                </a:rPr>
                <a:t>For computing 95% threshold, possible view that receipts and payments not part of core business may be excluded to determine tax audit limit for Section 44AB</a:t>
              </a:r>
            </a:p>
          </p:txBody>
        </p:sp>
      </p:grpSp>
      <p:grpSp>
        <p:nvGrpSpPr>
          <p:cNvPr id="13" name="Group 12">
            <a:extLst>
              <a:ext uri="{FF2B5EF4-FFF2-40B4-BE49-F238E27FC236}">
                <a16:creationId xmlns:a16="http://schemas.microsoft.com/office/drawing/2014/main" id="{179410F4-817F-D5BE-4F5C-2F1C964EC1FF}"/>
              </a:ext>
            </a:extLst>
          </p:cNvPr>
          <p:cNvGrpSpPr/>
          <p:nvPr/>
        </p:nvGrpSpPr>
        <p:grpSpPr>
          <a:xfrm>
            <a:off x="960289" y="2036064"/>
            <a:ext cx="10797003" cy="1095451"/>
            <a:chOff x="960289" y="2036064"/>
            <a:chExt cx="10797003" cy="1095451"/>
          </a:xfrm>
        </p:grpSpPr>
        <p:sp>
          <p:nvSpPr>
            <p:cNvPr id="14" name="Freeform 3">
              <a:extLst>
                <a:ext uri="{FF2B5EF4-FFF2-40B4-BE49-F238E27FC236}">
                  <a16:creationId xmlns:a16="http://schemas.microsoft.com/office/drawing/2014/main" id="{8CDCE338-9425-FFF3-7E4D-B171FFE19F4B}"/>
                </a:ext>
              </a:extLst>
            </p:cNvPr>
            <p:cNvSpPr>
              <a:spLocks noChangeArrowheads="1"/>
            </p:cNvSpPr>
            <p:nvPr/>
          </p:nvSpPr>
          <p:spPr bwMode="auto">
            <a:xfrm>
              <a:off x="960289" y="2038399"/>
              <a:ext cx="1040934" cy="1093116"/>
            </a:xfrm>
            <a:custGeom>
              <a:avLst/>
              <a:gdLst>
                <a:gd name="T0" fmla="*/ 0 w 1670"/>
                <a:gd name="T1" fmla="*/ 877 h 1754"/>
                <a:gd name="T2" fmla="*/ 637 w 1670"/>
                <a:gd name="T3" fmla="*/ 0 h 1754"/>
                <a:gd name="T4" fmla="*/ 1669 w 1670"/>
                <a:gd name="T5" fmla="*/ 334 h 1754"/>
                <a:gd name="T6" fmla="*/ 1669 w 1670"/>
                <a:gd name="T7" fmla="*/ 1418 h 1754"/>
                <a:gd name="T8" fmla="*/ 637 w 1670"/>
                <a:gd name="T9" fmla="*/ 1753 h 1754"/>
                <a:gd name="T10" fmla="*/ 0 w 1670"/>
                <a:gd name="T11" fmla="*/ 877 h 1754"/>
              </a:gdLst>
              <a:ahLst/>
              <a:cxnLst>
                <a:cxn ang="0">
                  <a:pos x="T0" y="T1"/>
                </a:cxn>
                <a:cxn ang="0">
                  <a:pos x="T2" y="T3"/>
                </a:cxn>
                <a:cxn ang="0">
                  <a:pos x="T4" y="T5"/>
                </a:cxn>
                <a:cxn ang="0">
                  <a:pos x="T6" y="T7"/>
                </a:cxn>
                <a:cxn ang="0">
                  <a:pos x="T8" y="T9"/>
                </a:cxn>
                <a:cxn ang="0">
                  <a:pos x="T10" y="T11"/>
                </a:cxn>
              </a:cxnLst>
              <a:rect l="0" t="0" r="r" b="b"/>
              <a:pathLst>
                <a:path w="1670" h="1754">
                  <a:moveTo>
                    <a:pt x="0" y="877"/>
                  </a:moveTo>
                  <a:lnTo>
                    <a:pt x="637" y="0"/>
                  </a:lnTo>
                  <a:lnTo>
                    <a:pt x="1669" y="334"/>
                  </a:lnTo>
                  <a:lnTo>
                    <a:pt x="1669" y="1418"/>
                  </a:lnTo>
                  <a:lnTo>
                    <a:pt x="637" y="1753"/>
                  </a:lnTo>
                  <a:lnTo>
                    <a:pt x="0" y="877"/>
                  </a:lnTo>
                </a:path>
              </a:pathLst>
            </a:custGeom>
            <a:solidFill>
              <a:schemeClr val="accent2"/>
            </a:solidFill>
            <a:ln>
              <a:noFill/>
            </a:ln>
            <a:effectLst/>
          </p:spPr>
          <p:txBody>
            <a:bodyPr wrap="none" anchor="ctr"/>
            <a:lstStyle/>
            <a:p>
              <a:endParaRPr lang="en-US" dirty="0">
                <a:latin typeface="Lora" panose="02000503000000020004" pitchFamily="2" charset="0"/>
              </a:endParaRPr>
            </a:p>
          </p:txBody>
        </p:sp>
        <p:sp>
          <p:nvSpPr>
            <p:cNvPr id="15" name="Freeform 445">
              <a:extLst>
                <a:ext uri="{FF2B5EF4-FFF2-40B4-BE49-F238E27FC236}">
                  <a16:creationId xmlns:a16="http://schemas.microsoft.com/office/drawing/2014/main" id="{1B6867BE-0C65-80F8-1AB7-26038194D6EE}"/>
                </a:ext>
              </a:extLst>
            </p:cNvPr>
            <p:cNvSpPr>
              <a:spLocks noChangeArrowheads="1"/>
            </p:cNvSpPr>
            <p:nvPr/>
          </p:nvSpPr>
          <p:spPr bwMode="auto">
            <a:xfrm>
              <a:off x="4179214" y="2214176"/>
              <a:ext cx="686631" cy="686631"/>
            </a:xfrm>
            <a:custGeom>
              <a:avLst/>
              <a:gdLst>
                <a:gd name="T0" fmla="*/ 1103 w 1104"/>
                <a:gd name="T1" fmla="*/ 552 h 1104"/>
                <a:gd name="T2" fmla="*/ 1103 w 1104"/>
                <a:gd name="T3" fmla="*/ 552 h 1104"/>
                <a:gd name="T4" fmla="*/ 551 w 1104"/>
                <a:gd name="T5" fmla="*/ 1103 h 1104"/>
                <a:gd name="T6" fmla="*/ 551 w 1104"/>
                <a:gd name="T7" fmla="*/ 1103 h 1104"/>
                <a:gd name="T8" fmla="*/ 0 w 1104"/>
                <a:gd name="T9" fmla="*/ 552 h 1104"/>
                <a:gd name="T10" fmla="*/ 0 w 1104"/>
                <a:gd name="T11" fmla="*/ 552 h 1104"/>
                <a:gd name="T12" fmla="*/ 551 w 1104"/>
                <a:gd name="T13" fmla="*/ 0 h 1104"/>
                <a:gd name="T14" fmla="*/ 551 w 1104"/>
                <a:gd name="T15" fmla="*/ 0 h 1104"/>
                <a:gd name="T16" fmla="*/ 1103 w 1104"/>
                <a:gd name="T17" fmla="*/ 55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4" h="1104">
                  <a:moveTo>
                    <a:pt x="1103" y="552"/>
                  </a:moveTo>
                  <a:lnTo>
                    <a:pt x="1103" y="552"/>
                  </a:lnTo>
                  <a:cubicBezTo>
                    <a:pt x="1103" y="857"/>
                    <a:pt x="856" y="1103"/>
                    <a:pt x="551" y="1103"/>
                  </a:cubicBezTo>
                  <a:lnTo>
                    <a:pt x="551" y="1103"/>
                  </a:lnTo>
                  <a:cubicBezTo>
                    <a:pt x="247" y="1103"/>
                    <a:pt x="0" y="857"/>
                    <a:pt x="0" y="552"/>
                  </a:cubicBezTo>
                  <a:lnTo>
                    <a:pt x="0" y="552"/>
                  </a:lnTo>
                  <a:cubicBezTo>
                    <a:pt x="0" y="247"/>
                    <a:pt x="247" y="0"/>
                    <a:pt x="551" y="0"/>
                  </a:cubicBezTo>
                  <a:lnTo>
                    <a:pt x="551" y="0"/>
                  </a:lnTo>
                  <a:cubicBezTo>
                    <a:pt x="856" y="0"/>
                    <a:pt x="1103" y="247"/>
                    <a:pt x="1103" y="552"/>
                  </a:cubicBezTo>
                </a:path>
              </a:pathLst>
            </a:custGeom>
            <a:solidFill>
              <a:schemeClr val="accent2"/>
            </a:solidFill>
            <a:ln>
              <a:noFill/>
            </a:ln>
            <a:effectLst/>
          </p:spPr>
          <p:txBody>
            <a:bodyPr wrap="none" anchor="ctr"/>
            <a:lstStyle/>
            <a:p>
              <a:endParaRPr lang="en-US" dirty="0">
                <a:latin typeface="Lora" panose="02000503000000020004" pitchFamily="2" charset="0"/>
              </a:endParaRPr>
            </a:p>
          </p:txBody>
        </p:sp>
        <p:sp>
          <p:nvSpPr>
            <p:cNvPr id="16" name="Freeform 37">
              <a:extLst>
                <a:ext uri="{FF2B5EF4-FFF2-40B4-BE49-F238E27FC236}">
                  <a16:creationId xmlns:a16="http://schemas.microsoft.com/office/drawing/2014/main" id="{FC92F3C4-9DF3-E454-4669-F95A6D6E8D0B}"/>
                </a:ext>
              </a:extLst>
            </p:cNvPr>
            <p:cNvSpPr>
              <a:spLocks noChangeArrowheads="1"/>
            </p:cNvSpPr>
            <p:nvPr/>
          </p:nvSpPr>
          <p:spPr bwMode="auto">
            <a:xfrm>
              <a:off x="4291822" y="2381713"/>
              <a:ext cx="463542" cy="350931"/>
            </a:xfrm>
            <a:custGeom>
              <a:avLst/>
              <a:gdLst>
                <a:gd name="connsiteX0" fmla="*/ 133077 w 927084"/>
                <a:gd name="connsiteY0" fmla="*/ 464577 h 701861"/>
                <a:gd name="connsiteX1" fmla="*/ 179094 w 927084"/>
                <a:gd name="connsiteY1" fmla="*/ 666893 h 701861"/>
                <a:gd name="connsiteX2" fmla="*/ 191531 w 927084"/>
                <a:gd name="connsiteY2" fmla="*/ 678133 h 701861"/>
                <a:gd name="connsiteX3" fmla="*/ 273616 w 927084"/>
                <a:gd name="connsiteY3" fmla="*/ 678133 h 701861"/>
                <a:gd name="connsiteX4" fmla="*/ 281078 w 927084"/>
                <a:gd name="connsiteY4" fmla="*/ 671889 h 701861"/>
                <a:gd name="connsiteX5" fmla="*/ 284809 w 927084"/>
                <a:gd name="connsiteY5" fmla="*/ 661898 h 701861"/>
                <a:gd name="connsiteX6" fmla="*/ 257448 w 927084"/>
                <a:gd name="connsiteY6" fmla="*/ 532016 h 701861"/>
                <a:gd name="connsiteX7" fmla="*/ 241279 w 927084"/>
                <a:gd name="connsiteY7" fmla="*/ 464577 h 701861"/>
                <a:gd name="connsiteX8" fmla="*/ 266154 w 927084"/>
                <a:gd name="connsiteY8" fmla="*/ 460831 h 701861"/>
                <a:gd name="connsiteX9" fmla="*/ 278591 w 927084"/>
                <a:gd name="connsiteY9" fmla="*/ 515781 h 701861"/>
                <a:gd name="connsiteX10" fmla="*/ 317146 w 927084"/>
                <a:gd name="connsiteY10" fmla="*/ 468324 h 701861"/>
                <a:gd name="connsiteX11" fmla="*/ 317146 w 927084"/>
                <a:gd name="connsiteY11" fmla="*/ 460831 h 701861"/>
                <a:gd name="connsiteX12" fmla="*/ 844075 w 927084"/>
                <a:gd name="connsiteY12" fmla="*/ 415644 h 701861"/>
                <a:gd name="connsiteX13" fmla="*/ 920777 w 927084"/>
                <a:gd name="connsiteY13" fmla="*/ 466912 h 701861"/>
                <a:gd name="connsiteX14" fmla="*/ 923292 w 927084"/>
                <a:gd name="connsiteY14" fmla="*/ 482781 h 701861"/>
                <a:gd name="connsiteX15" fmla="*/ 913233 w 927084"/>
                <a:gd name="connsiteY15" fmla="*/ 487664 h 701861"/>
                <a:gd name="connsiteX16" fmla="*/ 906946 w 927084"/>
                <a:gd name="connsiteY16" fmla="*/ 486443 h 701861"/>
                <a:gd name="connsiteX17" fmla="*/ 830243 w 927084"/>
                <a:gd name="connsiteY17" fmla="*/ 435175 h 701861"/>
                <a:gd name="connsiteX18" fmla="*/ 827728 w 927084"/>
                <a:gd name="connsiteY18" fmla="*/ 419306 h 701861"/>
                <a:gd name="connsiteX19" fmla="*/ 844075 w 927084"/>
                <a:gd name="connsiteY19" fmla="*/ 415644 h 701861"/>
                <a:gd name="connsiteX20" fmla="*/ 758945 w 927084"/>
                <a:gd name="connsiteY20" fmla="*/ 358952 h 701861"/>
                <a:gd name="connsiteX21" fmla="*/ 768908 w 927084"/>
                <a:gd name="connsiteY21" fmla="*/ 360853 h 701861"/>
                <a:gd name="connsiteX22" fmla="*/ 799762 w 927084"/>
                <a:gd name="connsiteY22" fmla="*/ 382402 h 701861"/>
                <a:gd name="connsiteX23" fmla="*/ 802333 w 927084"/>
                <a:gd name="connsiteY23" fmla="*/ 398881 h 701861"/>
                <a:gd name="connsiteX24" fmla="*/ 792048 w 927084"/>
                <a:gd name="connsiteY24" fmla="*/ 405219 h 701861"/>
                <a:gd name="connsiteX25" fmla="*/ 785621 w 927084"/>
                <a:gd name="connsiteY25" fmla="*/ 402683 h 701861"/>
                <a:gd name="connsiteX26" fmla="*/ 754767 w 927084"/>
                <a:gd name="connsiteY26" fmla="*/ 381134 h 701861"/>
                <a:gd name="connsiteX27" fmla="*/ 750911 w 927084"/>
                <a:gd name="connsiteY27" fmla="*/ 364656 h 701861"/>
                <a:gd name="connsiteX28" fmla="*/ 758945 w 927084"/>
                <a:gd name="connsiteY28" fmla="*/ 358952 h 701861"/>
                <a:gd name="connsiteX29" fmla="*/ 863826 w 927084"/>
                <a:gd name="connsiteY29" fmla="*/ 258176 h 701861"/>
                <a:gd name="connsiteX30" fmla="*/ 914680 w 927084"/>
                <a:gd name="connsiteY30" fmla="*/ 258176 h 701861"/>
                <a:gd name="connsiteX31" fmla="*/ 927084 w 927084"/>
                <a:gd name="connsiteY31" fmla="*/ 271254 h 701861"/>
                <a:gd name="connsiteX32" fmla="*/ 914680 w 927084"/>
                <a:gd name="connsiteY32" fmla="*/ 284332 h 701861"/>
                <a:gd name="connsiteX33" fmla="*/ 863826 w 927084"/>
                <a:gd name="connsiteY33" fmla="*/ 284332 h 701861"/>
                <a:gd name="connsiteX34" fmla="*/ 851422 w 927084"/>
                <a:gd name="connsiteY34" fmla="*/ 271254 h 701861"/>
                <a:gd name="connsiteX35" fmla="*/ 863826 w 927084"/>
                <a:gd name="connsiteY35" fmla="*/ 258176 h 701861"/>
                <a:gd name="connsiteX36" fmla="*/ 759460 w 927084"/>
                <a:gd name="connsiteY36" fmla="*/ 258176 h 701861"/>
                <a:gd name="connsiteX37" fmla="*/ 811554 w 927084"/>
                <a:gd name="connsiteY37" fmla="*/ 258176 h 701861"/>
                <a:gd name="connsiteX38" fmla="*/ 822718 w 927084"/>
                <a:gd name="connsiteY38" fmla="*/ 271254 h 701861"/>
                <a:gd name="connsiteX39" fmla="*/ 811554 w 927084"/>
                <a:gd name="connsiteY39" fmla="*/ 284332 h 701861"/>
                <a:gd name="connsiteX40" fmla="*/ 759460 w 927084"/>
                <a:gd name="connsiteY40" fmla="*/ 284332 h 701861"/>
                <a:gd name="connsiteX41" fmla="*/ 747056 w 927084"/>
                <a:gd name="connsiteY41" fmla="*/ 271254 h 701861"/>
                <a:gd name="connsiteX42" fmla="*/ 759460 w 927084"/>
                <a:gd name="connsiteY42" fmla="*/ 258176 h 701861"/>
                <a:gd name="connsiteX43" fmla="*/ 660409 w 927084"/>
                <a:gd name="connsiteY43" fmla="*/ 207311 h 701861"/>
                <a:gd name="connsiteX44" fmla="*/ 660409 w 927084"/>
                <a:gd name="connsiteY44" fmla="*/ 372161 h 701861"/>
                <a:gd name="connsiteX45" fmla="*/ 700208 w 927084"/>
                <a:gd name="connsiteY45" fmla="*/ 289736 h 701861"/>
                <a:gd name="connsiteX46" fmla="*/ 660409 w 927084"/>
                <a:gd name="connsiteY46" fmla="*/ 207311 h 701861"/>
                <a:gd name="connsiteX47" fmla="*/ 159195 w 927084"/>
                <a:gd name="connsiteY47" fmla="*/ 142370 h 701861"/>
                <a:gd name="connsiteX48" fmla="*/ 23630 w 927084"/>
                <a:gd name="connsiteY48" fmla="*/ 275999 h 701861"/>
                <a:gd name="connsiteX49" fmla="*/ 23630 w 927084"/>
                <a:gd name="connsiteY49" fmla="*/ 302225 h 701861"/>
                <a:gd name="connsiteX50" fmla="*/ 159195 w 927084"/>
                <a:gd name="connsiteY50" fmla="*/ 437102 h 701861"/>
                <a:gd name="connsiteX51" fmla="*/ 344507 w 927084"/>
                <a:gd name="connsiteY51" fmla="*/ 437102 h 701861"/>
                <a:gd name="connsiteX52" fmla="*/ 344507 w 927084"/>
                <a:gd name="connsiteY52" fmla="*/ 142370 h 701861"/>
                <a:gd name="connsiteX53" fmla="*/ 794941 w 927084"/>
                <a:gd name="connsiteY53" fmla="*/ 139117 h 701861"/>
                <a:gd name="connsiteX54" fmla="*/ 802333 w 927084"/>
                <a:gd name="connsiteY54" fmla="*/ 143832 h 701861"/>
                <a:gd name="connsiteX55" fmla="*/ 799762 w 927084"/>
                <a:gd name="connsiteY55" fmla="*/ 162046 h 701861"/>
                <a:gd name="connsiteX56" fmla="*/ 768908 w 927084"/>
                <a:gd name="connsiteY56" fmla="*/ 182861 h 701861"/>
                <a:gd name="connsiteX57" fmla="*/ 761195 w 927084"/>
                <a:gd name="connsiteY57" fmla="*/ 185463 h 701861"/>
                <a:gd name="connsiteX58" fmla="*/ 750911 w 927084"/>
                <a:gd name="connsiteY58" fmla="*/ 180259 h 701861"/>
                <a:gd name="connsiteX59" fmla="*/ 754767 w 927084"/>
                <a:gd name="connsiteY59" fmla="*/ 163347 h 701861"/>
                <a:gd name="connsiteX60" fmla="*/ 785621 w 927084"/>
                <a:gd name="connsiteY60" fmla="*/ 141231 h 701861"/>
                <a:gd name="connsiteX61" fmla="*/ 794941 w 927084"/>
                <a:gd name="connsiteY61" fmla="*/ 139117 h 701861"/>
                <a:gd name="connsiteX62" fmla="*/ 565887 w 927084"/>
                <a:gd name="connsiteY62" fmla="*/ 82425 h 701861"/>
                <a:gd name="connsiteX63" fmla="*/ 545988 w 927084"/>
                <a:gd name="connsiteY63" fmla="*/ 92416 h 701861"/>
                <a:gd name="connsiteX64" fmla="*/ 414155 w 927084"/>
                <a:gd name="connsiteY64" fmla="*/ 134877 h 701861"/>
                <a:gd name="connsiteX65" fmla="*/ 368138 w 927084"/>
                <a:gd name="connsiteY65" fmla="*/ 141121 h 701861"/>
                <a:gd name="connsiteX66" fmla="*/ 368138 w 927084"/>
                <a:gd name="connsiteY66" fmla="*/ 438351 h 701861"/>
                <a:gd name="connsiteX67" fmla="*/ 414155 w 927084"/>
                <a:gd name="connsiteY67" fmla="*/ 443347 h 701861"/>
                <a:gd name="connsiteX68" fmla="*/ 545988 w 927084"/>
                <a:gd name="connsiteY68" fmla="*/ 485808 h 701861"/>
                <a:gd name="connsiteX69" fmla="*/ 565887 w 927084"/>
                <a:gd name="connsiteY69" fmla="*/ 497048 h 701861"/>
                <a:gd name="connsiteX70" fmla="*/ 915591 w 927084"/>
                <a:gd name="connsiteY70" fmla="*/ 57346 h 701861"/>
                <a:gd name="connsiteX71" fmla="*/ 923292 w 927084"/>
                <a:gd name="connsiteY71" fmla="*/ 62656 h 701861"/>
                <a:gd name="connsiteX72" fmla="*/ 920777 w 927084"/>
                <a:gd name="connsiteY72" fmla="*/ 79393 h 701861"/>
                <a:gd name="connsiteX73" fmla="*/ 844075 w 927084"/>
                <a:gd name="connsiteY73" fmla="*/ 133466 h 701861"/>
                <a:gd name="connsiteX74" fmla="*/ 837788 w 927084"/>
                <a:gd name="connsiteY74" fmla="*/ 136041 h 701861"/>
                <a:gd name="connsiteX75" fmla="*/ 827728 w 927084"/>
                <a:gd name="connsiteY75" fmla="*/ 129604 h 701861"/>
                <a:gd name="connsiteX76" fmla="*/ 830243 w 927084"/>
                <a:gd name="connsiteY76" fmla="*/ 112867 h 701861"/>
                <a:gd name="connsiteX77" fmla="*/ 906946 w 927084"/>
                <a:gd name="connsiteY77" fmla="*/ 58794 h 701861"/>
                <a:gd name="connsiteX78" fmla="*/ 915591 w 927084"/>
                <a:gd name="connsiteY78" fmla="*/ 57346 h 701861"/>
                <a:gd name="connsiteX79" fmla="*/ 611905 w 927084"/>
                <a:gd name="connsiteY79" fmla="*/ 24977 h 701861"/>
                <a:gd name="connsiteX80" fmla="*/ 589518 w 927084"/>
                <a:gd name="connsiteY80" fmla="*/ 46208 h 701861"/>
                <a:gd name="connsiteX81" fmla="*/ 589518 w 927084"/>
                <a:gd name="connsiteY81" fmla="*/ 537011 h 701861"/>
                <a:gd name="connsiteX82" fmla="*/ 589518 w 927084"/>
                <a:gd name="connsiteY82" fmla="*/ 548251 h 701861"/>
                <a:gd name="connsiteX83" fmla="*/ 611905 w 927084"/>
                <a:gd name="connsiteY83" fmla="*/ 569482 h 701861"/>
                <a:gd name="connsiteX84" fmla="*/ 635535 w 927084"/>
                <a:gd name="connsiteY84" fmla="*/ 548251 h 701861"/>
                <a:gd name="connsiteX85" fmla="*/ 635535 w 927084"/>
                <a:gd name="connsiteY85" fmla="*/ 46208 h 701861"/>
                <a:gd name="connsiteX86" fmla="*/ 611905 w 927084"/>
                <a:gd name="connsiteY86" fmla="*/ 24977 h 701861"/>
                <a:gd name="connsiteX87" fmla="*/ 611905 w 927084"/>
                <a:gd name="connsiteY87" fmla="*/ 0 h 701861"/>
                <a:gd name="connsiteX88" fmla="*/ 660409 w 927084"/>
                <a:gd name="connsiteY88" fmla="*/ 46208 h 701861"/>
                <a:gd name="connsiteX89" fmla="*/ 660409 w 927084"/>
                <a:gd name="connsiteY89" fmla="*/ 177338 h 701861"/>
                <a:gd name="connsiteX90" fmla="*/ 723838 w 927084"/>
                <a:gd name="connsiteY90" fmla="*/ 289736 h 701861"/>
                <a:gd name="connsiteX91" fmla="*/ 660409 w 927084"/>
                <a:gd name="connsiteY91" fmla="*/ 400885 h 701861"/>
                <a:gd name="connsiteX92" fmla="*/ 660409 w 927084"/>
                <a:gd name="connsiteY92" fmla="*/ 548251 h 701861"/>
                <a:gd name="connsiteX93" fmla="*/ 611905 w 927084"/>
                <a:gd name="connsiteY93" fmla="*/ 593210 h 701861"/>
                <a:gd name="connsiteX94" fmla="*/ 565887 w 927084"/>
                <a:gd name="connsiteY94" fmla="*/ 548251 h 701861"/>
                <a:gd name="connsiteX95" fmla="*/ 565887 w 927084"/>
                <a:gd name="connsiteY95" fmla="*/ 523274 h 701861"/>
                <a:gd name="connsiteX96" fmla="*/ 533551 w 927084"/>
                <a:gd name="connsiteY96" fmla="*/ 507039 h 701861"/>
                <a:gd name="connsiteX97" fmla="*/ 411667 w 927084"/>
                <a:gd name="connsiteY97" fmla="*/ 467075 h 701861"/>
                <a:gd name="connsiteX98" fmla="*/ 355701 w 927084"/>
                <a:gd name="connsiteY98" fmla="*/ 460831 h 701861"/>
                <a:gd name="connsiteX99" fmla="*/ 342020 w 927084"/>
                <a:gd name="connsiteY99" fmla="*/ 460831 h 701861"/>
                <a:gd name="connsiteX100" fmla="*/ 342020 w 927084"/>
                <a:gd name="connsiteY100" fmla="*/ 468324 h 701861"/>
                <a:gd name="connsiteX101" fmla="*/ 282322 w 927084"/>
                <a:gd name="connsiteY101" fmla="*/ 539509 h 701861"/>
                <a:gd name="connsiteX102" fmla="*/ 308440 w 927084"/>
                <a:gd name="connsiteY102" fmla="*/ 655653 h 701861"/>
                <a:gd name="connsiteX103" fmla="*/ 300977 w 927084"/>
                <a:gd name="connsiteY103" fmla="*/ 686875 h 701861"/>
                <a:gd name="connsiteX104" fmla="*/ 273616 w 927084"/>
                <a:gd name="connsiteY104" fmla="*/ 701861 h 701861"/>
                <a:gd name="connsiteX105" fmla="*/ 191531 w 927084"/>
                <a:gd name="connsiteY105" fmla="*/ 701861 h 701861"/>
                <a:gd name="connsiteX106" fmla="*/ 154220 w 927084"/>
                <a:gd name="connsiteY106" fmla="*/ 671889 h 701861"/>
                <a:gd name="connsiteX107" fmla="*/ 105715 w 927084"/>
                <a:gd name="connsiteY107" fmla="*/ 452089 h 701861"/>
                <a:gd name="connsiteX108" fmla="*/ 0 w 927084"/>
                <a:gd name="connsiteY108" fmla="*/ 302225 h 701861"/>
                <a:gd name="connsiteX109" fmla="*/ 0 w 927084"/>
                <a:gd name="connsiteY109" fmla="*/ 275999 h 701861"/>
                <a:gd name="connsiteX110" fmla="*/ 159195 w 927084"/>
                <a:gd name="connsiteY110" fmla="*/ 117393 h 701861"/>
                <a:gd name="connsiteX111" fmla="*/ 355701 w 927084"/>
                <a:gd name="connsiteY111" fmla="*/ 117393 h 701861"/>
                <a:gd name="connsiteX112" fmla="*/ 411667 w 927084"/>
                <a:gd name="connsiteY112" fmla="*/ 111149 h 701861"/>
                <a:gd name="connsiteX113" fmla="*/ 533551 w 927084"/>
                <a:gd name="connsiteY113" fmla="*/ 72434 h 701861"/>
                <a:gd name="connsiteX114" fmla="*/ 565887 w 927084"/>
                <a:gd name="connsiteY114" fmla="*/ 54950 h 701861"/>
                <a:gd name="connsiteX115" fmla="*/ 565887 w 927084"/>
                <a:gd name="connsiteY115" fmla="*/ 46208 h 701861"/>
                <a:gd name="connsiteX116" fmla="*/ 611905 w 927084"/>
                <a:gd name="connsiteY116" fmla="*/ 0 h 7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927084" h="701861">
                  <a:moveTo>
                    <a:pt x="133077" y="464577"/>
                  </a:moveTo>
                  <a:lnTo>
                    <a:pt x="179094" y="666893"/>
                  </a:lnTo>
                  <a:cubicBezTo>
                    <a:pt x="180338" y="673138"/>
                    <a:pt x="185313" y="678133"/>
                    <a:pt x="191531" y="678133"/>
                  </a:cubicBezTo>
                  <a:lnTo>
                    <a:pt x="273616" y="678133"/>
                  </a:lnTo>
                  <a:cubicBezTo>
                    <a:pt x="276103" y="678133"/>
                    <a:pt x="279834" y="675635"/>
                    <a:pt x="281078" y="671889"/>
                  </a:cubicBezTo>
                  <a:cubicBezTo>
                    <a:pt x="284809" y="669391"/>
                    <a:pt x="284809" y="665644"/>
                    <a:pt x="284809" y="661898"/>
                  </a:cubicBezTo>
                  <a:lnTo>
                    <a:pt x="257448" y="532016"/>
                  </a:lnTo>
                  <a:lnTo>
                    <a:pt x="241279" y="464577"/>
                  </a:lnTo>
                  <a:close/>
                  <a:moveTo>
                    <a:pt x="266154" y="460831"/>
                  </a:moveTo>
                  <a:lnTo>
                    <a:pt x="278591" y="515781"/>
                  </a:lnTo>
                  <a:cubicBezTo>
                    <a:pt x="299734" y="512034"/>
                    <a:pt x="317146" y="492052"/>
                    <a:pt x="317146" y="468324"/>
                  </a:cubicBezTo>
                  <a:lnTo>
                    <a:pt x="317146" y="460831"/>
                  </a:lnTo>
                  <a:close/>
                  <a:moveTo>
                    <a:pt x="844075" y="415644"/>
                  </a:moveTo>
                  <a:lnTo>
                    <a:pt x="920777" y="466912"/>
                  </a:lnTo>
                  <a:cubicBezTo>
                    <a:pt x="925807" y="469354"/>
                    <a:pt x="927065" y="476678"/>
                    <a:pt x="923292" y="482781"/>
                  </a:cubicBezTo>
                  <a:cubicBezTo>
                    <a:pt x="920777" y="486443"/>
                    <a:pt x="917005" y="487664"/>
                    <a:pt x="913233" y="487664"/>
                  </a:cubicBezTo>
                  <a:cubicBezTo>
                    <a:pt x="910718" y="487664"/>
                    <a:pt x="909461" y="487664"/>
                    <a:pt x="906946" y="486443"/>
                  </a:cubicBezTo>
                  <a:lnTo>
                    <a:pt x="830243" y="435175"/>
                  </a:lnTo>
                  <a:cubicBezTo>
                    <a:pt x="825213" y="431513"/>
                    <a:pt x="823956" y="424189"/>
                    <a:pt x="827728" y="419306"/>
                  </a:cubicBezTo>
                  <a:cubicBezTo>
                    <a:pt x="831501" y="413203"/>
                    <a:pt x="839045" y="411982"/>
                    <a:pt x="844075" y="415644"/>
                  </a:cubicBezTo>
                  <a:close/>
                  <a:moveTo>
                    <a:pt x="758945" y="358952"/>
                  </a:moveTo>
                  <a:cubicBezTo>
                    <a:pt x="762159" y="358318"/>
                    <a:pt x="765695" y="358952"/>
                    <a:pt x="768908" y="360853"/>
                  </a:cubicBezTo>
                  <a:lnTo>
                    <a:pt x="799762" y="382402"/>
                  </a:lnTo>
                  <a:cubicBezTo>
                    <a:pt x="804904" y="386205"/>
                    <a:pt x="806189" y="393810"/>
                    <a:pt x="802333" y="398881"/>
                  </a:cubicBezTo>
                  <a:cubicBezTo>
                    <a:pt x="799762" y="402683"/>
                    <a:pt x="795905" y="405219"/>
                    <a:pt x="792048" y="405219"/>
                  </a:cubicBezTo>
                  <a:cubicBezTo>
                    <a:pt x="789477" y="405219"/>
                    <a:pt x="786906" y="403951"/>
                    <a:pt x="785621" y="402683"/>
                  </a:cubicBezTo>
                  <a:lnTo>
                    <a:pt x="754767" y="381134"/>
                  </a:lnTo>
                  <a:cubicBezTo>
                    <a:pt x="748340" y="377332"/>
                    <a:pt x="747054" y="370994"/>
                    <a:pt x="750911" y="364656"/>
                  </a:cubicBezTo>
                  <a:cubicBezTo>
                    <a:pt x="752839" y="361487"/>
                    <a:pt x="755732" y="359585"/>
                    <a:pt x="758945" y="358952"/>
                  </a:cubicBezTo>
                  <a:close/>
                  <a:moveTo>
                    <a:pt x="863826" y="258176"/>
                  </a:moveTo>
                  <a:lnTo>
                    <a:pt x="914680" y="258176"/>
                  </a:lnTo>
                  <a:cubicBezTo>
                    <a:pt x="922122" y="258176"/>
                    <a:pt x="927084" y="264715"/>
                    <a:pt x="927084" y="271254"/>
                  </a:cubicBezTo>
                  <a:cubicBezTo>
                    <a:pt x="927084" y="279101"/>
                    <a:pt x="922122" y="284332"/>
                    <a:pt x="914680" y="284332"/>
                  </a:cubicBezTo>
                  <a:lnTo>
                    <a:pt x="863826" y="284332"/>
                  </a:lnTo>
                  <a:cubicBezTo>
                    <a:pt x="857624" y="284332"/>
                    <a:pt x="851422" y="279101"/>
                    <a:pt x="851422" y="271254"/>
                  </a:cubicBezTo>
                  <a:cubicBezTo>
                    <a:pt x="851422" y="264715"/>
                    <a:pt x="857624" y="258176"/>
                    <a:pt x="863826" y="258176"/>
                  </a:cubicBezTo>
                  <a:close/>
                  <a:moveTo>
                    <a:pt x="759460" y="258176"/>
                  </a:moveTo>
                  <a:lnTo>
                    <a:pt x="811554" y="258176"/>
                  </a:lnTo>
                  <a:cubicBezTo>
                    <a:pt x="817756" y="258176"/>
                    <a:pt x="822718" y="264715"/>
                    <a:pt x="822718" y="271254"/>
                  </a:cubicBezTo>
                  <a:cubicBezTo>
                    <a:pt x="822718" y="279101"/>
                    <a:pt x="817756" y="284332"/>
                    <a:pt x="811554" y="284332"/>
                  </a:cubicBezTo>
                  <a:lnTo>
                    <a:pt x="759460" y="284332"/>
                  </a:lnTo>
                  <a:cubicBezTo>
                    <a:pt x="753258" y="284332"/>
                    <a:pt x="747056" y="279101"/>
                    <a:pt x="747056" y="271254"/>
                  </a:cubicBezTo>
                  <a:cubicBezTo>
                    <a:pt x="747056" y="264715"/>
                    <a:pt x="753258" y="258176"/>
                    <a:pt x="759460" y="258176"/>
                  </a:cubicBezTo>
                  <a:close/>
                  <a:moveTo>
                    <a:pt x="660409" y="207311"/>
                  </a:moveTo>
                  <a:lnTo>
                    <a:pt x="660409" y="372161"/>
                  </a:lnTo>
                  <a:cubicBezTo>
                    <a:pt x="685283" y="352179"/>
                    <a:pt x="700208" y="322206"/>
                    <a:pt x="700208" y="289736"/>
                  </a:cubicBezTo>
                  <a:cubicBezTo>
                    <a:pt x="700208" y="256017"/>
                    <a:pt x="685283" y="227293"/>
                    <a:pt x="660409" y="207311"/>
                  </a:cubicBezTo>
                  <a:close/>
                  <a:moveTo>
                    <a:pt x="159195" y="142370"/>
                  </a:moveTo>
                  <a:cubicBezTo>
                    <a:pt x="84572" y="142370"/>
                    <a:pt x="23630" y="202316"/>
                    <a:pt x="23630" y="275999"/>
                  </a:cubicBezTo>
                  <a:lnTo>
                    <a:pt x="23630" y="302225"/>
                  </a:lnTo>
                  <a:cubicBezTo>
                    <a:pt x="23630" y="377157"/>
                    <a:pt x="84572" y="437102"/>
                    <a:pt x="159195" y="437102"/>
                  </a:cubicBezTo>
                  <a:lnTo>
                    <a:pt x="344507" y="437102"/>
                  </a:lnTo>
                  <a:lnTo>
                    <a:pt x="344507" y="142370"/>
                  </a:lnTo>
                  <a:close/>
                  <a:moveTo>
                    <a:pt x="794941" y="139117"/>
                  </a:moveTo>
                  <a:cubicBezTo>
                    <a:pt x="797833" y="139604"/>
                    <a:pt x="800405" y="141231"/>
                    <a:pt x="802333" y="143832"/>
                  </a:cubicBezTo>
                  <a:cubicBezTo>
                    <a:pt x="806189" y="150337"/>
                    <a:pt x="804904" y="158143"/>
                    <a:pt x="799762" y="162046"/>
                  </a:cubicBezTo>
                  <a:lnTo>
                    <a:pt x="768908" y="182861"/>
                  </a:lnTo>
                  <a:cubicBezTo>
                    <a:pt x="766337" y="185463"/>
                    <a:pt x="763766" y="185463"/>
                    <a:pt x="761195" y="185463"/>
                  </a:cubicBezTo>
                  <a:cubicBezTo>
                    <a:pt x="757338" y="185463"/>
                    <a:pt x="753482" y="184162"/>
                    <a:pt x="750911" y="180259"/>
                  </a:cubicBezTo>
                  <a:cubicBezTo>
                    <a:pt x="747054" y="173754"/>
                    <a:pt x="748340" y="165949"/>
                    <a:pt x="754767" y="163347"/>
                  </a:cubicBezTo>
                  <a:lnTo>
                    <a:pt x="785621" y="141231"/>
                  </a:lnTo>
                  <a:cubicBezTo>
                    <a:pt x="788834" y="139279"/>
                    <a:pt x="792048" y="138629"/>
                    <a:pt x="794941" y="139117"/>
                  </a:cubicBezTo>
                  <a:close/>
                  <a:moveTo>
                    <a:pt x="565887" y="82425"/>
                  </a:moveTo>
                  <a:lnTo>
                    <a:pt x="545988" y="92416"/>
                  </a:lnTo>
                  <a:cubicBezTo>
                    <a:pt x="503702" y="116144"/>
                    <a:pt x="460172" y="131130"/>
                    <a:pt x="414155" y="134877"/>
                  </a:cubicBezTo>
                  <a:lnTo>
                    <a:pt x="368138" y="141121"/>
                  </a:lnTo>
                  <a:lnTo>
                    <a:pt x="368138" y="438351"/>
                  </a:lnTo>
                  <a:lnTo>
                    <a:pt x="414155" y="443347"/>
                  </a:lnTo>
                  <a:cubicBezTo>
                    <a:pt x="460172" y="448342"/>
                    <a:pt x="503702" y="463328"/>
                    <a:pt x="545988" y="485808"/>
                  </a:cubicBezTo>
                  <a:lnTo>
                    <a:pt x="565887" y="497048"/>
                  </a:lnTo>
                  <a:close/>
                  <a:moveTo>
                    <a:pt x="915591" y="57346"/>
                  </a:moveTo>
                  <a:cubicBezTo>
                    <a:pt x="918577" y="58150"/>
                    <a:pt x="921406" y="60082"/>
                    <a:pt x="923292" y="62656"/>
                  </a:cubicBezTo>
                  <a:cubicBezTo>
                    <a:pt x="927065" y="67806"/>
                    <a:pt x="925807" y="75531"/>
                    <a:pt x="920777" y="79393"/>
                  </a:cubicBezTo>
                  <a:lnTo>
                    <a:pt x="844075" y="133466"/>
                  </a:lnTo>
                  <a:cubicBezTo>
                    <a:pt x="842817" y="134754"/>
                    <a:pt x="840302" y="136041"/>
                    <a:pt x="837788" y="136041"/>
                  </a:cubicBezTo>
                  <a:cubicBezTo>
                    <a:pt x="834015" y="136041"/>
                    <a:pt x="830243" y="133466"/>
                    <a:pt x="827728" y="129604"/>
                  </a:cubicBezTo>
                  <a:cubicBezTo>
                    <a:pt x="823956" y="124454"/>
                    <a:pt x="825213" y="116730"/>
                    <a:pt x="830243" y="112867"/>
                  </a:cubicBezTo>
                  <a:lnTo>
                    <a:pt x="906946" y="58794"/>
                  </a:lnTo>
                  <a:cubicBezTo>
                    <a:pt x="909461" y="56863"/>
                    <a:pt x="912604" y="56541"/>
                    <a:pt x="915591" y="57346"/>
                  </a:cubicBezTo>
                  <a:close/>
                  <a:moveTo>
                    <a:pt x="611905" y="24977"/>
                  </a:moveTo>
                  <a:cubicBezTo>
                    <a:pt x="600711" y="24977"/>
                    <a:pt x="589518" y="33719"/>
                    <a:pt x="589518" y="46208"/>
                  </a:cubicBezTo>
                  <a:lnTo>
                    <a:pt x="589518" y="537011"/>
                  </a:lnTo>
                  <a:lnTo>
                    <a:pt x="589518" y="548251"/>
                  </a:lnTo>
                  <a:cubicBezTo>
                    <a:pt x="589518" y="559491"/>
                    <a:pt x="600711" y="569482"/>
                    <a:pt x="611905" y="569482"/>
                  </a:cubicBezTo>
                  <a:cubicBezTo>
                    <a:pt x="625585" y="569482"/>
                    <a:pt x="635535" y="559491"/>
                    <a:pt x="635535" y="548251"/>
                  </a:cubicBezTo>
                  <a:lnTo>
                    <a:pt x="635535" y="46208"/>
                  </a:lnTo>
                  <a:cubicBezTo>
                    <a:pt x="635535" y="33719"/>
                    <a:pt x="625585" y="24977"/>
                    <a:pt x="611905" y="24977"/>
                  </a:cubicBezTo>
                  <a:close/>
                  <a:moveTo>
                    <a:pt x="611905" y="0"/>
                  </a:moveTo>
                  <a:cubicBezTo>
                    <a:pt x="639266" y="0"/>
                    <a:pt x="660409" y="19982"/>
                    <a:pt x="660409" y="46208"/>
                  </a:cubicBezTo>
                  <a:lnTo>
                    <a:pt x="660409" y="177338"/>
                  </a:lnTo>
                  <a:cubicBezTo>
                    <a:pt x="700208" y="201067"/>
                    <a:pt x="723838" y="243528"/>
                    <a:pt x="723838" y="289736"/>
                  </a:cubicBezTo>
                  <a:cubicBezTo>
                    <a:pt x="723838" y="334695"/>
                    <a:pt x="698964" y="378406"/>
                    <a:pt x="660409" y="400885"/>
                  </a:cubicBezTo>
                  <a:lnTo>
                    <a:pt x="660409" y="548251"/>
                  </a:lnTo>
                  <a:cubicBezTo>
                    <a:pt x="660409" y="573228"/>
                    <a:pt x="639266" y="593210"/>
                    <a:pt x="611905" y="593210"/>
                  </a:cubicBezTo>
                  <a:cubicBezTo>
                    <a:pt x="587030" y="593210"/>
                    <a:pt x="565887" y="573228"/>
                    <a:pt x="565887" y="548251"/>
                  </a:cubicBezTo>
                  <a:lnTo>
                    <a:pt x="565887" y="523274"/>
                  </a:lnTo>
                  <a:lnTo>
                    <a:pt x="533551" y="507039"/>
                  </a:lnTo>
                  <a:cubicBezTo>
                    <a:pt x="494996" y="485808"/>
                    <a:pt x="453954" y="472071"/>
                    <a:pt x="411667" y="467075"/>
                  </a:cubicBezTo>
                  <a:lnTo>
                    <a:pt x="355701" y="460831"/>
                  </a:lnTo>
                  <a:lnTo>
                    <a:pt x="342020" y="460831"/>
                  </a:lnTo>
                  <a:lnTo>
                    <a:pt x="342020" y="468324"/>
                  </a:lnTo>
                  <a:cubicBezTo>
                    <a:pt x="342020" y="504541"/>
                    <a:pt x="315902" y="534514"/>
                    <a:pt x="282322" y="539509"/>
                  </a:cubicBezTo>
                  <a:lnTo>
                    <a:pt x="308440" y="655653"/>
                  </a:lnTo>
                  <a:cubicBezTo>
                    <a:pt x="310927" y="666893"/>
                    <a:pt x="307196" y="678133"/>
                    <a:pt x="300977" y="686875"/>
                  </a:cubicBezTo>
                  <a:cubicBezTo>
                    <a:pt x="293515" y="696866"/>
                    <a:pt x="282322" y="701861"/>
                    <a:pt x="273616" y="701861"/>
                  </a:cubicBezTo>
                  <a:lnTo>
                    <a:pt x="191531" y="701861"/>
                  </a:lnTo>
                  <a:cubicBezTo>
                    <a:pt x="174119" y="701861"/>
                    <a:pt x="159195" y="689373"/>
                    <a:pt x="154220" y="671889"/>
                  </a:cubicBezTo>
                  <a:lnTo>
                    <a:pt x="105715" y="452089"/>
                  </a:lnTo>
                  <a:cubicBezTo>
                    <a:pt x="44774" y="430858"/>
                    <a:pt x="0" y="372161"/>
                    <a:pt x="0" y="302225"/>
                  </a:cubicBezTo>
                  <a:lnTo>
                    <a:pt x="0" y="275999"/>
                  </a:lnTo>
                  <a:cubicBezTo>
                    <a:pt x="0" y="188578"/>
                    <a:pt x="70891" y="117393"/>
                    <a:pt x="159195" y="117393"/>
                  </a:cubicBezTo>
                  <a:lnTo>
                    <a:pt x="355701" y="117393"/>
                  </a:lnTo>
                  <a:lnTo>
                    <a:pt x="411667" y="111149"/>
                  </a:lnTo>
                  <a:cubicBezTo>
                    <a:pt x="453954" y="106153"/>
                    <a:pt x="494996" y="93664"/>
                    <a:pt x="533551" y="72434"/>
                  </a:cubicBezTo>
                  <a:lnTo>
                    <a:pt x="565887" y="54950"/>
                  </a:lnTo>
                  <a:lnTo>
                    <a:pt x="565887" y="46208"/>
                  </a:lnTo>
                  <a:cubicBezTo>
                    <a:pt x="565887" y="19982"/>
                    <a:pt x="587030" y="0"/>
                    <a:pt x="611905" y="0"/>
                  </a:cubicBezTo>
                  <a:close/>
                </a:path>
              </a:pathLst>
            </a:custGeom>
            <a:solidFill>
              <a:schemeClr val="bg1"/>
            </a:solidFill>
            <a:ln>
              <a:noFill/>
            </a:ln>
            <a:effectLst/>
          </p:spPr>
          <p:txBody>
            <a:bodyPr wrap="square" anchor="ctr">
              <a:noAutofit/>
            </a:bodyPr>
            <a:lstStyle/>
            <a:p>
              <a:endParaRPr lang="en-US" dirty="0">
                <a:latin typeface="Lora" panose="02000503000000020004" pitchFamily="2" charset="0"/>
              </a:endParaRPr>
            </a:p>
          </p:txBody>
        </p:sp>
        <p:sp>
          <p:nvSpPr>
            <p:cNvPr id="17" name="Freeform 472">
              <a:extLst>
                <a:ext uri="{FF2B5EF4-FFF2-40B4-BE49-F238E27FC236}">
                  <a16:creationId xmlns:a16="http://schemas.microsoft.com/office/drawing/2014/main" id="{F4E52B13-0778-0013-6694-5912E81A9E44}"/>
                </a:ext>
              </a:extLst>
            </p:cNvPr>
            <p:cNvSpPr>
              <a:spLocks noChangeArrowheads="1"/>
            </p:cNvSpPr>
            <p:nvPr/>
          </p:nvSpPr>
          <p:spPr bwMode="auto">
            <a:xfrm>
              <a:off x="1998475" y="2244387"/>
              <a:ext cx="2180740" cy="313103"/>
            </a:xfrm>
            <a:custGeom>
              <a:avLst/>
              <a:gdLst>
                <a:gd name="T0" fmla="*/ 0 w 3503"/>
                <a:gd name="T1" fmla="*/ 0 h 503"/>
                <a:gd name="T2" fmla="*/ 2454 w 3503"/>
                <a:gd name="T3" fmla="*/ 0 h 503"/>
                <a:gd name="T4" fmla="*/ 2454 w 3503"/>
                <a:gd name="T5" fmla="*/ 502 h 503"/>
                <a:gd name="T6" fmla="*/ 3502 w 3503"/>
                <a:gd name="T7" fmla="*/ 502 h 503"/>
              </a:gdLst>
              <a:ahLst/>
              <a:cxnLst>
                <a:cxn ang="0">
                  <a:pos x="T0" y="T1"/>
                </a:cxn>
                <a:cxn ang="0">
                  <a:pos x="T2" y="T3"/>
                </a:cxn>
                <a:cxn ang="0">
                  <a:pos x="T4" y="T5"/>
                </a:cxn>
                <a:cxn ang="0">
                  <a:pos x="T6" y="T7"/>
                </a:cxn>
              </a:cxnLst>
              <a:rect l="0" t="0" r="r" b="b"/>
              <a:pathLst>
                <a:path w="3503" h="503">
                  <a:moveTo>
                    <a:pt x="0" y="0"/>
                  </a:moveTo>
                  <a:lnTo>
                    <a:pt x="2454" y="0"/>
                  </a:lnTo>
                  <a:lnTo>
                    <a:pt x="2454" y="502"/>
                  </a:lnTo>
                  <a:lnTo>
                    <a:pt x="3502" y="502"/>
                  </a:lnTo>
                </a:path>
              </a:pathLst>
            </a:custGeom>
            <a:noFill/>
            <a:ln w="127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18" name="TextBox 17">
              <a:extLst>
                <a:ext uri="{FF2B5EF4-FFF2-40B4-BE49-F238E27FC236}">
                  <a16:creationId xmlns:a16="http://schemas.microsoft.com/office/drawing/2014/main" id="{1DE82701-3746-4132-BD6A-0542245118AC}"/>
                </a:ext>
              </a:extLst>
            </p:cNvPr>
            <p:cNvSpPr txBox="1"/>
            <p:nvPr/>
          </p:nvSpPr>
          <p:spPr>
            <a:xfrm>
              <a:off x="5003170" y="2036064"/>
              <a:ext cx="6754122" cy="646331"/>
            </a:xfrm>
            <a:prstGeom prst="rect">
              <a:avLst/>
            </a:prstGeom>
            <a:noFill/>
          </p:spPr>
          <p:txBody>
            <a:bodyPr wrap="square" rtlCol="0" anchor="b">
              <a:spAutoFit/>
            </a:bodyPr>
            <a:lstStyle/>
            <a:p>
              <a:pPr algn="just"/>
              <a:r>
                <a:rPr lang="en-US" spc="-15" dirty="0">
                  <a:solidFill>
                    <a:schemeClr val="accent2"/>
                  </a:solidFill>
                  <a:latin typeface="Lora" panose="02000503000000020004" pitchFamily="2" charset="0"/>
                  <a:cs typeface="Poppins" pitchFamily="2" charset="77"/>
                </a:rPr>
                <a:t>No claw back provision on investment linked expenditure claimed under ITA 1961 u/s 35AD.</a:t>
              </a:r>
            </a:p>
          </p:txBody>
        </p:sp>
      </p:grpSp>
      <p:grpSp>
        <p:nvGrpSpPr>
          <p:cNvPr id="20" name="Group 19">
            <a:extLst>
              <a:ext uri="{FF2B5EF4-FFF2-40B4-BE49-F238E27FC236}">
                <a16:creationId xmlns:a16="http://schemas.microsoft.com/office/drawing/2014/main" id="{7F682978-1BAA-2EA2-5DA2-4A3985DF576F}"/>
              </a:ext>
            </a:extLst>
          </p:cNvPr>
          <p:cNvGrpSpPr/>
          <p:nvPr/>
        </p:nvGrpSpPr>
        <p:grpSpPr>
          <a:xfrm>
            <a:off x="1377760" y="2767319"/>
            <a:ext cx="10199722" cy="1311746"/>
            <a:chOff x="1377760" y="2767319"/>
            <a:chExt cx="10199722" cy="1311746"/>
          </a:xfrm>
        </p:grpSpPr>
        <p:sp>
          <p:nvSpPr>
            <p:cNvPr id="21" name="Freeform 2">
              <a:extLst>
                <a:ext uri="{FF2B5EF4-FFF2-40B4-BE49-F238E27FC236}">
                  <a16:creationId xmlns:a16="http://schemas.microsoft.com/office/drawing/2014/main" id="{E5397AD3-3CA7-2846-D523-9B270379AADF}"/>
                </a:ext>
              </a:extLst>
            </p:cNvPr>
            <p:cNvSpPr>
              <a:spLocks noChangeArrowheads="1"/>
            </p:cNvSpPr>
            <p:nvPr/>
          </p:nvSpPr>
          <p:spPr bwMode="auto">
            <a:xfrm>
              <a:off x="1377760" y="2985949"/>
              <a:ext cx="1040934" cy="1093116"/>
            </a:xfrm>
            <a:custGeom>
              <a:avLst/>
              <a:gdLst>
                <a:gd name="T0" fmla="*/ 0 w 1670"/>
                <a:gd name="T1" fmla="*/ 1419 h 1755"/>
                <a:gd name="T2" fmla="*/ 0 w 1670"/>
                <a:gd name="T3" fmla="*/ 335 h 1755"/>
                <a:gd name="T4" fmla="*/ 1031 w 1670"/>
                <a:gd name="T5" fmla="*/ 0 h 1755"/>
                <a:gd name="T6" fmla="*/ 1669 w 1670"/>
                <a:gd name="T7" fmla="*/ 877 h 1755"/>
                <a:gd name="T8" fmla="*/ 1031 w 1670"/>
                <a:gd name="T9" fmla="*/ 1754 h 1755"/>
                <a:gd name="T10" fmla="*/ 0 w 1670"/>
                <a:gd name="T11" fmla="*/ 1419 h 1755"/>
              </a:gdLst>
              <a:ahLst/>
              <a:cxnLst>
                <a:cxn ang="0">
                  <a:pos x="T0" y="T1"/>
                </a:cxn>
                <a:cxn ang="0">
                  <a:pos x="T2" y="T3"/>
                </a:cxn>
                <a:cxn ang="0">
                  <a:pos x="T4" y="T5"/>
                </a:cxn>
                <a:cxn ang="0">
                  <a:pos x="T6" y="T7"/>
                </a:cxn>
                <a:cxn ang="0">
                  <a:pos x="T8" y="T9"/>
                </a:cxn>
                <a:cxn ang="0">
                  <a:pos x="T10" y="T11"/>
                </a:cxn>
              </a:cxnLst>
              <a:rect l="0" t="0" r="r" b="b"/>
              <a:pathLst>
                <a:path w="1670" h="1755">
                  <a:moveTo>
                    <a:pt x="0" y="1419"/>
                  </a:moveTo>
                  <a:lnTo>
                    <a:pt x="0" y="335"/>
                  </a:lnTo>
                  <a:lnTo>
                    <a:pt x="1031" y="0"/>
                  </a:lnTo>
                  <a:lnTo>
                    <a:pt x="1669" y="877"/>
                  </a:lnTo>
                  <a:lnTo>
                    <a:pt x="1031" y="1754"/>
                  </a:lnTo>
                  <a:lnTo>
                    <a:pt x="0" y="1419"/>
                  </a:lnTo>
                </a:path>
              </a:pathLst>
            </a:custGeom>
            <a:solidFill>
              <a:schemeClr val="accent3"/>
            </a:solidFill>
            <a:ln>
              <a:noFill/>
            </a:ln>
            <a:effectLst/>
          </p:spPr>
          <p:txBody>
            <a:bodyPr wrap="none" anchor="ctr"/>
            <a:lstStyle/>
            <a:p>
              <a:endParaRPr lang="en-US" dirty="0">
                <a:latin typeface="Lora" panose="02000503000000020004" pitchFamily="2" charset="0"/>
              </a:endParaRPr>
            </a:p>
          </p:txBody>
        </p:sp>
        <p:sp>
          <p:nvSpPr>
            <p:cNvPr id="22" name="Freeform 446">
              <a:extLst>
                <a:ext uri="{FF2B5EF4-FFF2-40B4-BE49-F238E27FC236}">
                  <a16:creationId xmlns:a16="http://schemas.microsoft.com/office/drawing/2014/main" id="{95BF5093-FEAD-E467-D518-3E2E2DF244E6}"/>
                </a:ext>
              </a:extLst>
            </p:cNvPr>
            <p:cNvSpPr>
              <a:spLocks noChangeArrowheads="1"/>
            </p:cNvSpPr>
            <p:nvPr/>
          </p:nvSpPr>
          <p:spPr bwMode="auto">
            <a:xfrm>
              <a:off x="4624151" y="3186445"/>
              <a:ext cx="689379" cy="686631"/>
            </a:xfrm>
            <a:custGeom>
              <a:avLst/>
              <a:gdLst>
                <a:gd name="T0" fmla="*/ 1104 w 1105"/>
                <a:gd name="T1" fmla="*/ 552 h 1104"/>
                <a:gd name="T2" fmla="*/ 1104 w 1105"/>
                <a:gd name="T3" fmla="*/ 552 h 1104"/>
                <a:gd name="T4" fmla="*/ 551 w 1105"/>
                <a:gd name="T5" fmla="*/ 1103 h 1104"/>
                <a:gd name="T6" fmla="*/ 551 w 1105"/>
                <a:gd name="T7" fmla="*/ 1103 h 1104"/>
                <a:gd name="T8" fmla="*/ 0 w 1105"/>
                <a:gd name="T9" fmla="*/ 552 h 1104"/>
                <a:gd name="T10" fmla="*/ 0 w 1105"/>
                <a:gd name="T11" fmla="*/ 552 h 1104"/>
                <a:gd name="T12" fmla="*/ 551 w 1105"/>
                <a:gd name="T13" fmla="*/ 0 h 1104"/>
                <a:gd name="T14" fmla="*/ 551 w 1105"/>
                <a:gd name="T15" fmla="*/ 0 h 1104"/>
                <a:gd name="T16" fmla="*/ 1104 w 1105"/>
                <a:gd name="T17" fmla="*/ 55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5" h="1104">
                  <a:moveTo>
                    <a:pt x="1104" y="552"/>
                  </a:moveTo>
                  <a:lnTo>
                    <a:pt x="1104" y="552"/>
                  </a:lnTo>
                  <a:cubicBezTo>
                    <a:pt x="1104" y="856"/>
                    <a:pt x="857" y="1103"/>
                    <a:pt x="551" y="1103"/>
                  </a:cubicBezTo>
                  <a:lnTo>
                    <a:pt x="551" y="1103"/>
                  </a:lnTo>
                  <a:cubicBezTo>
                    <a:pt x="247" y="1103"/>
                    <a:pt x="0" y="856"/>
                    <a:pt x="0" y="552"/>
                  </a:cubicBezTo>
                  <a:lnTo>
                    <a:pt x="0" y="552"/>
                  </a:lnTo>
                  <a:cubicBezTo>
                    <a:pt x="0" y="247"/>
                    <a:pt x="247" y="0"/>
                    <a:pt x="551" y="0"/>
                  </a:cubicBezTo>
                  <a:lnTo>
                    <a:pt x="551" y="0"/>
                  </a:lnTo>
                  <a:cubicBezTo>
                    <a:pt x="857" y="0"/>
                    <a:pt x="1104" y="247"/>
                    <a:pt x="1104" y="552"/>
                  </a:cubicBezTo>
                </a:path>
              </a:pathLst>
            </a:custGeom>
            <a:solidFill>
              <a:schemeClr val="accent3"/>
            </a:solidFill>
            <a:ln>
              <a:noFill/>
            </a:ln>
            <a:effectLst/>
          </p:spPr>
          <p:txBody>
            <a:bodyPr wrap="none" anchor="ctr"/>
            <a:lstStyle/>
            <a:p>
              <a:endParaRPr lang="en-US" dirty="0">
                <a:latin typeface="Lora" panose="02000503000000020004" pitchFamily="2" charset="0"/>
              </a:endParaRPr>
            </a:p>
          </p:txBody>
        </p:sp>
        <p:sp>
          <p:nvSpPr>
            <p:cNvPr id="23" name="Freeform 33">
              <a:extLst>
                <a:ext uri="{FF2B5EF4-FFF2-40B4-BE49-F238E27FC236}">
                  <a16:creationId xmlns:a16="http://schemas.microsoft.com/office/drawing/2014/main" id="{95E9BA1C-0EF1-88AF-502C-81F070C1AB29}"/>
                </a:ext>
              </a:extLst>
            </p:cNvPr>
            <p:cNvSpPr>
              <a:spLocks noChangeArrowheads="1"/>
            </p:cNvSpPr>
            <p:nvPr/>
          </p:nvSpPr>
          <p:spPr bwMode="auto">
            <a:xfrm>
              <a:off x="4761943" y="3355922"/>
              <a:ext cx="413263" cy="347127"/>
            </a:xfrm>
            <a:custGeom>
              <a:avLst/>
              <a:gdLst>
                <a:gd name="connsiteX0" fmla="*/ 629522 w 826526"/>
                <a:gd name="connsiteY0" fmla="*/ 446552 h 694254"/>
                <a:gd name="connsiteX1" fmla="*/ 656987 w 826526"/>
                <a:gd name="connsiteY1" fmla="*/ 474017 h 694254"/>
                <a:gd name="connsiteX2" fmla="*/ 629522 w 826526"/>
                <a:gd name="connsiteY2" fmla="*/ 500234 h 694254"/>
                <a:gd name="connsiteX3" fmla="*/ 603305 w 826526"/>
                <a:gd name="connsiteY3" fmla="*/ 474017 h 694254"/>
                <a:gd name="connsiteX4" fmla="*/ 629522 w 826526"/>
                <a:gd name="connsiteY4" fmla="*/ 446552 h 694254"/>
                <a:gd name="connsiteX5" fmla="*/ 520907 w 826526"/>
                <a:gd name="connsiteY5" fmla="*/ 446552 h 694254"/>
                <a:gd name="connsiteX6" fmla="*/ 547124 w 826526"/>
                <a:gd name="connsiteY6" fmla="*/ 474017 h 694254"/>
                <a:gd name="connsiteX7" fmla="*/ 520907 w 826526"/>
                <a:gd name="connsiteY7" fmla="*/ 500234 h 694254"/>
                <a:gd name="connsiteX8" fmla="*/ 493442 w 826526"/>
                <a:gd name="connsiteY8" fmla="*/ 474017 h 694254"/>
                <a:gd name="connsiteX9" fmla="*/ 520907 w 826526"/>
                <a:gd name="connsiteY9" fmla="*/ 446552 h 694254"/>
                <a:gd name="connsiteX10" fmla="*/ 415904 w 826526"/>
                <a:gd name="connsiteY10" fmla="*/ 446552 h 694254"/>
                <a:gd name="connsiteX11" fmla="*/ 442731 w 826526"/>
                <a:gd name="connsiteY11" fmla="*/ 474017 h 694254"/>
                <a:gd name="connsiteX12" fmla="*/ 415904 w 826526"/>
                <a:gd name="connsiteY12" fmla="*/ 500234 h 694254"/>
                <a:gd name="connsiteX13" fmla="*/ 389078 w 826526"/>
                <a:gd name="connsiteY13" fmla="*/ 474017 h 694254"/>
                <a:gd name="connsiteX14" fmla="*/ 415904 w 826526"/>
                <a:gd name="connsiteY14" fmla="*/ 446552 h 694254"/>
                <a:gd name="connsiteX15" fmla="*/ 521822 w 826526"/>
                <a:gd name="connsiteY15" fmla="*/ 273583 h 694254"/>
                <a:gd name="connsiteX16" fmla="*/ 499472 w 826526"/>
                <a:gd name="connsiteY16" fmla="*/ 333323 h 694254"/>
                <a:gd name="connsiteX17" fmla="*/ 364127 w 826526"/>
                <a:gd name="connsiteY17" fmla="*/ 437869 h 694254"/>
                <a:gd name="connsiteX18" fmla="*/ 324392 w 826526"/>
                <a:gd name="connsiteY18" fmla="*/ 444092 h 694254"/>
                <a:gd name="connsiteX19" fmla="*/ 347985 w 826526"/>
                <a:gd name="connsiteY19" fmla="*/ 571040 h 694254"/>
                <a:gd name="connsiteX20" fmla="*/ 618674 w 826526"/>
                <a:gd name="connsiteY20" fmla="*/ 643226 h 694254"/>
                <a:gd name="connsiteX21" fmla="*/ 670826 w 826526"/>
                <a:gd name="connsiteY21" fmla="*/ 600910 h 694254"/>
                <a:gd name="connsiteX22" fmla="*/ 672067 w 826526"/>
                <a:gd name="connsiteY22" fmla="*/ 598421 h 694254"/>
                <a:gd name="connsiteX23" fmla="*/ 680759 w 826526"/>
                <a:gd name="connsiteY23" fmla="*/ 590953 h 694254"/>
                <a:gd name="connsiteX24" fmla="*/ 686968 w 826526"/>
                <a:gd name="connsiteY24" fmla="*/ 593442 h 694254"/>
                <a:gd name="connsiteX25" fmla="*/ 790028 w 826526"/>
                <a:gd name="connsiteY25" fmla="*/ 598421 h 694254"/>
                <a:gd name="connsiteX26" fmla="*/ 715527 w 826526"/>
                <a:gd name="connsiteY26" fmla="*/ 536191 h 694254"/>
                <a:gd name="connsiteX27" fmla="*/ 711802 w 826526"/>
                <a:gd name="connsiteY27" fmla="*/ 532457 h 694254"/>
                <a:gd name="connsiteX28" fmla="*/ 714285 w 826526"/>
                <a:gd name="connsiteY28" fmla="*/ 508810 h 694254"/>
                <a:gd name="connsiteX29" fmla="*/ 690693 w 826526"/>
                <a:gd name="connsiteY29" fmla="*/ 373150 h 694254"/>
                <a:gd name="connsiteX30" fmla="*/ 521822 w 826526"/>
                <a:gd name="connsiteY30" fmla="*/ 273583 h 694254"/>
                <a:gd name="connsiteX31" fmla="*/ 409798 w 826526"/>
                <a:gd name="connsiteY31" fmla="*/ 199366 h 694254"/>
                <a:gd name="connsiteX32" fmla="*/ 437263 w 826526"/>
                <a:gd name="connsiteY32" fmla="*/ 226193 h 694254"/>
                <a:gd name="connsiteX33" fmla="*/ 409798 w 826526"/>
                <a:gd name="connsiteY33" fmla="*/ 253019 h 694254"/>
                <a:gd name="connsiteX34" fmla="*/ 383581 w 826526"/>
                <a:gd name="connsiteY34" fmla="*/ 226193 h 694254"/>
                <a:gd name="connsiteX35" fmla="*/ 409798 w 826526"/>
                <a:gd name="connsiteY35" fmla="*/ 199366 h 694254"/>
                <a:gd name="connsiteX36" fmla="*/ 301186 w 826526"/>
                <a:gd name="connsiteY36" fmla="*/ 199366 h 694254"/>
                <a:gd name="connsiteX37" fmla="*/ 327403 w 826526"/>
                <a:gd name="connsiteY37" fmla="*/ 226193 h 694254"/>
                <a:gd name="connsiteX38" fmla="*/ 301186 w 826526"/>
                <a:gd name="connsiteY38" fmla="*/ 253019 h 694254"/>
                <a:gd name="connsiteX39" fmla="*/ 273721 w 826526"/>
                <a:gd name="connsiteY39" fmla="*/ 226193 h 694254"/>
                <a:gd name="connsiteX40" fmla="*/ 301186 w 826526"/>
                <a:gd name="connsiteY40" fmla="*/ 199366 h 694254"/>
                <a:gd name="connsiteX41" fmla="*/ 195573 w 826526"/>
                <a:gd name="connsiteY41" fmla="*/ 199366 h 694254"/>
                <a:gd name="connsiteX42" fmla="*/ 223038 w 826526"/>
                <a:gd name="connsiteY42" fmla="*/ 226193 h 694254"/>
                <a:gd name="connsiteX43" fmla="*/ 195573 w 826526"/>
                <a:gd name="connsiteY43" fmla="*/ 253019 h 694254"/>
                <a:gd name="connsiteX44" fmla="*/ 169356 w 826526"/>
                <a:gd name="connsiteY44" fmla="*/ 226193 h 694254"/>
                <a:gd name="connsiteX45" fmla="*/ 195573 w 826526"/>
                <a:gd name="connsiteY45" fmla="*/ 199366 h 694254"/>
                <a:gd name="connsiteX46" fmla="*/ 292455 w 826526"/>
                <a:gd name="connsiteY46" fmla="*/ 24636 h 694254"/>
                <a:gd name="connsiteX47" fmla="*/ 135655 w 826526"/>
                <a:gd name="connsiteY47" fmla="*/ 122988 h 694254"/>
                <a:gd name="connsiteX48" fmla="*/ 112062 w 826526"/>
                <a:gd name="connsiteY48" fmla="*/ 258648 h 694254"/>
                <a:gd name="connsiteX49" fmla="*/ 112062 w 826526"/>
                <a:gd name="connsiteY49" fmla="*/ 259893 h 694254"/>
                <a:gd name="connsiteX50" fmla="*/ 113304 w 826526"/>
                <a:gd name="connsiteY50" fmla="*/ 282295 h 694254"/>
                <a:gd name="connsiteX51" fmla="*/ 110821 w 826526"/>
                <a:gd name="connsiteY51" fmla="*/ 287274 h 694254"/>
                <a:gd name="connsiteX52" fmla="*/ 37561 w 826526"/>
                <a:gd name="connsiteY52" fmla="*/ 349503 h 694254"/>
                <a:gd name="connsiteX53" fmla="*/ 139380 w 826526"/>
                <a:gd name="connsiteY53" fmla="*/ 344525 h 694254"/>
                <a:gd name="connsiteX54" fmla="*/ 146830 w 826526"/>
                <a:gd name="connsiteY54" fmla="*/ 342036 h 694254"/>
                <a:gd name="connsiteX55" fmla="*/ 155522 w 826526"/>
                <a:gd name="connsiteY55" fmla="*/ 350748 h 694254"/>
                <a:gd name="connsiteX56" fmla="*/ 207673 w 826526"/>
                <a:gd name="connsiteY56" fmla="*/ 394308 h 694254"/>
                <a:gd name="connsiteX57" fmla="*/ 357918 w 826526"/>
                <a:gd name="connsiteY57" fmla="*/ 414222 h 694254"/>
                <a:gd name="connsiteX58" fmla="*/ 477121 w 826526"/>
                <a:gd name="connsiteY58" fmla="*/ 322122 h 694254"/>
                <a:gd name="connsiteX59" fmla="*/ 496988 w 826526"/>
                <a:gd name="connsiteY59" fmla="*/ 171527 h 694254"/>
                <a:gd name="connsiteX60" fmla="*/ 405103 w 826526"/>
                <a:gd name="connsiteY60" fmla="*/ 50802 h 694254"/>
                <a:gd name="connsiteX61" fmla="*/ 292455 w 826526"/>
                <a:gd name="connsiteY61" fmla="*/ 24636 h 694254"/>
                <a:gd name="connsiteX62" fmla="*/ 290772 w 826526"/>
                <a:gd name="connsiteY62" fmla="*/ 546 h 694254"/>
                <a:gd name="connsiteX63" fmla="*/ 417520 w 826526"/>
                <a:gd name="connsiteY63" fmla="*/ 29644 h 694254"/>
                <a:gd name="connsiteX64" fmla="*/ 520580 w 826526"/>
                <a:gd name="connsiteY64" fmla="*/ 165304 h 694254"/>
                <a:gd name="connsiteX65" fmla="*/ 526789 w 826526"/>
                <a:gd name="connsiteY65" fmla="*/ 249936 h 694254"/>
                <a:gd name="connsiteX66" fmla="*/ 711802 w 826526"/>
                <a:gd name="connsiteY66" fmla="*/ 360704 h 694254"/>
                <a:gd name="connsiteX67" fmla="*/ 737877 w 826526"/>
                <a:gd name="connsiteY67" fmla="*/ 511299 h 694254"/>
                <a:gd name="connsiteX68" fmla="*/ 736636 w 826526"/>
                <a:gd name="connsiteY68" fmla="*/ 523745 h 694254"/>
                <a:gd name="connsiteX69" fmla="*/ 819829 w 826526"/>
                <a:gd name="connsiteY69" fmla="*/ 589708 h 694254"/>
                <a:gd name="connsiteX70" fmla="*/ 822312 w 826526"/>
                <a:gd name="connsiteY70" fmla="*/ 590953 h 694254"/>
                <a:gd name="connsiteX71" fmla="*/ 824796 w 826526"/>
                <a:gd name="connsiteY71" fmla="*/ 593442 h 694254"/>
                <a:gd name="connsiteX72" fmla="*/ 823554 w 826526"/>
                <a:gd name="connsiteY72" fmla="*/ 612111 h 694254"/>
                <a:gd name="connsiteX73" fmla="*/ 809896 w 826526"/>
                <a:gd name="connsiteY73" fmla="*/ 619578 h 694254"/>
                <a:gd name="connsiteX74" fmla="*/ 686968 w 826526"/>
                <a:gd name="connsiteY74" fmla="*/ 618334 h 694254"/>
                <a:gd name="connsiteX75" fmla="*/ 631091 w 826526"/>
                <a:gd name="connsiteY75" fmla="*/ 664384 h 694254"/>
                <a:gd name="connsiteX76" fmla="*/ 520580 w 826526"/>
                <a:gd name="connsiteY76" fmla="*/ 694254 h 694254"/>
                <a:gd name="connsiteX77" fmla="*/ 328117 w 826526"/>
                <a:gd name="connsiteY77" fmla="*/ 582241 h 694254"/>
                <a:gd name="connsiteX78" fmla="*/ 299558 w 826526"/>
                <a:gd name="connsiteY78" fmla="*/ 444092 h 694254"/>
                <a:gd name="connsiteX79" fmla="*/ 195256 w 826526"/>
                <a:gd name="connsiteY79" fmla="*/ 414222 h 694254"/>
                <a:gd name="connsiteX80" fmla="*/ 140621 w 826526"/>
                <a:gd name="connsiteY80" fmla="*/ 369416 h 694254"/>
                <a:gd name="connsiteX81" fmla="*/ 17693 w 826526"/>
                <a:gd name="connsiteY81" fmla="*/ 371906 h 694254"/>
                <a:gd name="connsiteX82" fmla="*/ 2793 w 826526"/>
                <a:gd name="connsiteY82" fmla="*/ 363194 h 694254"/>
                <a:gd name="connsiteX83" fmla="*/ 2793 w 826526"/>
                <a:gd name="connsiteY83" fmla="*/ 344525 h 694254"/>
                <a:gd name="connsiteX84" fmla="*/ 4035 w 826526"/>
                <a:gd name="connsiteY84" fmla="*/ 342036 h 694254"/>
                <a:gd name="connsiteX85" fmla="*/ 6518 w 826526"/>
                <a:gd name="connsiteY85" fmla="*/ 339546 h 694254"/>
                <a:gd name="connsiteX86" fmla="*/ 89712 w 826526"/>
                <a:gd name="connsiteY86" fmla="*/ 274828 h 694254"/>
                <a:gd name="connsiteX87" fmla="*/ 88470 w 826526"/>
                <a:gd name="connsiteY87" fmla="*/ 262382 h 694254"/>
                <a:gd name="connsiteX88" fmla="*/ 114546 w 826526"/>
                <a:gd name="connsiteY88" fmla="*/ 110542 h 694254"/>
                <a:gd name="connsiteX89" fmla="*/ 290772 w 826526"/>
                <a:gd name="connsiteY89" fmla="*/ 546 h 69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826526" h="694254">
                  <a:moveTo>
                    <a:pt x="629522" y="446552"/>
                  </a:moveTo>
                  <a:cubicBezTo>
                    <a:pt x="644502" y="446552"/>
                    <a:pt x="656987" y="459036"/>
                    <a:pt x="656987" y="474017"/>
                  </a:cubicBezTo>
                  <a:cubicBezTo>
                    <a:pt x="656987" y="487750"/>
                    <a:pt x="644502" y="500234"/>
                    <a:pt x="629522" y="500234"/>
                  </a:cubicBezTo>
                  <a:cubicBezTo>
                    <a:pt x="615789" y="500234"/>
                    <a:pt x="603305" y="487750"/>
                    <a:pt x="603305" y="474017"/>
                  </a:cubicBezTo>
                  <a:cubicBezTo>
                    <a:pt x="603305" y="459036"/>
                    <a:pt x="615789" y="446552"/>
                    <a:pt x="629522" y="446552"/>
                  </a:cubicBezTo>
                  <a:close/>
                  <a:moveTo>
                    <a:pt x="520907" y="446552"/>
                  </a:moveTo>
                  <a:cubicBezTo>
                    <a:pt x="535888" y="446552"/>
                    <a:pt x="547124" y="459036"/>
                    <a:pt x="547124" y="474017"/>
                  </a:cubicBezTo>
                  <a:cubicBezTo>
                    <a:pt x="547124" y="487750"/>
                    <a:pt x="535888" y="500234"/>
                    <a:pt x="520907" y="500234"/>
                  </a:cubicBezTo>
                  <a:cubicBezTo>
                    <a:pt x="505926" y="500234"/>
                    <a:pt x="493442" y="487750"/>
                    <a:pt x="493442" y="474017"/>
                  </a:cubicBezTo>
                  <a:cubicBezTo>
                    <a:pt x="493442" y="459036"/>
                    <a:pt x="505926" y="446552"/>
                    <a:pt x="520907" y="446552"/>
                  </a:cubicBezTo>
                  <a:close/>
                  <a:moveTo>
                    <a:pt x="415904" y="446552"/>
                  </a:moveTo>
                  <a:cubicBezTo>
                    <a:pt x="431234" y="446552"/>
                    <a:pt x="442731" y="459036"/>
                    <a:pt x="442731" y="474017"/>
                  </a:cubicBezTo>
                  <a:cubicBezTo>
                    <a:pt x="442731" y="487750"/>
                    <a:pt x="431234" y="500234"/>
                    <a:pt x="415904" y="500234"/>
                  </a:cubicBezTo>
                  <a:cubicBezTo>
                    <a:pt x="400575" y="500234"/>
                    <a:pt x="389078" y="487750"/>
                    <a:pt x="389078" y="474017"/>
                  </a:cubicBezTo>
                  <a:cubicBezTo>
                    <a:pt x="389078" y="459036"/>
                    <a:pt x="400575" y="446552"/>
                    <a:pt x="415904" y="446552"/>
                  </a:cubicBezTo>
                  <a:close/>
                  <a:moveTo>
                    <a:pt x="521822" y="273583"/>
                  </a:moveTo>
                  <a:cubicBezTo>
                    <a:pt x="518097" y="294741"/>
                    <a:pt x="509405" y="314655"/>
                    <a:pt x="499472" y="333323"/>
                  </a:cubicBezTo>
                  <a:cubicBezTo>
                    <a:pt x="469671" y="384352"/>
                    <a:pt x="421245" y="421689"/>
                    <a:pt x="364127" y="437869"/>
                  </a:cubicBezTo>
                  <a:cubicBezTo>
                    <a:pt x="350468" y="440358"/>
                    <a:pt x="338051" y="442847"/>
                    <a:pt x="324392" y="444092"/>
                  </a:cubicBezTo>
                  <a:cubicBezTo>
                    <a:pt x="318184" y="487652"/>
                    <a:pt x="326876" y="532457"/>
                    <a:pt x="347985" y="571040"/>
                  </a:cubicBezTo>
                  <a:cubicBezTo>
                    <a:pt x="402619" y="665628"/>
                    <a:pt x="524305" y="697987"/>
                    <a:pt x="618674" y="643226"/>
                  </a:cubicBezTo>
                  <a:cubicBezTo>
                    <a:pt x="638542" y="632024"/>
                    <a:pt x="655925" y="617089"/>
                    <a:pt x="670826" y="600910"/>
                  </a:cubicBezTo>
                  <a:lnTo>
                    <a:pt x="672067" y="598421"/>
                  </a:lnTo>
                  <a:lnTo>
                    <a:pt x="680759" y="590953"/>
                  </a:lnTo>
                  <a:lnTo>
                    <a:pt x="686968" y="593442"/>
                  </a:lnTo>
                  <a:cubicBezTo>
                    <a:pt x="714285" y="603399"/>
                    <a:pt x="746569" y="605888"/>
                    <a:pt x="790028" y="598421"/>
                  </a:cubicBezTo>
                  <a:cubicBezTo>
                    <a:pt x="757744" y="579752"/>
                    <a:pt x="732910" y="558594"/>
                    <a:pt x="715527" y="536191"/>
                  </a:cubicBezTo>
                  <a:lnTo>
                    <a:pt x="711802" y="532457"/>
                  </a:lnTo>
                  <a:lnTo>
                    <a:pt x="714285" y="508810"/>
                  </a:lnTo>
                  <a:cubicBezTo>
                    <a:pt x="722977" y="461516"/>
                    <a:pt x="714285" y="412977"/>
                    <a:pt x="690693" y="373150"/>
                  </a:cubicBezTo>
                  <a:cubicBezTo>
                    <a:pt x="655925" y="312165"/>
                    <a:pt x="592599" y="274828"/>
                    <a:pt x="521822" y="273583"/>
                  </a:cubicBezTo>
                  <a:close/>
                  <a:moveTo>
                    <a:pt x="409798" y="199366"/>
                  </a:moveTo>
                  <a:cubicBezTo>
                    <a:pt x="424778" y="199366"/>
                    <a:pt x="437263" y="210863"/>
                    <a:pt x="437263" y="226193"/>
                  </a:cubicBezTo>
                  <a:cubicBezTo>
                    <a:pt x="437263" y="241522"/>
                    <a:pt x="424778" y="253019"/>
                    <a:pt x="409798" y="253019"/>
                  </a:cubicBezTo>
                  <a:cubicBezTo>
                    <a:pt x="394817" y="253019"/>
                    <a:pt x="383581" y="241522"/>
                    <a:pt x="383581" y="226193"/>
                  </a:cubicBezTo>
                  <a:cubicBezTo>
                    <a:pt x="383581" y="210863"/>
                    <a:pt x="394817" y="199366"/>
                    <a:pt x="409798" y="199366"/>
                  </a:cubicBezTo>
                  <a:close/>
                  <a:moveTo>
                    <a:pt x="301186" y="199366"/>
                  </a:moveTo>
                  <a:cubicBezTo>
                    <a:pt x="314918" y="199366"/>
                    <a:pt x="327403" y="210863"/>
                    <a:pt x="327403" y="226193"/>
                  </a:cubicBezTo>
                  <a:cubicBezTo>
                    <a:pt x="327403" y="241522"/>
                    <a:pt x="314918" y="253019"/>
                    <a:pt x="301186" y="253019"/>
                  </a:cubicBezTo>
                  <a:cubicBezTo>
                    <a:pt x="284957" y="253019"/>
                    <a:pt x="273721" y="241522"/>
                    <a:pt x="273721" y="226193"/>
                  </a:cubicBezTo>
                  <a:cubicBezTo>
                    <a:pt x="273721" y="210863"/>
                    <a:pt x="284957" y="199366"/>
                    <a:pt x="301186" y="199366"/>
                  </a:cubicBezTo>
                  <a:close/>
                  <a:moveTo>
                    <a:pt x="195573" y="199366"/>
                  </a:moveTo>
                  <a:cubicBezTo>
                    <a:pt x="210554" y="199366"/>
                    <a:pt x="223038" y="210863"/>
                    <a:pt x="223038" y="226193"/>
                  </a:cubicBezTo>
                  <a:cubicBezTo>
                    <a:pt x="223038" y="241522"/>
                    <a:pt x="210554" y="253019"/>
                    <a:pt x="195573" y="253019"/>
                  </a:cubicBezTo>
                  <a:cubicBezTo>
                    <a:pt x="180592" y="253019"/>
                    <a:pt x="169356" y="241522"/>
                    <a:pt x="169356" y="226193"/>
                  </a:cubicBezTo>
                  <a:cubicBezTo>
                    <a:pt x="169356" y="210863"/>
                    <a:pt x="180592" y="199366"/>
                    <a:pt x="195573" y="199366"/>
                  </a:cubicBezTo>
                  <a:close/>
                  <a:moveTo>
                    <a:pt x="292455" y="24636"/>
                  </a:moveTo>
                  <a:cubicBezTo>
                    <a:pt x="229073" y="29060"/>
                    <a:pt x="169026" y="63870"/>
                    <a:pt x="135655" y="122988"/>
                  </a:cubicBezTo>
                  <a:cubicBezTo>
                    <a:pt x="110821" y="164059"/>
                    <a:pt x="103370" y="212598"/>
                    <a:pt x="112062" y="258648"/>
                  </a:cubicBezTo>
                  <a:lnTo>
                    <a:pt x="112062" y="259893"/>
                  </a:lnTo>
                  <a:lnTo>
                    <a:pt x="113304" y="282295"/>
                  </a:lnTo>
                  <a:lnTo>
                    <a:pt x="110821" y="287274"/>
                  </a:lnTo>
                  <a:cubicBezTo>
                    <a:pt x="93437" y="308432"/>
                    <a:pt x="68603" y="329590"/>
                    <a:pt x="37561" y="349503"/>
                  </a:cubicBezTo>
                  <a:cubicBezTo>
                    <a:pt x="78537" y="355726"/>
                    <a:pt x="112062" y="354481"/>
                    <a:pt x="139380" y="344525"/>
                  </a:cubicBezTo>
                  <a:lnTo>
                    <a:pt x="146830" y="342036"/>
                  </a:lnTo>
                  <a:lnTo>
                    <a:pt x="155522" y="350748"/>
                  </a:lnTo>
                  <a:cubicBezTo>
                    <a:pt x="170422" y="368172"/>
                    <a:pt x="187806" y="381862"/>
                    <a:pt x="207673" y="394308"/>
                  </a:cubicBezTo>
                  <a:cubicBezTo>
                    <a:pt x="253616" y="420445"/>
                    <a:pt x="307009" y="427912"/>
                    <a:pt x="357918" y="414222"/>
                  </a:cubicBezTo>
                  <a:cubicBezTo>
                    <a:pt x="408828" y="400531"/>
                    <a:pt x="451045" y="366927"/>
                    <a:pt x="477121" y="322122"/>
                  </a:cubicBezTo>
                  <a:cubicBezTo>
                    <a:pt x="504438" y="274828"/>
                    <a:pt x="510647" y="222555"/>
                    <a:pt x="496988" y="171527"/>
                  </a:cubicBezTo>
                  <a:cubicBezTo>
                    <a:pt x="483329" y="120498"/>
                    <a:pt x="451045" y="76938"/>
                    <a:pt x="405103" y="50802"/>
                  </a:cubicBezTo>
                  <a:cubicBezTo>
                    <a:pt x="369715" y="30266"/>
                    <a:pt x="330485" y="21982"/>
                    <a:pt x="292455" y="24636"/>
                  </a:cubicBezTo>
                  <a:close/>
                  <a:moveTo>
                    <a:pt x="290772" y="546"/>
                  </a:moveTo>
                  <a:cubicBezTo>
                    <a:pt x="333414" y="-2443"/>
                    <a:pt x="377475" y="6774"/>
                    <a:pt x="417520" y="29644"/>
                  </a:cubicBezTo>
                  <a:cubicBezTo>
                    <a:pt x="468429" y="59514"/>
                    <a:pt x="505680" y="106808"/>
                    <a:pt x="520580" y="165304"/>
                  </a:cubicBezTo>
                  <a:cubicBezTo>
                    <a:pt x="528031" y="192685"/>
                    <a:pt x="530514" y="221311"/>
                    <a:pt x="526789" y="249936"/>
                  </a:cubicBezTo>
                  <a:cubicBezTo>
                    <a:pt x="603774" y="251181"/>
                    <a:pt x="673309" y="293497"/>
                    <a:pt x="711802" y="360704"/>
                  </a:cubicBezTo>
                  <a:cubicBezTo>
                    <a:pt x="739119" y="406754"/>
                    <a:pt x="747811" y="459027"/>
                    <a:pt x="737877" y="511299"/>
                  </a:cubicBezTo>
                  <a:lnTo>
                    <a:pt x="736636" y="523745"/>
                  </a:lnTo>
                  <a:cubicBezTo>
                    <a:pt x="756503" y="547393"/>
                    <a:pt x="783820" y="568551"/>
                    <a:pt x="819829" y="589708"/>
                  </a:cubicBezTo>
                  <a:lnTo>
                    <a:pt x="822312" y="590953"/>
                  </a:lnTo>
                  <a:lnTo>
                    <a:pt x="824796" y="593442"/>
                  </a:lnTo>
                  <a:cubicBezTo>
                    <a:pt x="827279" y="599665"/>
                    <a:pt x="827279" y="607133"/>
                    <a:pt x="823554" y="612111"/>
                  </a:cubicBezTo>
                  <a:cubicBezTo>
                    <a:pt x="819829" y="617089"/>
                    <a:pt x="814862" y="619578"/>
                    <a:pt x="809896" y="619578"/>
                  </a:cubicBezTo>
                  <a:cubicBezTo>
                    <a:pt x="758986" y="629535"/>
                    <a:pt x="719252" y="629535"/>
                    <a:pt x="686968" y="618334"/>
                  </a:cubicBezTo>
                  <a:cubicBezTo>
                    <a:pt x="670826" y="637003"/>
                    <a:pt x="652200" y="651938"/>
                    <a:pt x="631091" y="664384"/>
                  </a:cubicBezTo>
                  <a:cubicBezTo>
                    <a:pt x="596324" y="684297"/>
                    <a:pt x="557831" y="694254"/>
                    <a:pt x="520580" y="694254"/>
                  </a:cubicBezTo>
                  <a:cubicBezTo>
                    <a:pt x="443595" y="694254"/>
                    <a:pt x="369093" y="654427"/>
                    <a:pt x="328117" y="582241"/>
                  </a:cubicBezTo>
                  <a:cubicBezTo>
                    <a:pt x="303284" y="541170"/>
                    <a:pt x="293350" y="492631"/>
                    <a:pt x="299558" y="444092"/>
                  </a:cubicBezTo>
                  <a:cubicBezTo>
                    <a:pt x="263549" y="444092"/>
                    <a:pt x="227540" y="432890"/>
                    <a:pt x="195256" y="414222"/>
                  </a:cubicBezTo>
                  <a:cubicBezTo>
                    <a:pt x="174147" y="403020"/>
                    <a:pt x="156763" y="388085"/>
                    <a:pt x="140621" y="369416"/>
                  </a:cubicBezTo>
                  <a:cubicBezTo>
                    <a:pt x="107096" y="379373"/>
                    <a:pt x="67361" y="380618"/>
                    <a:pt x="17693" y="371906"/>
                  </a:cubicBezTo>
                  <a:cubicBezTo>
                    <a:pt x="11485" y="371906"/>
                    <a:pt x="6518" y="368172"/>
                    <a:pt x="2793" y="363194"/>
                  </a:cubicBezTo>
                  <a:cubicBezTo>
                    <a:pt x="-932" y="358215"/>
                    <a:pt x="-932" y="350748"/>
                    <a:pt x="2793" y="344525"/>
                  </a:cubicBezTo>
                  <a:lnTo>
                    <a:pt x="4035" y="342036"/>
                  </a:lnTo>
                  <a:lnTo>
                    <a:pt x="6518" y="339546"/>
                  </a:lnTo>
                  <a:cubicBezTo>
                    <a:pt x="43769" y="319633"/>
                    <a:pt x="69845" y="298475"/>
                    <a:pt x="89712" y="274828"/>
                  </a:cubicBezTo>
                  <a:lnTo>
                    <a:pt x="88470" y="262382"/>
                  </a:lnTo>
                  <a:cubicBezTo>
                    <a:pt x="78537" y="210109"/>
                    <a:pt x="88470" y="156592"/>
                    <a:pt x="114546" y="110542"/>
                  </a:cubicBezTo>
                  <a:cubicBezTo>
                    <a:pt x="152573" y="44423"/>
                    <a:pt x="219702" y="5530"/>
                    <a:pt x="290772" y="546"/>
                  </a:cubicBezTo>
                  <a:close/>
                </a:path>
              </a:pathLst>
            </a:custGeom>
            <a:solidFill>
              <a:schemeClr val="bg1"/>
            </a:solidFill>
            <a:ln>
              <a:noFill/>
            </a:ln>
            <a:effectLst/>
          </p:spPr>
          <p:txBody>
            <a:bodyPr wrap="square" anchor="ctr">
              <a:noAutofit/>
            </a:bodyPr>
            <a:lstStyle/>
            <a:p>
              <a:endParaRPr lang="en-US" dirty="0">
                <a:latin typeface="Lora" panose="02000503000000020004" pitchFamily="2" charset="0"/>
              </a:endParaRPr>
            </a:p>
          </p:txBody>
        </p:sp>
        <p:sp>
          <p:nvSpPr>
            <p:cNvPr id="24" name="Line 476">
              <a:extLst>
                <a:ext uri="{FF2B5EF4-FFF2-40B4-BE49-F238E27FC236}">
                  <a16:creationId xmlns:a16="http://schemas.microsoft.com/office/drawing/2014/main" id="{6CB82190-11F0-022F-4698-8460F1F22A8E}"/>
                </a:ext>
              </a:extLst>
            </p:cNvPr>
            <p:cNvSpPr>
              <a:spLocks noChangeShapeType="1"/>
            </p:cNvSpPr>
            <p:nvPr/>
          </p:nvSpPr>
          <p:spPr bwMode="auto">
            <a:xfrm>
              <a:off x="2415945" y="3529760"/>
              <a:ext cx="2208205" cy="0"/>
            </a:xfrm>
            <a:prstGeom prst="line">
              <a:avLst/>
            </a:prstGeom>
            <a:noFill/>
            <a:ln w="12700" cap="flat">
              <a:solidFill>
                <a:schemeClr val="accent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25" name="TextBox 24">
              <a:extLst>
                <a:ext uri="{FF2B5EF4-FFF2-40B4-BE49-F238E27FC236}">
                  <a16:creationId xmlns:a16="http://schemas.microsoft.com/office/drawing/2014/main" id="{6D443ED8-2080-4D08-99F9-16FD9AA97C40}"/>
                </a:ext>
              </a:extLst>
            </p:cNvPr>
            <p:cNvSpPr txBox="1"/>
            <p:nvPr/>
          </p:nvSpPr>
          <p:spPr>
            <a:xfrm>
              <a:off x="5605625" y="2767319"/>
              <a:ext cx="5971857" cy="923330"/>
            </a:xfrm>
            <a:prstGeom prst="rect">
              <a:avLst/>
            </a:prstGeom>
            <a:noFill/>
          </p:spPr>
          <p:txBody>
            <a:bodyPr wrap="square" rtlCol="0" anchor="b">
              <a:spAutoFit/>
            </a:bodyPr>
            <a:lstStyle/>
            <a:p>
              <a:pPr algn="just"/>
              <a:r>
                <a:rPr lang="en-US" spc="-15" dirty="0">
                  <a:solidFill>
                    <a:schemeClr val="accent3"/>
                  </a:solidFill>
                  <a:latin typeface="Lora" panose="02000503000000020004" pitchFamily="2" charset="0"/>
                  <a:cs typeface="Poppins" pitchFamily="2" charset="77"/>
                </a:rPr>
                <a:t>Tax paid on any income including foreign income, cannot be claimed as an expense, earlier limited to tax on business</a:t>
              </a:r>
            </a:p>
          </p:txBody>
        </p:sp>
      </p:grpSp>
      <p:grpSp>
        <p:nvGrpSpPr>
          <p:cNvPr id="27" name="Group 26">
            <a:extLst>
              <a:ext uri="{FF2B5EF4-FFF2-40B4-BE49-F238E27FC236}">
                <a16:creationId xmlns:a16="http://schemas.microsoft.com/office/drawing/2014/main" id="{20034194-D943-0F70-16CA-E894A9B745BD}"/>
              </a:ext>
            </a:extLst>
          </p:cNvPr>
          <p:cNvGrpSpPr/>
          <p:nvPr/>
        </p:nvGrpSpPr>
        <p:grpSpPr>
          <a:xfrm>
            <a:off x="262672" y="4518508"/>
            <a:ext cx="11394698" cy="1625991"/>
            <a:chOff x="262672" y="4518508"/>
            <a:chExt cx="11835305" cy="1625991"/>
          </a:xfrm>
        </p:grpSpPr>
        <p:sp>
          <p:nvSpPr>
            <p:cNvPr id="28" name="Freeform 5">
              <a:extLst>
                <a:ext uri="{FF2B5EF4-FFF2-40B4-BE49-F238E27FC236}">
                  <a16:creationId xmlns:a16="http://schemas.microsoft.com/office/drawing/2014/main" id="{440979F9-0D2C-CCD1-E9E0-F61D80E0C189}"/>
                </a:ext>
              </a:extLst>
            </p:cNvPr>
            <p:cNvSpPr>
              <a:spLocks noChangeArrowheads="1"/>
            </p:cNvSpPr>
            <p:nvPr/>
          </p:nvSpPr>
          <p:spPr bwMode="auto">
            <a:xfrm>
              <a:off x="262672" y="4518508"/>
              <a:ext cx="1038186" cy="1093116"/>
            </a:xfrm>
            <a:custGeom>
              <a:avLst/>
              <a:gdLst>
                <a:gd name="T0" fmla="*/ 0 w 1669"/>
                <a:gd name="T1" fmla="*/ 1420 h 1756"/>
                <a:gd name="T2" fmla="*/ 0 w 1669"/>
                <a:gd name="T3" fmla="*/ 335 h 1756"/>
                <a:gd name="T4" fmla="*/ 1031 w 1669"/>
                <a:gd name="T5" fmla="*/ 0 h 1756"/>
                <a:gd name="T6" fmla="*/ 1668 w 1669"/>
                <a:gd name="T7" fmla="*/ 878 h 1756"/>
                <a:gd name="T8" fmla="*/ 1031 w 1669"/>
                <a:gd name="T9" fmla="*/ 1755 h 1756"/>
                <a:gd name="T10" fmla="*/ 0 w 1669"/>
                <a:gd name="T11" fmla="*/ 1420 h 1756"/>
              </a:gdLst>
              <a:ahLst/>
              <a:cxnLst>
                <a:cxn ang="0">
                  <a:pos x="T0" y="T1"/>
                </a:cxn>
                <a:cxn ang="0">
                  <a:pos x="T2" y="T3"/>
                </a:cxn>
                <a:cxn ang="0">
                  <a:pos x="T4" y="T5"/>
                </a:cxn>
                <a:cxn ang="0">
                  <a:pos x="T6" y="T7"/>
                </a:cxn>
                <a:cxn ang="0">
                  <a:pos x="T8" y="T9"/>
                </a:cxn>
                <a:cxn ang="0">
                  <a:pos x="T10" y="T11"/>
                </a:cxn>
              </a:cxnLst>
              <a:rect l="0" t="0" r="r" b="b"/>
              <a:pathLst>
                <a:path w="1669" h="1756">
                  <a:moveTo>
                    <a:pt x="0" y="1420"/>
                  </a:moveTo>
                  <a:lnTo>
                    <a:pt x="0" y="335"/>
                  </a:lnTo>
                  <a:lnTo>
                    <a:pt x="1031" y="0"/>
                  </a:lnTo>
                  <a:lnTo>
                    <a:pt x="1668" y="878"/>
                  </a:lnTo>
                  <a:lnTo>
                    <a:pt x="1031" y="1755"/>
                  </a:lnTo>
                  <a:lnTo>
                    <a:pt x="0" y="1420"/>
                  </a:lnTo>
                </a:path>
              </a:pathLst>
            </a:custGeom>
            <a:solidFill>
              <a:schemeClr val="accent6"/>
            </a:solidFill>
            <a:ln>
              <a:noFill/>
            </a:ln>
            <a:effectLst/>
          </p:spPr>
          <p:txBody>
            <a:bodyPr wrap="none" anchor="ctr"/>
            <a:lstStyle/>
            <a:p>
              <a:endParaRPr lang="en-US" dirty="0">
                <a:latin typeface="Lora" panose="02000503000000020004" pitchFamily="2" charset="0"/>
              </a:endParaRPr>
            </a:p>
          </p:txBody>
        </p:sp>
        <p:sp>
          <p:nvSpPr>
            <p:cNvPr id="29" name="Freeform 448">
              <a:extLst>
                <a:ext uri="{FF2B5EF4-FFF2-40B4-BE49-F238E27FC236}">
                  <a16:creationId xmlns:a16="http://schemas.microsoft.com/office/drawing/2014/main" id="{F211E9E1-41F4-54F0-9E25-100CBD4FC3F3}"/>
                </a:ext>
              </a:extLst>
            </p:cNvPr>
            <p:cNvSpPr>
              <a:spLocks noChangeArrowheads="1"/>
            </p:cNvSpPr>
            <p:nvPr/>
          </p:nvSpPr>
          <p:spPr bwMode="auto">
            <a:xfrm>
              <a:off x="3737025" y="5133729"/>
              <a:ext cx="686631" cy="689379"/>
            </a:xfrm>
            <a:custGeom>
              <a:avLst/>
              <a:gdLst>
                <a:gd name="T0" fmla="*/ 1103 w 1104"/>
                <a:gd name="T1" fmla="*/ 552 h 1105"/>
                <a:gd name="T2" fmla="*/ 1103 w 1104"/>
                <a:gd name="T3" fmla="*/ 552 h 1105"/>
                <a:gd name="T4" fmla="*/ 552 w 1104"/>
                <a:gd name="T5" fmla="*/ 1104 h 1105"/>
                <a:gd name="T6" fmla="*/ 552 w 1104"/>
                <a:gd name="T7" fmla="*/ 1104 h 1105"/>
                <a:gd name="T8" fmla="*/ 0 w 1104"/>
                <a:gd name="T9" fmla="*/ 552 h 1105"/>
                <a:gd name="T10" fmla="*/ 0 w 1104"/>
                <a:gd name="T11" fmla="*/ 552 h 1105"/>
                <a:gd name="T12" fmla="*/ 552 w 1104"/>
                <a:gd name="T13" fmla="*/ 0 h 1105"/>
                <a:gd name="T14" fmla="*/ 552 w 1104"/>
                <a:gd name="T15" fmla="*/ 0 h 1105"/>
                <a:gd name="T16" fmla="*/ 1103 w 1104"/>
                <a:gd name="T17" fmla="*/ 552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4" h="1105">
                  <a:moveTo>
                    <a:pt x="1103" y="552"/>
                  </a:moveTo>
                  <a:lnTo>
                    <a:pt x="1103" y="552"/>
                  </a:lnTo>
                  <a:cubicBezTo>
                    <a:pt x="1103" y="857"/>
                    <a:pt x="856" y="1104"/>
                    <a:pt x="552" y="1104"/>
                  </a:cubicBezTo>
                  <a:lnTo>
                    <a:pt x="552" y="1104"/>
                  </a:lnTo>
                  <a:cubicBezTo>
                    <a:pt x="247" y="1104"/>
                    <a:pt x="0" y="857"/>
                    <a:pt x="0" y="552"/>
                  </a:cubicBezTo>
                  <a:lnTo>
                    <a:pt x="0" y="552"/>
                  </a:lnTo>
                  <a:cubicBezTo>
                    <a:pt x="0" y="247"/>
                    <a:pt x="247" y="0"/>
                    <a:pt x="552" y="0"/>
                  </a:cubicBezTo>
                  <a:lnTo>
                    <a:pt x="552" y="0"/>
                  </a:lnTo>
                  <a:cubicBezTo>
                    <a:pt x="856" y="0"/>
                    <a:pt x="1103" y="247"/>
                    <a:pt x="1103" y="552"/>
                  </a:cubicBezTo>
                </a:path>
              </a:pathLst>
            </a:custGeom>
            <a:solidFill>
              <a:schemeClr val="accent6"/>
            </a:solidFill>
            <a:ln>
              <a:noFill/>
            </a:ln>
            <a:effectLst/>
          </p:spPr>
          <p:txBody>
            <a:bodyPr wrap="none" anchor="ctr"/>
            <a:lstStyle/>
            <a:p>
              <a:endParaRPr lang="en-US" dirty="0">
                <a:latin typeface="Lora" panose="02000503000000020004" pitchFamily="2" charset="0"/>
              </a:endParaRPr>
            </a:p>
          </p:txBody>
        </p:sp>
        <p:sp>
          <p:nvSpPr>
            <p:cNvPr id="30" name="Freeform 35">
              <a:extLst>
                <a:ext uri="{FF2B5EF4-FFF2-40B4-BE49-F238E27FC236}">
                  <a16:creationId xmlns:a16="http://schemas.microsoft.com/office/drawing/2014/main" id="{C435411A-3203-BD7B-FF77-0097A9E9B79C}"/>
                </a:ext>
              </a:extLst>
            </p:cNvPr>
            <p:cNvSpPr>
              <a:spLocks noChangeArrowheads="1"/>
            </p:cNvSpPr>
            <p:nvPr/>
          </p:nvSpPr>
          <p:spPr bwMode="auto">
            <a:xfrm>
              <a:off x="3860617" y="5287535"/>
              <a:ext cx="438293" cy="381145"/>
            </a:xfrm>
            <a:custGeom>
              <a:avLst/>
              <a:gdLst>
                <a:gd name="connsiteX0" fmla="*/ 370149 w 876586"/>
                <a:gd name="connsiteY0" fmla="*/ 346064 h 762289"/>
                <a:gd name="connsiteX1" fmla="*/ 394233 w 876586"/>
                <a:gd name="connsiteY1" fmla="*/ 369546 h 762289"/>
                <a:gd name="connsiteX2" fmla="*/ 370149 w 876586"/>
                <a:gd name="connsiteY2" fmla="*/ 394264 h 762289"/>
                <a:gd name="connsiteX3" fmla="*/ 346065 w 876586"/>
                <a:gd name="connsiteY3" fmla="*/ 369546 h 762289"/>
                <a:gd name="connsiteX4" fmla="*/ 370149 w 876586"/>
                <a:gd name="connsiteY4" fmla="*/ 346064 h 762289"/>
                <a:gd name="connsiteX5" fmla="*/ 276099 w 876586"/>
                <a:gd name="connsiteY5" fmla="*/ 346064 h 762289"/>
                <a:gd name="connsiteX6" fmla="*/ 300819 w 876586"/>
                <a:gd name="connsiteY6" fmla="*/ 369546 h 762289"/>
                <a:gd name="connsiteX7" fmla="*/ 276099 w 876586"/>
                <a:gd name="connsiteY7" fmla="*/ 394264 h 762289"/>
                <a:gd name="connsiteX8" fmla="*/ 252680 w 876586"/>
                <a:gd name="connsiteY8" fmla="*/ 369546 h 762289"/>
                <a:gd name="connsiteX9" fmla="*/ 276099 w 876586"/>
                <a:gd name="connsiteY9" fmla="*/ 346064 h 762289"/>
                <a:gd name="connsiteX10" fmla="*/ 177890 w 876586"/>
                <a:gd name="connsiteY10" fmla="*/ 346064 h 762289"/>
                <a:gd name="connsiteX11" fmla="*/ 201976 w 876586"/>
                <a:gd name="connsiteY11" fmla="*/ 369546 h 762289"/>
                <a:gd name="connsiteX12" fmla="*/ 177890 w 876586"/>
                <a:gd name="connsiteY12" fmla="*/ 394264 h 762289"/>
                <a:gd name="connsiteX13" fmla="*/ 153804 w 876586"/>
                <a:gd name="connsiteY13" fmla="*/ 369546 h 762289"/>
                <a:gd name="connsiteX14" fmla="*/ 177890 w 876586"/>
                <a:gd name="connsiteY14" fmla="*/ 346064 h 762289"/>
                <a:gd name="connsiteX15" fmla="*/ 72306 w 876586"/>
                <a:gd name="connsiteY15" fmla="*/ 222957 h 762289"/>
                <a:gd name="connsiteX16" fmla="*/ 23686 w 876586"/>
                <a:gd name="connsiteY16" fmla="*/ 274026 h 762289"/>
                <a:gd name="connsiteX17" fmla="*/ 23686 w 876586"/>
                <a:gd name="connsiteY17" fmla="*/ 458370 h 762289"/>
                <a:gd name="connsiteX18" fmla="*/ 72306 w 876586"/>
                <a:gd name="connsiteY18" fmla="*/ 509439 h 762289"/>
                <a:gd name="connsiteX19" fmla="*/ 95992 w 876586"/>
                <a:gd name="connsiteY19" fmla="*/ 509439 h 762289"/>
                <a:gd name="connsiteX20" fmla="*/ 118432 w 876586"/>
                <a:gd name="connsiteY20" fmla="*/ 530613 h 762289"/>
                <a:gd name="connsiteX21" fmla="*/ 118432 w 876586"/>
                <a:gd name="connsiteY21" fmla="*/ 619049 h 762289"/>
                <a:gd name="connsiteX22" fmla="*/ 221903 w 876586"/>
                <a:gd name="connsiteY22" fmla="*/ 523140 h 762289"/>
                <a:gd name="connsiteX23" fmla="*/ 256810 w 876586"/>
                <a:gd name="connsiteY23" fmla="*/ 509439 h 762289"/>
                <a:gd name="connsiteX24" fmla="*/ 474973 w 876586"/>
                <a:gd name="connsiteY24" fmla="*/ 509439 h 762289"/>
                <a:gd name="connsiteX25" fmla="*/ 523592 w 876586"/>
                <a:gd name="connsiteY25" fmla="*/ 458370 h 762289"/>
                <a:gd name="connsiteX26" fmla="*/ 523592 w 876586"/>
                <a:gd name="connsiteY26" fmla="*/ 274026 h 762289"/>
                <a:gd name="connsiteX27" fmla="*/ 474973 w 876586"/>
                <a:gd name="connsiteY27" fmla="*/ 222957 h 762289"/>
                <a:gd name="connsiteX28" fmla="*/ 595827 w 876586"/>
                <a:gd name="connsiteY28" fmla="*/ 93382 h 762289"/>
                <a:gd name="connsiteX29" fmla="*/ 784253 w 876586"/>
                <a:gd name="connsiteY29" fmla="*/ 262010 h 762289"/>
                <a:gd name="connsiteX30" fmla="*/ 784253 w 876586"/>
                <a:gd name="connsiteY30" fmla="*/ 263259 h 762289"/>
                <a:gd name="connsiteX31" fmla="*/ 784253 w 876586"/>
                <a:gd name="connsiteY31" fmla="*/ 384422 h 762289"/>
                <a:gd name="connsiteX32" fmla="*/ 765410 w 876586"/>
                <a:gd name="connsiteY32" fmla="*/ 404408 h 762289"/>
                <a:gd name="connsiteX33" fmla="*/ 764154 w 876586"/>
                <a:gd name="connsiteY33" fmla="*/ 404408 h 762289"/>
                <a:gd name="connsiteX34" fmla="*/ 697577 w 876586"/>
                <a:gd name="connsiteY34" fmla="*/ 465613 h 762289"/>
                <a:gd name="connsiteX35" fmla="*/ 735262 w 876586"/>
                <a:gd name="connsiteY35" fmla="*/ 524321 h 762289"/>
                <a:gd name="connsiteX36" fmla="*/ 741543 w 876586"/>
                <a:gd name="connsiteY36" fmla="*/ 540559 h 762289"/>
                <a:gd name="connsiteX37" fmla="*/ 731494 w 876586"/>
                <a:gd name="connsiteY37" fmla="*/ 548054 h 762289"/>
                <a:gd name="connsiteX38" fmla="*/ 725213 w 876586"/>
                <a:gd name="connsiteY38" fmla="*/ 546805 h 762289"/>
                <a:gd name="connsiteX39" fmla="*/ 673710 w 876586"/>
                <a:gd name="connsiteY39" fmla="*/ 464364 h 762289"/>
                <a:gd name="connsiteX40" fmla="*/ 760386 w 876586"/>
                <a:gd name="connsiteY40" fmla="*/ 379426 h 762289"/>
                <a:gd name="connsiteX41" fmla="*/ 760386 w 876586"/>
                <a:gd name="connsiteY41" fmla="*/ 264509 h 762289"/>
                <a:gd name="connsiteX42" fmla="*/ 595827 w 876586"/>
                <a:gd name="connsiteY42" fmla="*/ 118364 h 762289"/>
                <a:gd name="connsiteX43" fmla="*/ 484028 w 876586"/>
                <a:gd name="connsiteY43" fmla="*/ 160833 h 762289"/>
                <a:gd name="connsiteX44" fmla="*/ 466442 w 876586"/>
                <a:gd name="connsiteY44" fmla="*/ 160833 h 762289"/>
                <a:gd name="connsiteX45" fmla="*/ 466442 w 876586"/>
                <a:gd name="connsiteY45" fmla="*/ 143346 h 762289"/>
                <a:gd name="connsiteX46" fmla="*/ 595827 w 876586"/>
                <a:gd name="connsiteY46" fmla="*/ 93382 h 762289"/>
                <a:gd name="connsiteX47" fmla="*/ 595898 w 876586"/>
                <a:gd name="connsiteY47" fmla="*/ 0 h 762289"/>
                <a:gd name="connsiteX48" fmla="*/ 876394 w 876586"/>
                <a:gd name="connsiteY48" fmla="*/ 256588 h 762289"/>
                <a:gd name="connsiteX49" fmla="*/ 866420 w 876586"/>
                <a:gd name="connsiteY49" fmla="*/ 269043 h 762289"/>
                <a:gd name="connsiteX50" fmla="*/ 865174 w 876586"/>
                <a:gd name="connsiteY50" fmla="*/ 270289 h 762289"/>
                <a:gd name="connsiteX51" fmla="*/ 852707 w 876586"/>
                <a:gd name="connsiteY51" fmla="*/ 259079 h 762289"/>
                <a:gd name="connsiteX52" fmla="*/ 595898 w 876586"/>
                <a:gd name="connsiteY52" fmla="*/ 23666 h 762289"/>
                <a:gd name="connsiteX53" fmla="*/ 351555 w 876586"/>
                <a:gd name="connsiteY53" fmla="*/ 200537 h 762289"/>
                <a:gd name="connsiteX54" fmla="*/ 474973 w 876586"/>
                <a:gd name="connsiteY54" fmla="*/ 200537 h 762289"/>
                <a:gd name="connsiteX55" fmla="*/ 547279 w 876586"/>
                <a:gd name="connsiteY55" fmla="*/ 274026 h 762289"/>
                <a:gd name="connsiteX56" fmla="*/ 547279 w 876586"/>
                <a:gd name="connsiteY56" fmla="*/ 458370 h 762289"/>
                <a:gd name="connsiteX57" fmla="*/ 474973 w 876586"/>
                <a:gd name="connsiteY57" fmla="*/ 534350 h 762289"/>
                <a:gd name="connsiteX58" fmla="*/ 450040 w 876586"/>
                <a:gd name="connsiteY58" fmla="*/ 534350 h 762289"/>
                <a:gd name="connsiteX59" fmla="*/ 528579 w 876586"/>
                <a:gd name="connsiteY59" fmla="*/ 607839 h 762289"/>
                <a:gd name="connsiteX60" fmla="*/ 560992 w 876586"/>
                <a:gd name="connsiteY60" fmla="*/ 648943 h 762289"/>
                <a:gd name="connsiteX61" fmla="*/ 569718 w 876586"/>
                <a:gd name="connsiteY61" fmla="*/ 663889 h 762289"/>
                <a:gd name="connsiteX62" fmla="*/ 700616 w 876586"/>
                <a:gd name="connsiteY62" fmla="*/ 737378 h 762289"/>
                <a:gd name="connsiteX63" fmla="*/ 852707 w 876586"/>
                <a:gd name="connsiteY63" fmla="*/ 585418 h 762289"/>
                <a:gd name="connsiteX64" fmla="*/ 865174 w 876586"/>
                <a:gd name="connsiteY64" fmla="*/ 572963 h 762289"/>
                <a:gd name="connsiteX65" fmla="*/ 876394 w 876586"/>
                <a:gd name="connsiteY65" fmla="*/ 585418 h 762289"/>
                <a:gd name="connsiteX66" fmla="*/ 700616 w 876586"/>
                <a:gd name="connsiteY66" fmla="*/ 762289 h 762289"/>
                <a:gd name="connsiteX67" fmla="*/ 548525 w 876586"/>
                <a:gd name="connsiteY67" fmla="*/ 675099 h 762289"/>
                <a:gd name="connsiteX68" fmla="*/ 539799 w 876586"/>
                <a:gd name="connsiteY68" fmla="*/ 660153 h 762289"/>
                <a:gd name="connsiteX69" fmla="*/ 512372 w 876586"/>
                <a:gd name="connsiteY69" fmla="*/ 626522 h 762289"/>
                <a:gd name="connsiteX70" fmla="*/ 418874 w 876586"/>
                <a:gd name="connsiteY70" fmla="*/ 534350 h 762289"/>
                <a:gd name="connsiteX71" fmla="*/ 256810 w 876586"/>
                <a:gd name="connsiteY71" fmla="*/ 534350 h 762289"/>
                <a:gd name="connsiteX72" fmla="*/ 238110 w 876586"/>
                <a:gd name="connsiteY72" fmla="*/ 540578 h 762289"/>
                <a:gd name="connsiteX73" fmla="*/ 122172 w 876586"/>
                <a:gd name="connsiteY73" fmla="*/ 648943 h 762289"/>
                <a:gd name="connsiteX74" fmla="*/ 112198 w 876586"/>
                <a:gd name="connsiteY74" fmla="*/ 652679 h 762289"/>
                <a:gd name="connsiteX75" fmla="*/ 104718 w 876586"/>
                <a:gd name="connsiteY75" fmla="*/ 650188 h 762289"/>
                <a:gd name="connsiteX76" fmla="*/ 94745 w 876586"/>
                <a:gd name="connsiteY76" fmla="*/ 635241 h 762289"/>
                <a:gd name="connsiteX77" fmla="*/ 94745 w 876586"/>
                <a:gd name="connsiteY77" fmla="*/ 534350 h 762289"/>
                <a:gd name="connsiteX78" fmla="*/ 72306 w 876586"/>
                <a:gd name="connsiteY78" fmla="*/ 534350 h 762289"/>
                <a:gd name="connsiteX79" fmla="*/ 0 w 876586"/>
                <a:gd name="connsiteY79" fmla="*/ 458370 h 762289"/>
                <a:gd name="connsiteX80" fmla="*/ 0 w 876586"/>
                <a:gd name="connsiteY80" fmla="*/ 274026 h 762289"/>
                <a:gd name="connsiteX81" fmla="*/ 72306 w 876586"/>
                <a:gd name="connsiteY81" fmla="*/ 200537 h 762289"/>
                <a:gd name="connsiteX82" fmla="*/ 326622 w 876586"/>
                <a:gd name="connsiteY82" fmla="*/ 200537 h 762289"/>
                <a:gd name="connsiteX83" fmla="*/ 595898 w 876586"/>
                <a:gd name="connsiteY83" fmla="*/ 0 h 76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76586" h="762289">
                  <a:moveTo>
                    <a:pt x="370149" y="346064"/>
                  </a:moveTo>
                  <a:cubicBezTo>
                    <a:pt x="382825" y="346064"/>
                    <a:pt x="394233" y="357187"/>
                    <a:pt x="394233" y="369546"/>
                  </a:cubicBezTo>
                  <a:cubicBezTo>
                    <a:pt x="394233" y="383141"/>
                    <a:pt x="382825" y="394264"/>
                    <a:pt x="370149" y="394264"/>
                  </a:cubicBezTo>
                  <a:cubicBezTo>
                    <a:pt x="357473" y="394264"/>
                    <a:pt x="346065" y="383141"/>
                    <a:pt x="346065" y="369546"/>
                  </a:cubicBezTo>
                  <a:cubicBezTo>
                    <a:pt x="346065" y="357187"/>
                    <a:pt x="357473" y="346064"/>
                    <a:pt x="370149" y="346064"/>
                  </a:cubicBezTo>
                  <a:close/>
                  <a:moveTo>
                    <a:pt x="276099" y="346064"/>
                  </a:moveTo>
                  <a:cubicBezTo>
                    <a:pt x="290411" y="346064"/>
                    <a:pt x="300819" y="357187"/>
                    <a:pt x="300819" y="369546"/>
                  </a:cubicBezTo>
                  <a:cubicBezTo>
                    <a:pt x="300819" y="383141"/>
                    <a:pt x="290411" y="394264"/>
                    <a:pt x="276099" y="394264"/>
                  </a:cubicBezTo>
                  <a:cubicBezTo>
                    <a:pt x="263088" y="394264"/>
                    <a:pt x="252680" y="383141"/>
                    <a:pt x="252680" y="369546"/>
                  </a:cubicBezTo>
                  <a:cubicBezTo>
                    <a:pt x="252680" y="357187"/>
                    <a:pt x="263088" y="346064"/>
                    <a:pt x="276099" y="346064"/>
                  </a:cubicBezTo>
                  <a:close/>
                  <a:moveTo>
                    <a:pt x="177890" y="346064"/>
                  </a:moveTo>
                  <a:cubicBezTo>
                    <a:pt x="190567" y="346064"/>
                    <a:pt x="201976" y="357187"/>
                    <a:pt x="201976" y="369546"/>
                  </a:cubicBezTo>
                  <a:cubicBezTo>
                    <a:pt x="201976" y="383141"/>
                    <a:pt x="190567" y="394264"/>
                    <a:pt x="177890" y="394264"/>
                  </a:cubicBezTo>
                  <a:cubicBezTo>
                    <a:pt x="165213" y="394264"/>
                    <a:pt x="153804" y="383141"/>
                    <a:pt x="153804" y="369546"/>
                  </a:cubicBezTo>
                  <a:cubicBezTo>
                    <a:pt x="153804" y="357187"/>
                    <a:pt x="165213" y="346064"/>
                    <a:pt x="177890" y="346064"/>
                  </a:cubicBezTo>
                  <a:close/>
                  <a:moveTo>
                    <a:pt x="72306" y="222957"/>
                  </a:moveTo>
                  <a:cubicBezTo>
                    <a:pt x="46126" y="222957"/>
                    <a:pt x="23686" y="246623"/>
                    <a:pt x="23686" y="274026"/>
                  </a:cubicBezTo>
                  <a:lnTo>
                    <a:pt x="23686" y="458370"/>
                  </a:lnTo>
                  <a:cubicBezTo>
                    <a:pt x="23686" y="487018"/>
                    <a:pt x="46126" y="509439"/>
                    <a:pt x="72306" y="509439"/>
                  </a:cubicBezTo>
                  <a:lnTo>
                    <a:pt x="95992" y="509439"/>
                  </a:lnTo>
                  <a:cubicBezTo>
                    <a:pt x="108458" y="509439"/>
                    <a:pt x="118432" y="519403"/>
                    <a:pt x="118432" y="530613"/>
                  </a:cubicBezTo>
                  <a:lnTo>
                    <a:pt x="118432" y="619049"/>
                  </a:lnTo>
                  <a:lnTo>
                    <a:pt x="221903" y="523140"/>
                  </a:lnTo>
                  <a:cubicBezTo>
                    <a:pt x="230630" y="514421"/>
                    <a:pt x="244343" y="509439"/>
                    <a:pt x="256810" y="509439"/>
                  </a:cubicBezTo>
                  <a:lnTo>
                    <a:pt x="474973" y="509439"/>
                  </a:lnTo>
                  <a:cubicBezTo>
                    <a:pt x="501153" y="509439"/>
                    <a:pt x="523592" y="487018"/>
                    <a:pt x="523592" y="458370"/>
                  </a:cubicBezTo>
                  <a:lnTo>
                    <a:pt x="523592" y="274026"/>
                  </a:lnTo>
                  <a:cubicBezTo>
                    <a:pt x="523592" y="246623"/>
                    <a:pt x="501153" y="222957"/>
                    <a:pt x="474973" y="222957"/>
                  </a:cubicBezTo>
                  <a:close/>
                  <a:moveTo>
                    <a:pt x="595827" y="93382"/>
                  </a:moveTo>
                  <a:cubicBezTo>
                    <a:pt x="692552" y="93382"/>
                    <a:pt x="775460" y="167079"/>
                    <a:pt x="784253" y="262010"/>
                  </a:cubicBezTo>
                  <a:lnTo>
                    <a:pt x="784253" y="263259"/>
                  </a:lnTo>
                  <a:cubicBezTo>
                    <a:pt x="784253" y="274501"/>
                    <a:pt x="784253" y="315722"/>
                    <a:pt x="784253" y="384422"/>
                  </a:cubicBezTo>
                  <a:cubicBezTo>
                    <a:pt x="784253" y="394415"/>
                    <a:pt x="775460" y="404408"/>
                    <a:pt x="765410" y="404408"/>
                  </a:cubicBezTo>
                  <a:lnTo>
                    <a:pt x="764154" y="404408"/>
                  </a:lnTo>
                  <a:cubicBezTo>
                    <a:pt x="727725" y="404408"/>
                    <a:pt x="698833" y="431888"/>
                    <a:pt x="697577" y="465613"/>
                  </a:cubicBezTo>
                  <a:cubicBezTo>
                    <a:pt x="697577" y="491844"/>
                    <a:pt x="711395" y="514328"/>
                    <a:pt x="735262" y="524321"/>
                  </a:cubicBezTo>
                  <a:cubicBezTo>
                    <a:pt x="741543" y="526819"/>
                    <a:pt x="745312" y="535563"/>
                    <a:pt x="741543" y="540559"/>
                  </a:cubicBezTo>
                  <a:cubicBezTo>
                    <a:pt x="740287" y="545556"/>
                    <a:pt x="735262" y="548054"/>
                    <a:pt x="731494" y="548054"/>
                  </a:cubicBezTo>
                  <a:cubicBezTo>
                    <a:pt x="730238" y="548054"/>
                    <a:pt x="727725" y="548054"/>
                    <a:pt x="725213" y="546805"/>
                  </a:cubicBezTo>
                  <a:cubicBezTo>
                    <a:pt x="693809" y="531816"/>
                    <a:pt x="672454" y="500588"/>
                    <a:pt x="673710" y="464364"/>
                  </a:cubicBezTo>
                  <a:cubicBezTo>
                    <a:pt x="674966" y="418148"/>
                    <a:pt x="713907" y="380675"/>
                    <a:pt x="760386" y="379426"/>
                  </a:cubicBezTo>
                  <a:cubicBezTo>
                    <a:pt x="760386" y="314472"/>
                    <a:pt x="760386" y="275750"/>
                    <a:pt x="760386" y="264509"/>
                  </a:cubicBezTo>
                  <a:cubicBezTo>
                    <a:pt x="751592" y="182068"/>
                    <a:pt x="679991" y="118364"/>
                    <a:pt x="595827" y="118364"/>
                  </a:cubicBezTo>
                  <a:cubicBezTo>
                    <a:pt x="553117" y="118364"/>
                    <a:pt x="514176" y="133353"/>
                    <a:pt x="484028" y="160833"/>
                  </a:cubicBezTo>
                  <a:cubicBezTo>
                    <a:pt x="479003" y="165830"/>
                    <a:pt x="471466" y="164581"/>
                    <a:pt x="466442" y="160833"/>
                  </a:cubicBezTo>
                  <a:cubicBezTo>
                    <a:pt x="461417" y="155837"/>
                    <a:pt x="462673" y="148342"/>
                    <a:pt x="466442" y="143346"/>
                  </a:cubicBezTo>
                  <a:cubicBezTo>
                    <a:pt x="502871" y="110869"/>
                    <a:pt x="548093" y="93382"/>
                    <a:pt x="595827" y="93382"/>
                  </a:cubicBezTo>
                  <a:close/>
                  <a:moveTo>
                    <a:pt x="595898" y="0"/>
                  </a:moveTo>
                  <a:cubicBezTo>
                    <a:pt x="740509" y="0"/>
                    <a:pt x="863927" y="112101"/>
                    <a:pt x="876394" y="256588"/>
                  </a:cubicBezTo>
                  <a:cubicBezTo>
                    <a:pt x="877640" y="262815"/>
                    <a:pt x="872654" y="269043"/>
                    <a:pt x="866420" y="269043"/>
                  </a:cubicBezTo>
                  <a:cubicBezTo>
                    <a:pt x="865174" y="269043"/>
                    <a:pt x="865174" y="270289"/>
                    <a:pt x="865174" y="270289"/>
                  </a:cubicBezTo>
                  <a:cubicBezTo>
                    <a:pt x="858941" y="270289"/>
                    <a:pt x="852707" y="265307"/>
                    <a:pt x="852707" y="259079"/>
                  </a:cubicBezTo>
                  <a:cubicBezTo>
                    <a:pt x="841488" y="127048"/>
                    <a:pt x="729289" y="23666"/>
                    <a:pt x="595898" y="23666"/>
                  </a:cubicBezTo>
                  <a:cubicBezTo>
                    <a:pt x="484946" y="23666"/>
                    <a:pt x="386461" y="95909"/>
                    <a:pt x="351555" y="200537"/>
                  </a:cubicBezTo>
                  <a:lnTo>
                    <a:pt x="474973" y="200537"/>
                  </a:lnTo>
                  <a:cubicBezTo>
                    <a:pt x="514866" y="200537"/>
                    <a:pt x="547279" y="232922"/>
                    <a:pt x="547279" y="274026"/>
                  </a:cubicBezTo>
                  <a:lnTo>
                    <a:pt x="547279" y="458370"/>
                  </a:lnTo>
                  <a:cubicBezTo>
                    <a:pt x="547279" y="500720"/>
                    <a:pt x="514866" y="534350"/>
                    <a:pt x="474973" y="534350"/>
                  </a:cubicBezTo>
                  <a:lnTo>
                    <a:pt x="450040" y="534350"/>
                  </a:lnTo>
                  <a:cubicBezTo>
                    <a:pt x="491179" y="579191"/>
                    <a:pt x="527332" y="607839"/>
                    <a:pt x="528579" y="607839"/>
                  </a:cubicBezTo>
                  <a:cubicBezTo>
                    <a:pt x="541045" y="620294"/>
                    <a:pt x="552265" y="633996"/>
                    <a:pt x="560992" y="648943"/>
                  </a:cubicBezTo>
                  <a:lnTo>
                    <a:pt x="569718" y="663889"/>
                  </a:lnTo>
                  <a:cubicBezTo>
                    <a:pt x="595898" y="709975"/>
                    <a:pt x="645764" y="737378"/>
                    <a:pt x="700616" y="737378"/>
                  </a:cubicBezTo>
                  <a:cubicBezTo>
                    <a:pt x="784142" y="737378"/>
                    <a:pt x="852707" y="670117"/>
                    <a:pt x="852707" y="585418"/>
                  </a:cubicBezTo>
                  <a:cubicBezTo>
                    <a:pt x="852707" y="579191"/>
                    <a:pt x="858941" y="572963"/>
                    <a:pt x="865174" y="572963"/>
                  </a:cubicBezTo>
                  <a:cubicBezTo>
                    <a:pt x="871407" y="572963"/>
                    <a:pt x="876394" y="579191"/>
                    <a:pt x="876394" y="585418"/>
                  </a:cubicBezTo>
                  <a:cubicBezTo>
                    <a:pt x="876394" y="682573"/>
                    <a:pt x="797855" y="762289"/>
                    <a:pt x="700616" y="762289"/>
                  </a:cubicBezTo>
                  <a:cubicBezTo>
                    <a:pt x="638284" y="762289"/>
                    <a:pt x="579691" y="729905"/>
                    <a:pt x="548525" y="675099"/>
                  </a:cubicBezTo>
                  <a:lnTo>
                    <a:pt x="539799" y="660153"/>
                  </a:lnTo>
                  <a:cubicBezTo>
                    <a:pt x="532319" y="647697"/>
                    <a:pt x="523592" y="636487"/>
                    <a:pt x="512372" y="626522"/>
                  </a:cubicBezTo>
                  <a:cubicBezTo>
                    <a:pt x="507386" y="621540"/>
                    <a:pt x="463753" y="587909"/>
                    <a:pt x="418874" y="534350"/>
                  </a:cubicBezTo>
                  <a:lnTo>
                    <a:pt x="256810" y="534350"/>
                  </a:lnTo>
                  <a:cubicBezTo>
                    <a:pt x="250576" y="534350"/>
                    <a:pt x="243096" y="535595"/>
                    <a:pt x="238110" y="540578"/>
                  </a:cubicBezTo>
                  <a:lnTo>
                    <a:pt x="122172" y="648943"/>
                  </a:lnTo>
                  <a:cubicBezTo>
                    <a:pt x="119678" y="651434"/>
                    <a:pt x="115938" y="652679"/>
                    <a:pt x="112198" y="652679"/>
                  </a:cubicBezTo>
                  <a:cubicBezTo>
                    <a:pt x="109705" y="652679"/>
                    <a:pt x="107212" y="651434"/>
                    <a:pt x="104718" y="650188"/>
                  </a:cubicBezTo>
                  <a:cubicBezTo>
                    <a:pt x="98485" y="647697"/>
                    <a:pt x="94745" y="641469"/>
                    <a:pt x="94745" y="635241"/>
                  </a:cubicBezTo>
                  <a:lnTo>
                    <a:pt x="94745" y="534350"/>
                  </a:lnTo>
                  <a:lnTo>
                    <a:pt x="72306" y="534350"/>
                  </a:lnTo>
                  <a:cubicBezTo>
                    <a:pt x="32413" y="534350"/>
                    <a:pt x="0" y="500720"/>
                    <a:pt x="0" y="458370"/>
                  </a:cubicBezTo>
                  <a:lnTo>
                    <a:pt x="0" y="274026"/>
                  </a:lnTo>
                  <a:cubicBezTo>
                    <a:pt x="0" y="232922"/>
                    <a:pt x="32413" y="200537"/>
                    <a:pt x="72306" y="200537"/>
                  </a:cubicBezTo>
                  <a:lnTo>
                    <a:pt x="326622" y="200537"/>
                  </a:lnTo>
                  <a:cubicBezTo>
                    <a:pt x="361528" y="82208"/>
                    <a:pt x="472480" y="0"/>
                    <a:pt x="595898" y="0"/>
                  </a:cubicBezTo>
                  <a:close/>
                </a:path>
              </a:pathLst>
            </a:custGeom>
            <a:solidFill>
              <a:schemeClr val="bg1"/>
            </a:solidFill>
            <a:ln>
              <a:noFill/>
            </a:ln>
            <a:effectLst/>
          </p:spPr>
          <p:txBody>
            <a:bodyPr wrap="square" anchor="ctr">
              <a:noAutofit/>
            </a:bodyPr>
            <a:lstStyle/>
            <a:p>
              <a:endParaRPr lang="en-US" dirty="0">
                <a:latin typeface="Lora" panose="02000503000000020004" pitchFamily="2" charset="0"/>
              </a:endParaRPr>
            </a:p>
          </p:txBody>
        </p:sp>
        <p:sp>
          <p:nvSpPr>
            <p:cNvPr id="31" name="Freeform 474">
              <a:extLst>
                <a:ext uri="{FF2B5EF4-FFF2-40B4-BE49-F238E27FC236}">
                  <a16:creationId xmlns:a16="http://schemas.microsoft.com/office/drawing/2014/main" id="{37F739F0-DD61-36C4-8480-2CB738572026}"/>
                </a:ext>
              </a:extLst>
            </p:cNvPr>
            <p:cNvSpPr>
              <a:spLocks noChangeArrowheads="1"/>
            </p:cNvSpPr>
            <p:nvPr/>
          </p:nvSpPr>
          <p:spPr bwMode="auto">
            <a:xfrm>
              <a:off x="905359" y="5477046"/>
              <a:ext cx="2831667" cy="134579"/>
            </a:xfrm>
            <a:custGeom>
              <a:avLst/>
              <a:gdLst>
                <a:gd name="T0" fmla="*/ 0 w 4546"/>
                <a:gd name="T1" fmla="*/ 215 h 216"/>
                <a:gd name="T2" fmla="*/ 2453 w 4546"/>
                <a:gd name="T3" fmla="*/ 215 h 216"/>
                <a:gd name="T4" fmla="*/ 2453 w 4546"/>
                <a:gd name="T5" fmla="*/ 0 h 216"/>
                <a:gd name="T6" fmla="*/ 4545 w 4546"/>
                <a:gd name="T7" fmla="*/ 0 h 216"/>
              </a:gdLst>
              <a:ahLst/>
              <a:cxnLst>
                <a:cxn ang="0">
                  <a:pos x="T0" y="T1"/>
                </a:cxn>
                <a:cxn ang="0">
                  <a:pos x="T2" y="T3"/>
                </a:cxn>
                <a:cxn ang="0">
                  <a:pos x="T4" y="T5"/>
                </a:cxn>
                <a:cxn ang="0">
                  <a:pos x="T6" y="T7"/>
                </a:cxn>
              </a:cxnLst>
              <a:rect l="0" t="0" r="r" b="b"/>
              <a:pathLst>
                <a:path w="4546" h="216">
                  <a:moveTo>
                    <a:pt x="0" y="215"/>
                  </a:moveTo>
                  <a:lnTo>
                    <a:pt x="2453" y="215"/>
                  </a:lnTo>
                  <a:lnTo>
                    <a:pt x="2453" y="0"/>
                  </a:lnTo>
                  <a:lnTo>
                    <a:pt x="4545" y="0"/>
                  </a:lnTo>
                </a:path>
              </a:pathLst>
            </a:custGeom>
            <a:noFill/>
            <a:ln w="12700" cap="flat">
              <a:solidFill>
                <a:schemeClr val="accent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32" name="TextBox 31">
              <a:extLst>
                <a:ext uri="{FF2B5EF4-FFF2-40B4-BE49-F238E27FC236}">
                  <a16:creationId xmlns:a16="http://schemas.microsoft.com/office/drawing/2014/main" id="{949B9720-46BF-7AD6-2046-1DC0B302BA8F}"/>
                </a:ext>
              </a:extLst>
            </p:cNvPr>
            <p:cNvSpPr txBox="1"/>
            <p:nvPr/>
          </p:nvSpPr>
          <p:spPr>
            <a:xfrm>
              <a:off x="4792799" y="4944170"/>
              <a:ext cx="7305178" cy="1200329"/>
            </a:xfrm>
            <a:prstGeom prst="rect">
              <a:avLst/>
            </a:prstGeom>
            <a:noFill/>
          </p:spPr>
          <p:txBody>
            <a:bodyPr wrap="square" rtlCol="0" anchor="b">
              <a:spAutoFit/>
            </a:bodyPr>
            <a:lstStyle/>
            <a:p>
              <a:r>
                <a:rPr lang="en-US" spc="-15" dirty="0">
                  <a:solidFill>
                    <a:schemeClr val="accent6"/>
                  </a:solidFill>
                  <a:latin typeface="Lora" panose="02000503000000020004" pitchFamily="2" charset="0"/>
                  <a:cs typeface="Poppins" pitchFamily="2" charset="77"/>
                </a:rPr>
                <a:t>“Information Technology” and “CS” have been explicitly included in the list of specified professions, which were previously notified separately. Further, an AR and firm artist have been proposed to be removed.</a:t>
              </a:r>
            </a:p>
          </p:txBody>
        </p:sp>
      </p:grpSp>
      <p:grpSp>
        <p:nvGrpSpPr>
          <p:cNvPr id="34" name="Group 33">
            <a:extLst>
              <a:ext uri="{FF2B5EF4-FFF2-40B4-BE49-F238E27FC236}">
                <a16:creationId xmlns:a16="http://schemas.microsoft.com/office/drawing/2014/main" id="{F83A760F-69B1-DF4A-7178-3AB0B1BE4E62}"/>
              </a:ext>
            </a:extLst>
          </p:cNvPr>
          <p:cNvGrpSpPr/>
          <p:nvPr/>
        </p:nvGrpSpPr>
        <p:grpSpPr>
          <a:xfrm>
            <a:off x="960288" y="3933499"/>
            <a:ext cx="10271423" cy="1093117"/>
            <a:chOff x="960288" y="3933499"/>
            <a:chExt cx="10271423" cy="1093117"/>
          </a:xfrm>
        </p:grpSpPr>
        <p:sp>
          <p:nvSpPr>
            <p:cNvPr id="35" name="Freeform 4">
              <a:extLst>
                <a:ext uri="{FF2B5EF4-FFF2-40B4-BE49-F238E27FC236}">
                  <a16:creationId xmlns:a16="http://schemas.microsoft.com/office/drawing/2014/main" id="{8E738228-FEFE-A93D-3996-FB32768BBF99}"/>
                </a:ext>
              </a:extLst>
            </p:cNvPr>
            <p:cNvSpPr>
              <a:spLocks noChangeArrowheads="1"/>
            </p:cNvSpPr>
            <p:nvPr/>
          </p:nvSpPr>
          <p:spPr bwMode="auto">
            <a:xfrm>
              <a:off x="960289" y="3933500"/>
              <a:ext cx="1040934" cy="1093116"/>
            </a:xfrm>
            <a:custGeom>
              <a:avLst/>
              <a:gdLst>
                <a:gd name="T0" fmla="*/ 0 w 1670"/>
                <a:gd name="T1" fmla="*/ 877 h 1756"/>
                <a:gd name="T2" fmla="*/ 637 w 1670"/>
                <a:gd name="T3" fmla="*/ 0 h 1756"/>
                <a:gd name="T4" fmla="*/ 1669 w 1670"/>
                <a:gd name="T5" fmla="*/ 335 h 1756"/>
                <a:gd name="T6" fmla="*/ 1669 w 1670"/>
                <a:gd name="T7" fmla="*/ 1420 h 1756"/>
                <a:gd name="T8" fmla="*/ 637 w 1670"/>
                <a:gd name="T9" fmla="*/ 1755 h 1756"/>
                <a:gd name="T10" fmla="*/ 0 w 1670"/>
                <a:gd name="T11" fmla="*/ 877 h 1756"/>
              </a:gdLst>
              <a:ahLst/>
              <a:cxnLst>
                <a:cxn ang="0">
                  <a:pos x="T0" y="T1"/>
                </a:cxn>
                <a:cxn ang="0">
                  <a:pos x="T2" y="T3"/>
                </a:cxn>
                <a:cxn ang="0">
                  <a:pos x="T4" y="T5"/>
                </a:cxn>
                <a:cxn ang="0">
                  <a:pos x="T6" y="T7"/>
                </a:cxn>
                <a:cxn ang="0">
                  <a:pos x="T8" y="T9"/>
                </a:cxn>
                <a:cxn ang="0">
                  <a:pos x="T10" y="T11"/>
                </a:cxn>
              </a:cxnLst>
              <a:rect l="0" t="0" r="r" b="b"/>
              <a:pathLst>
                <a:path w="1670" h="1756">
                  <a:moveTo>
                    <a:pt x="0" y="877"/>
                  </a:moveTo>
                  <a:lnTo>
                    <a:pt x="637" y="0"/>
                  </a:lnTo>
                  <a:lnTo>
                    <a:pt x="1669" y="335"/>
                  </a:lnTo>
                  <a:lnTo>
                    <a:pt x="1669" y="1420"/>
                  </a:lnTo>
                  <a:lnTo>
                    <a:pt x="637" y="1755"/>
                  </a:lnTo>
                  <a:lnTo>
                    <a:pt x="0" y="877"/>
                  </a:lnTo>
                </a:path>
              </a:pathLst>
            </a:custGeom>
            <a:solidFill>
              <a:schemeClr val="accent4"/>
            </a:solidFill>
            <a:ln>
              <a:noFill/>
            </a:ln>
            <a:effectLst/>
          </p:spPr>
          <p:txBody>
            <a:bodyPr wrap="none" anchor="ctr"/>
            <a:lstStyle/>
            <a:p>
              <a:endParaRPr lang="en-US" dirty="0">
                <a:latin typeface="Lora" panose="02000503000000020004" pitchFamily="2" charset="0"/>
              </a:endParaRPr>
            </a:p>
          </p:txBody>
        </p:sp>
        <p:sp>
          <p:nvSpPr>
            <p:cNvPr id="36" name="Freeform 447">
              <a:extLst>
                <a:ext uri="{FF2B5EF4-FFF2-40B4-BE49-F238E27FC236}">
                  <a16:creationId xmlns:a16="http://schemas.microsoft.com/office/drawing/2014/main" id="{828DEA9B-39DC-F918-3DF3-FAE145509BCE}"/>
                </a:ext>
              </a:extLst>
            </p:cNvPr>
            <p:cNvSpPr>
              <a:spLocks noChangeArrowheads="1"/>
            </p:cNvSpPr>
            <p:nvPr/>
          </p:nvSpPr>
          <p:spPr bwMode="auto">
            <a:xfrm>
              <a:off x="4179214" y="4161460"/>
              <a:ext cx="686631" cy="686631"/>
            </a:xfrm>
            <a:custGeom>
              <a:avLst/>
              <a:gdLst>
                <a:gd name="T0" fmla="*/ 1103 w 1104"/>
                <a:gd name="T1" fmla="*/ 552 h 1104"/>
                <a:gd name="T2" fmla="*/ 1103 w 1104"/>
                <a:gd name="T3" fmla="*/ 552 h 1104"/>
                <a:gd name="T4" fmla="*/ 551 w 1104"/>
                <a:gd name="T5" fmla="*/ 1103 h 1104"/>
                <a:gd name="T6" fmla="*/ 551 w 1104"/>
                <a:gd name="T7" fmla="*/ 1103 h 1104"/>
                <a:gd name="T8" fmla="*/ 0 w 1104"/>
                <a:gd name="T9" fmla="*/ 552 h 1104"/>
                <a:gd name="T10" fmla="*/ 0 w 1104"/>
                <a:gd name="T11" fmla="*/ 552 h 1104"/>
                <a:gd name="T12" fmla="*/ 551 w 1104"/>
                <a:gd name="T13" fmla="*/ 0 h 1104"/>
                <a:gd name="T14" fmla="*/ 551 w 1104"/>
                <a:gd name="T15" fmla="*/ 0 h 1104"/>
                <a:gd name="T16" fmla="*/ 1103 w 1104"/>
                <a:gd name="T17" fmla="*/ 55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4" h="1104">
                  <a:moveTo>
                    <a:pt x="1103" y="552"/>
                  </a:moveTo>
                  <a:lnTo>
                    <a:pt x="1103" y="552"/>
                  </a:lnTo>
                  <a:cubicBezTo>
                    <a:pt x="1103" y="856"/>
                    <a:pt x="856" y="1103"/>
                    <a:pt x="551" y="1103"/>
                  </a:cubicBezTo>
                  <a:lnTo>
                    <a:pt x="551" y="1103"/>
                  </a:lnTo>
                  <a:cubicBezTo>
                    <a:pt x="247" y="1103"/>
                    <a:pt x="0" y="856"/>
                    <a:pt x="0" y="552"/>
                  </a:cubicBezTo>
                  <a:lnTo>
                    <a:pt x="0" y="552"/>
                  </a:lnTo>
                  <a:cubicBezTo>
                    <a:pt x="0" y="247"/>
                    <a:pt x="247" y="0"/>
                    <a:pt x="551" y="0"/>
                  </a:cubicBezTo>
                  <a:lnTo>
                    <a:pt x="551" y="0"/>
                  </a:lnTo>
                  <a:cubicBezTo>
                    <a:pt x="856" y="0"/>
                    <a:pt x="1103" y="247"/>
                    <a:pt x="1103" y="552"/>
                  </a:cubicBezTo>
                </a:path>
              </a:pathLst>
            </a:custGeom>
            <a:solidFill>
              <a:schemeClr val="accent4"/>
            </a:solidFill>
            <a:ln>
              <a:noFill/>
            </a:ln>
            <a:effectLst/>
          </p:spPr>
          <p:txBody>
            <a:bodyPr wrap="none" anchor="ctr"/>
            <a:lstStyle/>
            <a:p>
              <a:endParaRPr lang="en-US" dirty="0">
                <a:latin typeface="Lora" panose="02000503000000020004" pitchFamily="2" charset="0"/>
              </a:endParaRPr>
            </a:p>
          </p:txBody>
        </p:sp>
        <p:sp>
          <p:nvSpPr>
            <p:cNvPr id="37" name="Freeform 36">
              <a:extLst>
                <a:ext uri="{FF2B5EF4-FFF2-40B4-BE49-F238E27FC236}">
                  <a16:creationId xmlns:a16="http://schemas.microsoft.com/office/drawing/2014/main" id="{1AFA1346-C586-52AF-1AA0-FD8776984FA2}"/>
                </a:ext>
              </a:extLst>
            </p:cNvPr>
            <p:cNvSpPr>
              <a:spLocks noChangeArrowheads="1"/>
            </p:cNvSpPr>
            <p:nvPr/>
          </p:nvSpPr>
          <p:spPr bwMode="auto">
            <a:xfrm>
              <a:off x="4316540" y="4290547"/>
              <a:ext cx="414105" cy="427836"/>
            </a:xfrm>
            <a:custGeom>
              <a:avLst/>
              <a:gdLst>
                <a:gd name="connsiteX0" fmla="*/ 364362 w 828209"/>
                <a:gd name="connsiteY0" fmla="*/ 757418 h 855671"/>
                <a:gd name="connsiteX1" fmla="*/ 345709 w 828209"/>
                <a:gd name="connsiteY1" fmla="*/ 764881 h 855671"/>
                <a:gd name="connsiteX2" fmla="*/ 335761 w 828209"/>
                <a:gd name="connsiteY2" fmla="*/ 784780 h 855671"/>
                <a:gd name="connsiteX3" fmla="*/ 334517 w 828209"/>
                <a:gd name="connsiteY3" fmla="*/ 790998 h 855671"/>
                <a:gd name="connsiteX4" fmla="*/ 340735 w 828209"/>
                <a:gd name="connsiteY4" fmla="*/ 812141 h 855671"/>
                <a:gd name="connsiteX5" fmla="*/ 361875 w 828209"/>
                <a:gd name="connsiteY5" fmla="*/ 822091 h 855671"/>
                <a:gd name="connsiteX6" fmla="*/ 456386 w 828209"/>
                <a:gd name="connsiteY6" fmla="*/ 832041 h 855671"/>
                <a:gd name="connsiteX7" fmla="*/ 488718 w 828209"/>
                <a:gd name="connsiteY7" fmla="*/ 804679 h 855671"/>
                <a:gd name="connsiteX8" fmla="*/ 488718 w 828209"/>
                <a:gd name="connsiteY8" fmla="*/ 798461 h 855671"/>
                <a:gd name="connsiteX9" fmla="*/ 462603 w 828209"/>
                <a:gd name="connsiteY9" fmla="*/ 766124 h 855671"/>
                <a:gd name="connsiteX10" fmla="*/ 368093 w 828209"/>
                <a:gd name="connsiteY10" fmla="*/ 757418 h 855671"/>
                <a:gd name="connsiteX11" fmla="*/ 364362 w 828209"/>
                <a:gd name="connsiteY11" fmla="*/ 757418 h 855671"/>
                <a:gd name="connsiteX12" fmla="*/ 328196 w 828209"/>
                <a:gd name="connsiteY12" fmla="*/ 660493 h 855671"/>
                <a:gd name="connsiteX13" fmla="*/ 416217 w 828209"/>
                <a:gd name="connsiteY13" fmla="*/ 669774 h 855671"/>
                <a:gd name="connsiteX14" fmla="*/ 504238 w 828209"/>
                <a:gd name="connsiteY14" fmla="*/ 660493 h 855671"/>
                <a:gd name="connsiteX15" fmla="*/ 519327 w 828209"/>
                <a:gd name="connsiteY15" fmla="*/ 669774 h 855671"/>
                <a:gd name="connsiteX16" fmla="*/ 509268 w 828209"/>
                <a:gd name="connsiteY16" fmla="*/ 685684 h 855671"/>
                <a:gd name="connsiteX17" fmla="*/ 416217 w 828209"/>
                <a:gd name="connsiteY17" fmla="*/ 696290 h 855671"/>
                <a:gd name="connsiteX18" fmla="*/ 323167 w 828209"/>
                <a:gd name="connsiteY18" fmla="*/ 685684 h 855671"/>
                <a:gd name="connsiteX19" fmla="*/ 314364 w 828209"/>
                <a:gd name="connsiteY19" fmla="*/ 669774 h 855671"/>
                <a:gd name="connsiteX20" fmla="*/ 328196 w 828209"/>
                <a:gd name="connsiteY20" fmla="*/ 660493 h 855671"/>
                <a:gd name="connsiteX21" fmla="*/ 708828 w 828209"/>
                <a:gd name="connsiteY21" fmla="*/ 394256 h 855671"/>
                <a:gd name="connsiteX22" fmla="*/ 693905 w 828209"/>
                <a:gd name="connsiteY22" fmla="*/ 427836 h 855671"/>
                <a:gd name="connsiteX23" fmla="*/ 693905 w 828209"/>
                <a:gd name="connsiteY23" fmla="*/ 578324 h 855671"/>
                <a:gd name="connsiteX24" fmla="*/ 708828 w 828209"/>
                <a:gd name="connsiteY24" fmla="*/ 613148 h 855671"/>
                <a:gd name="connsiteX25" fmla="*/ 103215 w 828209"/>
                <a:gd name="connsiteY25" fmla="*/ 384306 h 855671"/>
                <a:gd name="connsiteX26" fmla="*/ 103215 w 828209"/>
                <a:gd name="connsiteY26" fmla="*/ 621854 h 855671"/>
                <a:gd name="connsiteX27" fmla="*/ 133061 w 828209"/>
                <a:gd name="connsiteY27" fmla="*/ 578324 h 855671"/>
                <a:gd name="connsiteX28" fmla="*/ 133061 w 828209"/>
                <a:gd name="connsiteY28" fmla="*/ 427836 h 855671"/>
                <a:gd name="connsiteX29" fmla="*/ 103215 w 828209"/>
                <a:gd name="connsiteY29" fmla="*/ 384306 h 855671"/>
                <a:gd name="connsiteX30" fmla="*/ 732455 w 828209"/>
                <a:gd name="connsiteY30" fmla="*/ 381818 h 855671"/>
                <a:gd name="connsiteX31" fmla="*/ 732455 w 828209"/>
                <a:gd name="connsiteY31" fmla="*/ 624342 h 855671"/>
                <a:gd name="connsiteX32" fmla="*/ 739917 w 828209"/>
                <a:gd name="connsiteY32" fmla="*/ 624342 h 855671"/>
                <a:gd name="connsiteX33" fmla="*/ 757327 w 828209"/>
                <a:gd name="connsiteY33" fmla="*/ 624342 h 855671"/>
                <a:gd name="connsiteX34" fmla="*/ 803338 w 828209"/>
                <a:gd name="connsiteY34" fmla="*/ 578324 h 855671"/>
                <a:gd name="connsiteX35" fmla="*/ 803338 w 828209"/>
                <a:gd name="connsiteY35" fmla="*/ 427836 h 855671"/>
                <a:gd name="connsiteX36" fmla="*/ 757327 w 828209"/>
                <a:gd name="connsiteY36" fmla="*/ 381818 h 855671"/>
                <a:gd name="connsiteX37" fmla="*/ 739917 w 828209"/>
                <a:gd name="connsiteY37" fmla="*/ 381818 h 855671"/>
                <a:gd name="connsiteX38" fmla="*/ 732455 w 828209"/>
                <a:gd name="connsiteY38" fmla="*/ 381818 h 855671"/>
                <a:gd name="connsiteX39" fmla="*/ 69639 w 828209"/>
                <a:gd name="connsiteY39" fmla="*/ 381818 h 855671"/>
                <a:gd name="connsiteX40" fmla="*/ 23628 w 828209"/>
                <a:gd name="connsiteY40" fmla="*/ 427836 h 855671"/>
                <a:gd name="connsiteX41" fmla="*/ 23628 w 828209"/>
                <a:gd name="connsiteY41" fmla="*/ 578324 h 855671"/>
                <a:gd name="connsiteX42" fmla="*/ 69639 w 828209"/>
                <a:gd name="connsiteY42" fmla="*/ 624342 h 855671"/>
                <a:gd name="connsiteX43" fmla="*/ 79588 w 828209"/>
                <a:gd name="connsiteY43" fmla="*/ 624342 h 855671"/>
                <a:gd name="connsiteX44" fmla="*/ 79588 w 828209"/>
                <a:gd name="connsiteY44" fmla="*/ 381818 h 855671"/>
                <a:gd name="connsiteX45" fmla="*/ 411618 w 828209"/>
                <a:gd name="connsiteY45" fmla="*/ 0 h 855671"/>
                <a:gd name="connsiteX46" fmla="*/ 713802 w 828209"/>
                <a:gd name="connsiteY46" fmla="*/ 302221 h 855671"/>
                <a:gd name="connsiteX47" fmla="*/ 713802 w 828209"/>
                <a:gd name="connsiteY47" fmla="*/ 361919 h 855671"/>
                <a:gd name="connsiteX48" fmla="*/ 739917 w 828209"/>
                <a:gd name="connsiteY48" fmla="*/ 356944 h 855671"/>
                <a:gd name="connsiteX49" fmla="*/ 757327 w 828209"/>
                <a:gd name="connsiteY49" fmla="*/ 356944 h 855671"/>
                <a:gd name="connsiteX50" fmla="*/ 828209 w 828209"/>
                <a:gd name="connsiteY50" fmla="*/ 427836 h 855671"/>
                <a:gd name="connsiteX51" fmla="*/ 828209 w 828209"/>
                <a:gd name="connsiteY51" fmla="*/ 578324 h 855671"/>
                <a:gd name="connsiteX52" fmla="*/ 757327 w 828209"/>
                <a:gd name="connsiteY52" fmla="*/ 649216 h 855671"/>
                <a:gd name="connsiteX53" fmla="*/ 739917 w 828209"/>
                <a:gd name="connsiteY53" fmla="*/ 649216 h 855671"/>
                <a:gd name="connsiteX54" fmla="*/ 695149 w 828209"/>
                <a:gd name="connsiteY54" fmla="*/ 633047 h 855671"/>
                <a:gd name="connsiteX55" fmla="*/ 511102 w 828209"/>
                <a:gd name="connsiteY55" fmla="*/ 810898 h 855671"/>
                <a:gd name="connsiteX56" fmla="*/ 458873 w 828209"/>
                <a:gd name="connsiteY56" fmla="*/ 855671 h 855671"/>
                <a:gd name="connsiteX57" fmla="*/ 453899 w 828209"/>
                <a:gd name="connsiteY57" fmla="*/ 855671 h 855671"/>
                <a:gd name="connsiteX58" fmla="*/ 359388 w 828209"/>
                <a:gd name="connsiteY58" fmla="*/ 846965 h 855671"/>
                <a:gd name="connsiteX59" fmla="*/ 323325 w 828209"/>
                <a:gd name="connsiteY59" fmla="*/ 828310 h 855671"/>
                <a:gd name="connsiteX60" fmla="*/ 310889 w 828209"/>
                <a:gd name="connsiteY60" fmla="*/ 788511 h 855671"/>
                <a:gd name="connsiteX61" fmla="*/ 310889 w 828209"/>
                <a:gd name="connsiteY61" fmla="*/ 782293 h 855671"/>
                <a:gd name="connsiteX62" fmla="*/ 330786 w 828209"/>
                <a:gd name="connsiteY62" fmla="*/ 746225 h 855671"/>
                <a:gd name="connsiteX63" fmla="*/ 369337 w 828209"/>
                <a:gd name="connsiteY63" fmla="*/ 733788 h 855671"/>
                <a:gd name="connsiteX64" fmla="*/ 465091 w 828209"/>
                <a:gd name="connsiteY64" fmla="*/ 742494 h 855671"/>
                <a:gd name="connsiteX65" fmla="*/ 501154 w 828209"/>
                <a:gd name="connsiteY65" fmla="*/ 761149 h 855671"/>
                <a:gd name="connsiteX66" fmla="*/ 512346 w 828209"/>
                <a:gd name="connsiteY66" fmla="*/ 784780 h 855671"/>
                <a:gd name="connsiteX67" fmla="*/ 677739 w 828209"/>
                <a:gd name="connsiteY67" fmla="*/ 609417 h 855671"/>
                <a:gd name="connsiteX68" fmla="*/ 670278 w 828209"/>
                <a:gd name="connsiteY68" fmla="*/ 578324 h 855671"/>
                <a:gd name="connsiteX69" fmla="*/ 670278 w 828209"/>
                <a:gd name="connsiteY69" fmla="*/ 427836 h 855671"/>
                <a:gd name="connsiteX70" fmla="*/ 690175 w 828209"/>
                <a:gd name="connsiteY70" fmla="*/ 378087 h 855671"/>
                <a:gd name="connsiteX71" fmla="*/ 690175 w 828209"/>
                <a:gd name="connsiteY71" fmla="*/ 302221 h 855671"/>
                <a:gd name="connsiteX72" fmla="*/ 411618 w 828209"/>
                <a:gd name="connsiteY72" fmla="*/ 23630 h 855671"/>
                <a:gd name="connsiteX73" fmla="*/ 134304 w 828209"/>
                <a:gd name="connsiteY73" fmla="*/ 302221 h 855671"/>
                <a:gd name="connsiteX74" fmla="*/ 134304 w 828209"/>
                <a:gd name="connsiteY74" fmla="*/ 375600 h 855671"/>
                <a:gd name="connsiteX75" fmla="*/ 157932 w 828209"/>
                <a:gd name="connsiteY75" fmla="*/ 427836 h 855671"/>
                <a:gd name="connsiteX76" fmla="*/ 157932 w 828209"/>
                <a:gd name="connsiteY76" fmla="*/ 578324 h 855671"/>
                <a:gd name="connsiteX77" fmla="*/ 87049 w 828209"/>
                <a:gd name="connsiteY77" fmla="*/ 649216 h 855671"/>
                <a:gd name="connsiteX78" fmla="*/ 69639 w 828209"/>
                <a:gd name="connsiteY78" fmla="*/ 649216 h 855671"/>
                <a:gd name="connsiteX79" fmla="*/ 0 w 828209"/>
                <a:gd name="connsiteY79" fmla="*/ 578324 h 855671"/>
                <a:gd name="connsiteX80" fmla="*/ 0 w 828209"/>
                <a:gd name="connsiteY80" fmla="*/ 427836 h 855671"/>
                <a:gd name="connsiteX81" fmla="*/ 69639 w 828209"/>
                <a:gd name="connsiteY81" fmla="*/ 356944 h 855671"/>
                <a:gd name="connsiteX82" fmla="*/ 87049 w 828209"/>
                <a:gd name="connsiteY82" fmla="*/ 356944 h 855671"/>
                <a:gd name="connsiteX83" fmla="*/ 110677 w 828209"/>
                <a:gd name="connsiteY83" fmla="*/ 361919 h 855671"/>
                <a:gd name="connsiteX84" fmla="*/ 110677 w 828209"/>
                <a:gd name="connsiteY84" fmla="*/ 302221 h 855671"/>
                <a:gd name="connsiteX85" fmla="*/ 411618 w 828209"/>
                <a:gd name="connsiteY85" fmla="*/ 0 h 85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8209" h="855671">
                  <a:moveTo>
                    <a:pt x="364362" y="757418"/>
                  </a:moveTo>
                  <a:cubicBezTo>
                    <a:pt x="358145" y="757418"/>
                    <a:pt x="350683" y="759906"/>
                    <a:pt x="345709" y="764881"/>
                  </a:cubicBezTo>
                  <a:cubicBezTo>
                    <a:pt x="339491" y="769855"/>
                    <a:pt x="335761" y="777318"/>
                    <a:pt x="335761" y="784780"/>
                  </a:cubicBezTo>
                  <a:lnTo>
                    <a:pt x="334517" y="790998"/>
                  </a:lnTo>
                  <a:cubicBezTo>
                    <a:pt x="333273" y="798461"/>
                    <a:pt x="337004" y="805923"/>
                    <a:pt x="340735" y="812141"/>
                  </a:cubicBezTo>
                  <a:cubicBezTo>
                    <a:pt x="346953" y="818360"/>
                    <a:pt x="353170" y="822091"/>
                    <a:pt x="361875" y="822091"/>
                  </a:cubicBezTo>
                  <a:lnTo>
                    <a:pt x="456386" y="832041"/>
                  </a:lnTo>
                  <a:cubicBezTo>
                    <a:pt x="472552" y="833285"/>
                    <a:pt x="487475" y="820847"/>
                    <a:pt x="488718" y="804679"/>
                  </a:cubicBezTo>
                  <a:lnTo>
                    <a:pt x="488718" y="798461"/>
                  </a:lnTo>
                  <a:cubicBezTo>
                    <a:pt x="489962" y="782293"/>
                    <a:pt x="478770" y="767368"/>
                    <a:pt x="462603" y="766124"/>
                  </a:cubicBezTo>
                  <a:lnTo>
                    <a:pt x="368093" y="757418"/>
                  </a:lnTo>
                  <a:cubicBezTo>
                    <a:pt x="366850" y="757418"/>
                    <a:pt x="365606" y="757418"/>
                    <a:pt x="364362" y="757418"/>
                  </a:cubicBezTo>
                  <a:close/>
                  <a:moveTo>
                    <a:pt x="328196" y="660493"/>
                  </a:moveTo>
                  <a:cubicBezTo>
                    <a:pt x="354603" y="667122"/>
                    <a:pt x="384781" y="669774"/>
                    <a:pt x="416217" y="669774"/>
                  </a:cubicBezTo>
                  <a:cubicBezTo>
                    <a:pt x="447653" y="669774"/>
                    <a:pt x="477832" y="667122"/>
                    <a:pt x="504238" y="660493"/>
                  </a:cubicBezTo>
                  <a:cubicBezTo>
                    <a:pt x="510525" y="659167"/>
                    <a:pt x="516812" y="663144"/>
                    <a:pt x="519327" y="669774"/>
                  </a:cubicBezTo>
                  <a:cubicBezTo>
                    <a:pt x="520585" y="677729"/>
                    <a:pt x="515555" y="684358"/>
                    <a:pt x="509268" y="685684"/>
                  </a:cubicBezTo>
                  <a:cubicBezTo>
                    <a:pt x="481604" y="693639"/>
                    <a:pt x="450168" y="696290"/>
                    <a:pt x="416217" y="696290"/>
                  </a:cubicBezTo>
                  <a:cubicBezTo>
                    <a:pt x="382266" y="696290"/>
                    <a:pt x="350830" y="693639"/>
                    <a:pt x="323167" y="685684"/>
                  </a:cubicBezTo>
                  <a:cubicBezTo>
                    <a:pt x="316879" y="684358"/>
                    <a:pt x="313107" y="677729"/>
                    <a:pt x="314364" y="669774"/>
                  </a:cubicBezTo>
                  <a:cubicBezTo>
                    <a:pt x="315622" y="663144"/>
                    <a:pt x="321909" y="659167"/>
                    <a:pt x="328196" y="660493"/>
                  </a:cubicBezTo>
                  <a:close/>
                  <a:moveTo>
                    <a:pt x="708828" y="394256"/>
                  </a:moveTo>
                  <a:cubicBezTo>
                    <a:pt x="700123" y="402961"/>
                    <a:pt x="693905" y="414155"/>
                    <a:pt x="693905" y="427836"/>
                  </a:cubicBezTo>
                  <a:lnTo>
                    <a:pt x="693905" y="578324"/>
                  </a:lnTo>
                  <a:cubicBezTo>
                    <a:pt x="693905" y="592005"/>
                    <a:pt x="700123" y="603199"/>
                    <a:pt x="708828" y="613148"/>
                  </a:cubicBezTo>
                  <a:close/>
                  <a:moveTo>
                    <a:pt x="103215" y="384306"/>
                  </a:moveTo>
                  <a:lnTo>
                    <a:pt x="103215" y="621854"/>
                  </a:lnTo>
                  <a:cubicBezTo>
                    <a:pt x="120625" y="615636"/>
                    <a:pt x="133061" y="598224"/>
                    <a:pt x="133061" y="578324"/>
                  </a:cubicBezTo>
                  <a:lnTo>
                    <a:pt x="133061" y="427836"/>
                  </a:lnTo>
                  <a:cubicBezTo>
                    <a:pt x="133061" y="407936"/>
                    <a:pt x="120625" y="391768"/>
                    <a:pt x="103215" y="384306"/>
                  </a:cubicBezTo>
                  <a:close/>
                  <a:moveTo>
                    <a:pt x="732455" y="381818"/>
                  </a:moveTo>
                  <a:lnTo>
                    <a:pt x="732455" y="624342"/>
                  </a:lnTo>
                  <a:cubicBezTo>
                    <a:pt x="734943" y="624342"/>
                    <a:pt x="737430" y="624342"/>
                    <a:pt x="739917" y="624342"/>
                  </a:cubicBezTo>
                  <a:lnTo>
                    <a:pt x="757327" y="624342"/>
                  </a:lnTo>
                  <a:cubicBezTo>
                    <a:pt x="783441" y="624342"/>
                    <a:pt x="803338" y="604442"/>
                    <a:pt x="803338" y="578324"/>
                  </a:cubicBezTo>
                  <a:lnTo>
                    <a:pt x="803338" y="427836"/>
                  </a:lnTo>
                  <a:cubicBezTo>
                    <a:pt x="803338" y="401718"/>
                    <a:pt x="783441" y="381818"/>
                    <a:pt x="757327" y="381818"/>
                  </a:cubicBezTo>
                  <a:lnTo>
                    <a:pt x="739917" y="381818"/>
                  </a:lnTo>
                  <a:cubicBezTo>
                    <a:pt x="737430" y="381818"/>
                    <a:pt x="734943" y="381818"/>
                    <a:pt x="732455" y="381818"/>
                  </a:cubicBezTo>
                  <a:close/>
                  <a:moveTo>
                    <a:pt x="69639" y="381818"/>
                  </a:moveTo>
                  <a:cubicBezTo>
                    <a:pt x="44768" y="381818"/>
                    <a:pt x="23628" y="401718"/>
                    <a:pt x="23628" y="427836"/>
                  </a:cubicBezTo>
                  <a:lnTo>
                    <a:pt x="23628" y="578324"/>
                  </a:lnTo>
                  <a:cubicBezTo>
                    <a:pt x="23628" y="604442"/>
                    <a:pt x="44768" y="624342"/>
                    <a:pt x="69639" y="624342"/>
                  </a:cubicBezTo>
                  <a:lnTo>
                    <a:pt x="79588" y="624342"/>
                  </a:lnTo>
                  <a:lnTo>
                    <a:pt x="79588" y="381818"/>
                  </a:lnTo>
                  <a:close/>
                  <a:moveTo>
                    <a:pt x="411618" y="0"/>
                  </a:moveTo>
                  <a:cubicBezTo>
                    <a:pt x="578254" y="0"/>
                    <a:pt x="713802" y="135564"/>
                    <a:pt x="713802" y="302221"/>
                  </a:cubicBezTo>
                  <a:lnTo>
                    <a:pt x="713802" y="361919"/>
                  </a:lnTo>
                  <a:cubicBezTo>
                    <a:pt x="722507" y="359432"/>
                    <a:pt x="731212" y="356944"/>
                    <a:pt x="739917" y="356944"/>
                  </a:cubicBezTo>
                  <a:lnTo>
                    <a:pt x="757327" y="356944"/>
                  </a:lnTo>
                  <a:cubicBezTo>
                    <a:pt x="797121" y="356944"/>
                    <a:pt x="828209" y="389281"/>
                    <a:pt x="828209" y="427836"/>
                  </a:cubicBezTo>
                  <a:lnTo>
                    <a:pt x="828209" y="578324"/>
                  </a:lnTo>
                  <a:cubicBezTo>
                    <a:pt x="828209" y="618123"/>
                    <a:pt x="797121" y="649216"/>
                    <a:pt x="757327" y="649216"/>
                  </a:cubicBezTo>
                  <a:lnTo>
                    <a:pt x="739917" y="649216"/>
                  </a:lnTo>
                  <a:cubicBezTo>
                    <a:pt x="722507" y="649216"/>
                    <a:pt x="707584" y="642997"/>
                    <a:pt x="695149" y="633047"/>
                  </a:cubicBezTo>
                  <a:cubicBezTo>
                    <a:pt x="662816" y="715132"/>
                    <a:pt x="595664" y="781049"/>
                    <a:pt x="511102" y="810898"/>
                  </a:cubicBezTo>
                  <a:cubicBezTo>
                    <a:pt x="507372" y="837016"/>
                    <a:pt x="484987" y="855671"/>
                    <a:pt x="458873" y="855671"/>
                  </a:cubicBezTo>
                  <a:cubicBezTo>
                    <a:pt x="457629" y="855671"/>
                    <a:pt x="455142" y="855671"/>
                    <a:pt x="453899" y="855671"/>
                  </a:cubicBezTo>
                  <a:lnTo>
                    <a:pt x="359388" y="846965"/>
                  </a:lnTo>
                  <a:cubicBezTo>
                    <a:pt x="344465" y="845722"/>
                    <a:pt x="332030" y="838259"/>
                    <a:pt x="323325" y="828310"/>
                  </a:cubicBezTo>
                  <a:cubicBezTo>
                    <a:pt x="313377" y="817116"/>
                    <a:pt x="309646" y="803436"/>
                    <a:pt x="310889" y="788511"/>
                  </a:cubicBezTo>
                  <a:lnTo>
                    <a:pt x="310889" y="782293"/>
                  </a:lnTo>
                  <a:cubicBezTo>
                    <a:pt x="312133" y="768612"/>
                    <a:pt x="319594" y="754931"/>
                    <a:pt x="330786" y="746225"/>
                  </a:cubicBezTo>
                  <a:cubicBezTo>
                    <a:pt x="340735" y="736275"/>
                    <a:pt x="355657" y="732544"/>
                    <a:pt x="369337" y="733788"/>
                  </a:cubicBezTo>
                  <a:lnTo>
                    <a:pt x="465091" y="742494"/>
                  </a:lnTo>
                  <a:cubicBezTo>
                    <a:pt x="478770" y="743738"/>
                    <a:pt x="492449" y="749956"/>
                    <a:pt x="501154" y="761149"/>
                  </a:cubicBezTo>
                  <a:cubicBezTo>
                    <a:pt x="506128" y="768612"/>
                    <a:pt x="509859" y="776074"/>
                    <a:pt x="512346" y="784780"/>
                  </a:cubicBezTo>
                  <a:cubicBezTo>
                    <a:pt x="590690" y="754931"/>
                    <a:pt x="651624" y="689014"/>
                    <a:pt x="677739" y="609417"/>
                  </a:cubicBezTo>
                  <a:cubicBezTo>
                    <a:pt x="672765" y="599467"/>
                    <a:pt x="670278" y="589518"/>
                    <a:pt x="670278" y="578324"/>
                  </a:cubicBezTo>
                  <a:lnTo>
                    <a:pt x="670278" y="427836"/>
                  </a:lnTo>
                  <a:cubicBezTo>
                    <a:pt x="670278" y="409180"/>
                    <a:pt x="677739" y="391768"/>
                    <a:pt x="690175" y="378087"/>
                  </a:cubicBezTo>
                  <a:lnTo>
                    <a:pt x="690175" y="302221"/>
                  </a:lnTo>
                  <a:cubicBezTo>
                    <a:pt x="690175" y="148001"/>
                    <a:pt x="564575" y="23630"/>
                    <a:pt x="411618" y="23630"/>
                  </a:cubicBezTo>
                  <a:cubicBezTo>
                    <a:pt x="258660" y="23630"/>
                    <a:pt x="134304" y="148001"/>
                    <a:pt x="134304" y="302221"/>
                  </a:cubicBezTo>
                  <a:lnTo>
                    <a:pt x="134304" y="375600"/>
                  </a:lnTo>
                  <a:cubicBezTo>
                    <a:pt x="147983" y="389281"/>
                    <a:pt x="157932" y="406693"/>
                    <a:pt x="157932" y="427836"/>
                  </a:cubicBezTo>
                  <a:lnTo>
                    <a:pt x="157932" y="578324"/>
                  </a:lnTo>
                  <a:cubicBezTo>
                    <a:pt x="157932" y="618123"/>
                    <a:pt x="125599" y="649216"/>
                    <a:pt x="87049" y="649216"/>
                  </a:cubicBezTo>
                  <a:lnTo>
                    <a:pt x="69639" y="649216"/>
                  </a:lnTo>
                  <a:cubicBezTo>
                    <a:pt x="31089" y="649216"/>
                    <a:pt x="0" y="618123"/>
                    <a:pt x="0" y="578324"/>
                  </a:cubicBezTo>
                  <a:lnTo>
                    <a:pt x="0" y="427836"/>
                  </a:lnTo>
                  <a:cubicBezTo>
                    <a:pt x="0" y="389281"/>
                    <a:pt x="31089" y="356944"/>
                    <a:pt x="69639" y="356944"/>
                  </a:cubicBezTo>
                  <a:lnTo>
                    <a:pt x="87049" y="356944"/>
                  </a:lnTo>
                  <a:cubicBezTo>
                    <a:pt x="95754" y="356944"/>
                    <a:pt x="103215" y="358188"/>
                    <a:pt x="110677" y="361919"/>
                  </a:cubicBezTo>
                  <a:lnTo>
                    <a:pt x="110677" y="302221"/>
                  </a:lnTo>
                  <a:cubicBezTo>
                    <a:pt x="110677" y="135564"/>
                    <a:pt x="244981" y="0"/>
                    <a:pt x="411618" y="0"/>
                  </a:cubicBezTo>
                  <a:close/>
                </a:path>
              </a:pathLst>
            </a:custGeom>
            <a:solidFill>
              <a:schemeClr val="bg1"/>
            </a:solidFill>
            <a:ln>
              <a:noFill/>
            </a:ln>
            <a:effectLst/>
          </p:spPr>
          <p:txBody>
            <a:bodyPr wrap="square" anchor="ctr">
              <a:noAutofit/>
            </a:bodyPr>
            <a:lstStyle/>
            <a:p>
              <a:endParaRPr lang="en-US" dirty="0">
                <a:latin typeface="Lora" panose="02000503000000020004" pitchFamily="2" charset="0"/>
              </a:endParaRPr>
            </a:p>
          </p:txBody>
        </p:sp>
        <p:sp>
          <p:nvSpPr>
            <p:cNvPr id="38" name="Freeform 475">
              <a:extLst>
                <a:ext uri="{FF2B5EF4-FFF2-40B4-BE49-F238E27FC236}">
                  <a16:creationId xmlns:a16="http://schemas.microsoft.com/office/drawing/2014/main" id="{5529BD92-F7E8-BE60-ED0A-8573D04DB84C}"/>
                </a:ext>
              </a:extLst>
            </p:cNvPr>
            <p:cNvSpPr>
              <a:spLocks noChangeArrowheads="1"/>
            </p:cNvSpPr>
            <p:nvPr/>
          </p:nvSpPr>
          <p:spPr bwMode="auto">
            <a:xfrm>
              <a:off x="1998475" y="4504777"/>
              <a:ext cx="2180740" cy="313103"/>
            </a:xfrm>
            <a:custGeom>
              <a:avLst/>
              <a:gdLst>
                <a:gd name="T0" fmla="*/ 0 w 3503"/>
                <a:gd name="T1" fmla="*/ 502 h 503"/>
                <a:gd name="T2" fmla="*/ 2454 w 3503"/>
                <a:gd name="T3" fmla="*/ 502 h 503"/>
                <a:gd name="T4" fmla="*/ 2454 w 3503"/>
                <a:gd name="T5" fmla="*/ 0 h 503"/>
                <a:gd name="T6" fmla="*/ 3502 w 3503"/>
                <a:gd name="T7" fmla="*/ 0 h 503"/>
              </a:gdLst>
              <a:ahLst/>
              <a:cxnLst>
                <a:cxn ang="0">
                  <a:pos x="T0" y="T1"/>
                </a:cxn>
                <a:cxn ang="0">
                  <a:pos x="T2" y="T3"/>
                </a:cxn>
                <a:cxn ang="0">
                  <a:pos x="T4" y="T5"/>
                </a:cxn>
                <a:cxn ang="0">
                  <a:pos x="T6" y="T7"/>
                </a:cxn>
              </a:cxnLst>
              <a:rect l="0" t="0" r="r" b="b"/>
              <a:pathLst>
                <a:path w="3503" h="503">
                  <a:moveTo>
                    <a:pt x="0" y="502"/>
                  </a:moveTo>
                  <a:lnTo>
                    <a:pt x="2454" y="502"/>
                  </a:lnTo>
                  <a:lnTo>
                    <a:pt x="2454" y="0"/>
                  </a:lnTo>
                  <a:lnTo>
                    <a:pt x="3502" y="0"/>
                  </a:lnTo>
                </a:path>
              </a:pathLst>
            </a:custGeom>
            <a:noFill/>
            <a:ln w="127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ora" panose="02000503000000020004" pitchFamily="2" charset="0"/>
              </a:endParaRPr>
            </a:p>
          </p:txBody>
        </p:sp>
        <p:sp>
          <p:nvSpPr>
            <p:cNvPr id="39" name="TextBox 38">
              <a:extLst>
                <a:ext uri="{FF2B5EF4-FFF2-40B4-BE49-F238E27FC236}">
                  <a16:creationId xmlns:a16="http://schemas.microsoft.com/office/drawing/2014/main" id="{BA9D97AA-6741-3317-239D-0169F543B3FC}"/>
                </a:ext>
              </a:extLst>
            </p:cNvPr>
            <p:cNvSpPr txBox="1"/>
            <p:nvPr/>
          </p:nvSpPr>
          <p:spPr>
            <a:xfrm>
              <a:off x="1173855" y="4147590"/>
              <a:ext cx="702210" cy="661720"/>
            </a:xfrm>
            <a:prstGeom prst="rect">
              <a:avLst/>
            </a:prstGeom>
            <a:noFill/>
          </p:spPr>
          <p:txBody>
            <a:bodyPr wrap="square" rtlCol="0" anchor="ctr">
              <a:spAutoFit/>
            </a:bodyPr>
            <a:lstStyle/>
            <a:p>
              <a:pPr algn="ctr"/>
              <a:r>
                <a:rPr lang="en-US" sz="3700" b="1" spc="-145" dirty="0">
                  <a:solidFill>
                    <a:schemeClr val="bg1"/>
                  </a:solidFill>
                  <a:latin typeface="Lora" panose="02000503000000020004" pitchFamily="2" charset="0"/>
                  <a:cs typeface="Poppins" pitchFamily="2" charset="77"/>
                </a:rPr>
                <a:t>D</a:t>
              </a:r>
            </a:p>
          </p:txBody>
        </p:sp>
        <p:sp>
          <p:nvSpPr>
            <p:cNvPr id="40" name="TextBox 39">
              <a:extLst>
                <a:ext uri="{FF2B5EF4-FFF2-40B4-BE49-F238E27FC236}">
                  <a16:creationId xmlns:a16="http://schemas.microsoft.com/office/drawing/2014/main" id="{44C32F03-3ED7-2BC8-7972-B50BD855A27A}"/>
                </a:ext>
              </a:extLst>
            </p:cNvPr>
            <p:cNvSpPr txBox="1"/>
            <p:nvPr/>
          </p:nvSpPr>
          <p:spPr>
            <a:xfrm>
              <a:off x="5003170" y="3935916"/>
              <a:ext cx="6228541" cy="923330"/>
            </a:xfrm>
            <a:prstGeom prst="rect">
              <a:avLst/>
            </a:prstGeom>
            <a:noFill/>
          </p:spPr>
          <p:txBody>
            <a:bodyPr wrap="square" rtlCol="0" anchor="b">
              <a:spAutoFit/>
            </a:bodyPr>
            <a:lstStyle/>
            <a:p>
              <a:pPr algn="just"/>
              <a:r>
                <a:rPr lang="en-US" spc="-15" dirty="0">
                  <a:solidFill>
                    <a:schemeClr val="accent4"/>
                  </a:solidFill>
                  <a:latin typeface="Lora" panose="02000503000000020004" pitchFamily="2" charset="0"/>
                  <a:cs typeface="Poppins" pitchFamily="2" charset="77"/>
                </a:rPr>
                <a:t>Provisions relating to Site Restoration Fund, Tea/Coffee/Rubber Development Account moved to Schedules</a:t>
              </a:r>
            </a:p>
          </p:txBody>
        </p:sp>
        <p:sp>
          <p:nvSpPr>
            <p:cNvPr id="41" name="Freeform 4">
              <a:extLst>
                <a:ext uri="{FF2B5EF4-FFF2-40B4-BE49-F238E27FC236}">
                  <a16:creationId xmlns:a16="http://schemas.microsoft.com/office/drawing/2014/main" id="{28E52C36-900A-89BB-69C1-7852264B12B3}"/>
                </a:ext>
              </a:extLst>
            </p:cNvPr>
            <p:cNvSpPr>
              <a:spLocks noChangeArrowheads="1"/>
            </p:cNvSpPr>
            <p:nvPr/>
          </p:nvSpPr>
          <p:spPr bwMode="auto">
            <a:xfrm>
              <a:off x="960288" y="3933499"/>
              <a:ext cx="1040934" cy="1093116"/>
            </a:xfrm>
            <a:custGeom>
              <a:avLst/>
              <a:gdLst>
                <a:gd name="T0" fmla="*/ 0 w 1670"/>
                <a:gd name="T1" fmla="*/ 877 h 1756"/>
                <a:gd name="T2" fmla="*/ 637 w 1670"/>
                <a:gd name="T3" fmla="*/ 0 h 1756"/>
                <a:gd name="T4" fmla="*/ 1669 w 1670"/>
                <a:gd name="T5" fmla="*/ 335 h 1756"/>
                <a:gd name="T6" fmla="*/ 1669 w 1670"/>
                <a:gd name="T7" fmla="*/ 1420 h 1756"/>
                <a:gd name="T8" fmla="*/ 637 w 1670"/>
                <a:gd name="T9" fmla="*/ 1755 h 1756"/>
                <a:gd name="T10" fmla="*/ 0 w 1670"/>
                <a:gd name="T11" fmla="*/ 877 h 1756"/>
              </a:gdLst>
              <a:ahLst/>
              <a:cxnLst>
                <a:cxn ang="0">
                  <a:pos x="T0" y="T1"/>
                </a:cxn>
                <a:cxn ang="0">
                  <a:pos x="T2" y="T3"/>
                </a:cxn>
                <a:cxn ang="0">
                  <a:pos x="T4" y="T5"/>
                </a:cxn>
                <a:cxn ang="0">
                  <a:pos x="T6" y="T7"/>
                </a:cxn>
                <a:cxn ang="0">
                  <a:pos x="T8" y="T9"/>
                </a:cxn>
                <a:cxn ang="0">
                  <a:pos x="T10" y="T11"/>
                </a:cxn>
              </a:cxnLst>
              <a:rect l="0" t="0" r="r" b="b"/>
              <a:pathLst>
                <a:path w="1670" h="1756">
                  <a:moveTo>
                    <a:pt x="0" y="877"/>
                  </a:moveTo>
                  <a:lnTo>
                    <a:pt x="637" y="0"/>
                  </a:lnTo>
                  <a:lnTo>
                    <a:pt x="1669" y="335"/>
                  </a:lnTo>
                  <a:lnTo>
                    <a:pt x="1669" y="1420"/>
                  </a:lnTo>
                  <a:lnTo>
                    <a:pt x="637" y="1755"/>
                  </a:lnTo>
                  <a:lnTo>
                    <a:pt x="0" y="877"/>
                  </a:lnTo>
                </a:path>
              </a:pathLst>
            </a:custGeom>
            <a:solidFill>
              <a:schemeClr val="accent4"/>
            </a:solidFill>
            <a:ln>
              <a:noFill/>
            </a:ln>
            <a:effectLst/>
          </p:spPr>
          <p:txBody>
            <a:bodyPr wrap="none" anchor="ctr"/>
            <a:lstStyle/>
            <a:p>
              <a:endParaRPr lang="en-US" dirty="0">
                <a:latin typeface="Lora" panose="02000503000000020004" pitchFamily="2" charset="0"/>
              </a:endParaRPr>
            </a:p>
          </p:txBody>
        </p:sp>
      </p:grpSp>
      <p:sp>
        <p:nvSpPr>
          <p:cNvPr id="43" name="Slide Number Placeholder 42">
            <a:extLst>
              <a:ext uri="{FF2B5EF4-FFF2-40B4-BE49-F238E27FC236}">
                <a16:creationId xmlns:a16="http://schemas.microsoft.com/office/drawing/2014/main" id="{E141AE6D-0220-A6DF-B3A8-C287B828C259}"/>
              </a:ext>
            </a:extLst>
          </p:cNvPr>
          <p:cNvSpPr>
            <a:spLocks noGrp="1"/>
          </p:cNvSpPr>
          <p:nvPr>
            <p:ph type="sldNum" sz="quarter" idx="12"/>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a:t>
            </a:fld>
            <a:endParaRPr lang="en-IN" dirty="0">
              <a:latin typeface="Lora" panose="02000503000000020004" pitchFamily="2" charset="0"/>
            </a:endParaRPr>
          </a:p>
        </p:txBody>
      </p:sp>
    </p:spTree>
    <p:extLst>
      <p:ext uri="{BB962C8B-B14F-4D97-AF65-F5344CB8AC3E}">
        <p14:creationId xmlns:p14="http://schemas.microsoft.com/office/powerpoint/2010/main" val="38926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372" y="1214289"/>
            <a:ext cx="10515600" cy="4876197"/>
          </a:xfrm>
        </p:spPr>
        <p:txBody>
          <a:bodyPr>
            <a:normAutofit/>
          </a:bodyPr>
          <a:lstStyle/>
          <a:p>
            <a:pPr algn="just"/>
            <a:r>
              <a:rPr dirty="0">
                <a:latin typeface="Lora" panose="02000503000000020004" pitchFamily="2" charset="0"/>
                <a:cs typeface="Times New Roman" panose="02020603050405020304" pitchFamily="18" charset="0"/>
              </a:rPr>
              <a:t>Section</a:t>
            </a:r>
            <a:r>
              <a:rPr lang="en-US" dirty="0">
                <a:latin typeface="Lora" panose="02000503000000020004" pitchFamily="2" charset="0"/>
                <a:cs typeface="Times New Roman" panose="02020603050405020304" pitchFamily="18" charset="0"/>
              </a:rPr>
              <a:t>s</a:t>
            </a:r>
            <a:r>
              <a:rPr dirty="0">
                <a:latin typeface="Lora" panose="02000503000000020004" pitchFamily="2" charset="0"/>
                <a:cs typeface="Times New Roman" panose="02020603050405020304" pitchFamily="18" charset="0"/>
              </a:rPr>
              <a:t> permits deduction to any Assessee who has incurred capital expenditure for acquiring any right to use spectrum for telecommunication services (Technical Know-How) </a:t>
            </a:r>
            <a:r>
              <a:rPr lang="en-US" dirty="0">
                <a:latin typeface="Lora" panose="02000503000000020004" pitchFamily="2" charset="0"/>
                <a:cs typeface="Times New Roman" panose="02020603050405020304" pitchFamily="18" charset="0"/>
              </a:rPr>
              <a:t>or any right to operate telecommunication services (License) for </a:t>
            </a:r>
            <a:r>
              <a:rPr dirty="0">
                <a:latin typeface="Lora" panose="02000503000000020004" pitchFamily="2" charset="0"/>
                <a:cs typeface="Times New Roman" panose="02020603050405020304" pitchFamily="18" charset="0"/>
              </a:rPr>
              <a:t>which is for the purpose of his business.</a:t>
            </a:r>
          </a:p>
          <a:p>
            <a:pPr lvl="1" algn="just"/>
            <a:r>
              <a:rPr sz="1700" dirty="0">
                <a:latin typeface="Lora" panose="02000503000000020004" pitchFamily="2" charset="0"/>
                <a:cs typeface="Times New Roman" panose="02020603050405020304" pitchFamily="18" charset="0"/>
              </a:rPr>
              <a:t>The equal amount of deduction shall be permitted in number of years commencing from the initial tax year and ending in the tax year up to which the spectrum for which the fee is paid remains in force.</a:t>
            </a:r>
          </a:p>
          <a:p>
            <a:pPr lvl="1" algn="just"/>
            <a:r>
              <a:rPr sz="1700" dirty="0">
                <a:latin typeface="Lora" panose="02000503000000020004" pitchFamily="2" charset="0"/>
                <a:cs typeface="Times New Roman" panose="02020603050405020304" pitchFamily="18" charset="0"/>
              </a:rPr>
              <a:t>Section also deals with various scenarios under which said spectrum or license is transferred and accordingly determines the quantum of taxability.</a:t>
            </a:r>
            <a:endParaRPr lang="en-IN" sz="1700" dirty="0">
              <a:latin typeface="Lora" panose="02000503000000020004" pitchFamily="2" charset="0"/>
              <a:cs typeface="Times New Roman" panose="02020603050405020304" pitchFamily="18" charset="0"/>
            </a:endParaRPr>
          </a:p>
        </p:txBody>
      </p:sp>
      <p:sp>
        <p:nvSpPr>
          <p:cNvPr id="3" name="Title 2"/>
          <p:cNvSpPr>
            <a:spLocks noGrp="1"/>
          </p:cNvSpPr>
          <p:nvPr>
            <p:ph type="title"/>
          </p:nvPr>
        </p:nvSpPr>
        <p:spPr/>
        <p:txBody>
          <a:bodyPr/>
          <a:lstStyle/>
          <a:p>
            <a:r>
              <a:rPr dirty="0">
                <a:latin typeface="Lora" panose="02000503000000020004" pitchFamily="2" charset="0"/>
                <a:cs typeface="Times New Roman" panose="02020603050405020304" pitchFamily="18" charset="0"/>
              </a:rPr>
              <a:t>Section 35ABA &amp; 35ABB of ITA 1961 / Section 52 of ITA 2025</a:t>
            </a:r>
          </a:p>
        </p:txBody>
      </p:sp>
      <p:graphicFrame>
        <p:nvGraphicFramePr>
          <p:cNvPr id="4" name="Table 3">
            <a:extLst>
              <a:ext uri="{FF2B5EF4-FFF2-40B4-BE49-F238E27FC236}">
                <a16:creationId xmlns:a16="http://schemas.microsoft.com/office/drawing/2014/main" id="{2CDC30F9-BA3D-1450-5DDE-868D76D93F36}"/>
              </a:ext>
            </a:extLst>
          </p:cNvPr>
          <p:cNvGraphicFramePr>
            <a:graphicFrameLocks noGrp="1"/>
          </p:cNvGraphicFramePr>
          <p:nvPr/>
        </p:nvGraphicFramePr>
        <p:xfrm>
          <a:off x="640372" y="4087244"/>
          <a:ext cx="10515600" cy="2003242"/>
        </p:xfrm>
        <a:graphic>
          <a:graphicData uri="http://schemas.openxmlformats.org/drawingml/2006/table">
            <a:tbl>
              <a:tblPr firstRow="1" bandRow="1">
                <a:tableStyleId>{5C22544A-7EE6-4342-B048-85BDC9FD1C3A}</a:tableStyleId>
              </a:tblPr>
              <a:tblGrid>
                <a:gridCol w="2169793">
                  <a:extLst>
                    <a:ext uri="{9D8B030D-6E8A-4147-A177-3AD203B41FA5}">
                      <a16:colId xmlns:a16="http://schemas.microsoft.com/office/drawing/2014/main" val="1228512008"/>
                    </a:ext>
                  </a:extLst>
                </a:gridCol>
                <a:gridCol w="8345807">
                  <a:extLst>
                    <a:ext uri="{9D8B030D-6E8A-4147-A177-3AD203B41FA5}">
                      <a16:colId xmlns:a16="http://schemas.microsoft.com/office/drawing/2014/main" val="3140680931"/>
                    </a:ext>
                  </a:extLst>
                </a:gridCol>
              </a:tblGrid>
              <a:tr h="373730">
                <a:tc>
                  <a:txBody>
                    <a:bodyPr/>
                    <a:lstStyle/>
                    <a:p>
                      <a:r>
                        <a:rPr lang="en-US" sz="1600" dirty="0">
                          <a:latin typeface="Lora" panose="02000503000000020004" pitchFamily="2" charset="0"/>
                          <a:cs typeface="Times New Roman" panose="02020603050405020304" pitchFamily="18" charset="0"/>
                        </a:rPr>
                        <a:t>Analysis of Change</a:t>
                      </a:r>
                    </a:p>
                  </a:txBody>
                  <a:tcPr/>
                </a:tc>
                <a:tc>
                  <a:txBody>
                    <a:bodyPr/>
                    <a:lstStyle/>
                    <a:p>
                      <a:pPr algn="ctr"/>
                      <a:r>
                        <a:rPr lang="en-US" sz="1600" dirty="0">
                          <a:latin typeface="Lora" panose="02000503000000020004" pitchFamily="2" charset="0"/>
                          <a:cs typeface="Times New Roman" panose="02020603050405020304" pitchFamily="18" charset="0"/>
                        </a:rPr>
                        <a:t>ITA, 1961 vis-à-vis ITA, 2025</a:t>
                      </a:r>
                    </a:p>
                  </a:txBody>
                  <a:tcPr/>
                </a:tc>
                <a:extLst>
                  <a:ext uri="{0D108BD9-81ED-4DB2-BD59-A6C34878D82A}">
                    <a16:rowId xmlns:a16="http://schemas.microsoft.com/office/drawing/2014/main" val="2115197262"/>
                  </a:ext>
                </a:extLst>
              </a:tr>
              <a:tr h="1629512">
                <a:tc>
                  <a:txBody>
                    <a:bodyPr/>
                    <a:lstStyle/>
                    <a:p>
                      <a:r>
                        <a:rPr lang="en-US" sz="1600" b="1" dirty="0">
                          <a:latin typeface="Lora" panose="02000503000000020004" pitchFamily="2" charset="0"/>
                          <a:cs typeface="Times New Roman" panose="02020603050405020304" pitchFamily="18" charset="0"/>
                        </a:rPr>
                        <a:t>Payment Condition</a:t>
                      </a:r>
                    </a:p>
                  </a:txBody>
                  <a:tcPr/>
                </a:tc>
                <a:tc>
                  <a:txBody>
                    <a:bodyPr/>
                    <a:lstStyle/>
                    <a:p>
                      <a:pPr marL="0" indent="0" algn="just">
                        <a:buFont typeface="Arial" panose="020B0604020202020204" pitchFamily="34" charset="0"/>
                        <a:buNone/>
                      </a:pPr>
                      <a:r>
                        <a:rPr lang="en-IN" sz="1600" kern="1200" dirty="0">
                          <a:solidFill>
                            <a:schemeClr val="dk1"/>
                          </a:solidFill>
                          <a:effectLst/>
                          <a:latin typeface="Lora" panose="02000503000000020004" pitchFamily="2" charset="0"/>
                          <a:ea typeface="+mn-ea"/>
                          <a:cs typeface="Times New Roman" panose="02020603050405020304" pitchFamily="18" charset="0"/>
                        </a:rPr>
                        <a:t>1961 Act uses words “payment has actually been made” however 2025 Act used words “Actually Paid”. 1961 Act meant actual payment irrespective of year of incurring liability. But in 2025 Act “actually paid” also means ‘payable in such manner, as prescribed’. Thus CBDT can now prescribe a manner which shall be deemed as “actually paid”.</a:t>
                      </a:r>
                      <a:endParaRPr lang="en-US" sz="16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2190432035"/>
                  </a:ext>
                </a:extLst>
              </a:tr>
            </a:tbl>
          </a:graphicData>
        </a:graphic>
      </p:graphicFrame>
      <p:sp>
        <p:nvSpPr>
          <p:cNvPr id="5" name="Slide Number Placeholder 42">
            <a:extLst>
              <a:ext uri="{FF2B5EF4-FFF2-40B4-BE49-F238E27FC236}">
                <a16:creationId xmlns:a16="http://schemas.microsoft.com/office/drawing/2014/main" id="{BC907424-4344-4DE7-154A-6961A3BE1617}"/>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60</a:t>
            </a:fld>
            <a:endParaRPr lang="en-IN" dirty="0">
              <a:latin typeface="Lora" panose="02000503000000020004" pitchFamily="2" charset="0"/>
            </a:endParaRPr>
          </a:p>
        </p:txBody>
      </p:sp>
    </p:spTree>
    <p:extLst>
      <p:ext uri="{BB962C8B-B14F-4D97-AF65-F5344CB8AC3E}">
        <p14:creationId xmlns:p14="http://schemas.microsoft.com/office/powerpoint/2010/main" val="4281596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6440" y="1118849"/>
            <a:ext cx="10515600" cy="5249294"/>
          </a:xfrm>
        </p:spPr>
        <p:txBody>
          <a:bodyPr>
            <a:normAutofit/>
          </a:bodyPr>
          <a:lstStyle/>
          <a:p>
            <a:pPr algn="just"/>
            <a:r>
              <a:rPr sz="1600" dirty="0">
                <a:latin typeface="Lora" panose="02000503000000020004" pitchFamily="2" charset="0"/>
                <a:cs typeface="Times New Roman" panose="02020603050405020304" pitchFamily="18" charset="0"/>
              </a:rPr>
              <a:t>Section provides 100% deduction of capital expenditure (other than land, goodwill, and financial instruments) incurred wholly &amp; exclusively for specified businesses, to promote investment in key infrastructure and priority sectors</a:t>
            </a:r>
          </a:p>
          <a:p>
            <a:pPr algn="just"/>
            <a:r>
              <a:rPr sz="1600" dirty="0">
                <a:latin typeface="Lora" panose="02000503000000020004" pitchFamily="2" charset="0"/>
                <a:cs typeface="Times New Roman" panose="02020603050405020304" pitchFamily="18" charset="0"/>
              </a:rPr>
              <a:t>Business should not be formed by reconstruction or splitting up. Further, new plant &amp; machinery should be used, and old machine up to 20% value is allowed.</a:t>
            </a:r>
            <a:r>
              <a:rPr lang="en-US" sz="1600" dirty="0">
                <a:latin typeface="Lora" panose="02000503000000020004" pitchFamily="2" charset="0"/>
                <a:cs typeface="Times New Roman" panose="02020603050405020304" pitchFamily="18" charset="0"/>
              </a:rPr>
              <a:t> </a:t>
            </a:r>
            <a:r>
              <a:rPr sz="1600" dirty="0">
                <a:latin typeface="Lora" panose="02000503000000020004" pitchFamily="2" charset="0"/>
                <a:cs typeface="Times New Roman" panose="02020603050405020304" pitchFamily="18" charset="0"/>
              </a:rPr>
              <a:t>Some of the </a:t>
            </a:r>
            <a:r>
              <a:rPr lang="en-US" sz="1600" b="1" dirty="0">
                <a:latin typeface="Lora" panose="02000503000000020004" pitchFamily="2" charset="0"/>
                <a:cs typeface="Times New Roman" panose="02020603050405020304" pitchFamily="18" charset="0"/>
              </a:rPr>
              <a:t>E</a:t>
            </a:r>
            <a:r>
              <a:rPr sz="1600" b="1" dirty="0">
                <a:latin typeface="Lora" panose="02000503000000020004" pitchFamily="2" charset="0"/>
                <a:cs typeface="Times New Roman" panose="02020603050405020304" pitchFamily="18" charset="0"/>
              </a:rPr>
              <a:t>ligible </a:t>
            </a:r>
            <a:r>
              <a:rPr lang="en-US" sz="1600" b="1" dirty="0">
                <a:latin typeface="Lora" panose="02000503000000020004" pitchFamily="2" charset="0"/>
                <a:cs typeface="Times New Roman" panose="02020603050405020304" pitchFamily="18" charset="0"/>
              </a:rPr>
              <a:t>S</a:t>
            </a:r>
            <a:r>
              <a:rPr sz="1600" b="1" dirty="0">
                <a:latin typeface="Lora" panose="02000503000000020004" pitchFamily="2" charset="0"/>
                <a:cs typeface="Times New Roman" panose="02020603050405020304" pitchFamily="18" charset="0"/>
              </a:rPr>
              <a:t>pecified </a:t>
            </a:r>
            <a:r>
              <a:rPr lang="en-US" sz="1600" b="1" dirty="0">
                <a:latin typeface="Lora" panose="02000503000000020004" pitchFamily="2" charset="0"/>
                <a:cs typeface="Times New Roman" panose="02020603050405020304" pitchFamily="18" charset="0"/>
              </a:rPr>
              <a:t>B</a:t>
            </a:r>
            <a:r>
              <a:rPr sz="1600" b="1" dirty="0">
                <a:latin typeface="Lora" panose="02000503000000020004" pitchFamily="2" charset="0"/>
                <a:cs typeface="Times New Roman" panose="02020603050405020304" pitchFamily="18" charset="0"/>
              </a:rPr>
              <a:t>usiness </a:t>
            </a:r>
            <a:r>
              <a:rPr sz="1600" dirty="0">
                <a:latin typeface="Lora" panose="02000503000000020004" pitchFamily="2" charset="0"/>
                <a:cs typeface="Times New Roman" panose="02020603050405020304" pitchFamily="18" charset="0"/>
              </a:rPr>
              <a:t>are (subject to specified date of commencement of operations):</a:t>
            </a:r>
          </a:p>
          <a:p>
            <a:pPr lvl="1" algn="just">
              <a:lnSpc>
                <a:spcPct val="100000"/>
              </a:lnSpc>
            </a:pPr>
            <a:r>
              <a:rPr dirty="0">
                <a:latin typeface="Lora" panose="02000503000000020004" pitchFamily="2" charset="0"/>
                <a:cs typeface="Times New Roman" panose="02020603050405020304" pitchFamily="18" charset="0"/>
              </a:rPr>
              <a:t>Cold Chain facility</a:t>
            </a:r>
          </a:p>
          <a:p>
            <a:pPr lvl="1" algn="just">
              <a:lnSpc>
                <a:spcPct val="100000"/>
              </a:lnSpc>
            </a:pPr>
            <a:r>
              <a:rPr dirty="0">
                <a:latin typeface="Lora" panose="02000503000000020004" pitchFamily="2" charset="0"/>
                <a:cs typeface="Times New Roman" panose="02020603050405020304" pitchFamily="18" charset="0"/>
              </a:rPr>
              <a:t>Warehousing for agriculture produce</a:t>
            </a:r>
          </a:p>
          <a:p>
            <a:pPr lvl="1" algn="just">
              <a:lnSpc>
                <a:spcPct val="100000"/>
              </a:lnSpc>
            </a:pPr>
            <a:r>
              <a:rPr dirty="0">
                <a:latin typeface="Lora" panose="02000503000000020004" pitchFamily="2" charset="0"/>
                <a:cs typeface="Times New Roman" panose="02020603050405020304" pitchFamily="18" charset="0"/>
              </a:rPr>
              <a:t>Laying &amp; operating cross border pipeline for oil, gas, crude</a:t>
            </a:r>
          </a:p>
          <a:p>
            <a:pPr lvl="1" algn="just">
              <a:lnSpc>
                <a:spcPct val="100000"/>
              </a:lnSpc>
            </a:pPr>
            <a:r>
              <a:rPr dirty="0">
                <a:latin typeface="Lora" panose="02000503000000020004" pitchFamily="2" charset="0"/>
                <a:cs typeface="Times New Roman" panose="02020603050405020304" pitchFamily="18" charset="0"/>
              </a:rPr>
              <a:t>Building and operating hotels of 2 star or above</a:t>
            </a:r>
          </a:p>
          <a:p>
            <a:pPr lvl="1" algn="just">
              <a:lnSpc>
                <a:spcPct val="100000"/>
              </a:lnSpc>
            </a:pPr>
            <a:r>
              <a:rPr dirty="0">
                <a:latin typeface="Lora" panose="02000503000000020004" pitchFamily="2" charset="0"/>
                <a:cs typeface="Times New Roman" panose="02020603050405020304" pitchFamily="18" charset="0"/>
              </a:rPr>
              <a:t>Developing and maintaining hospital with more than 100 beds</a:t>
            </a:r>
          </a:p>
          <a:p>
            <a:pPr lvl="1" algn="just">
              <a:lnSpc>
                <a:spcPct val="100000"/>
              </a:lnSpc>
            </a:pPr>
            <a:r>
              <a:rPr dirty="0">
                <a:latin typeface="Lora" panose="02000503000000020004" pitchFamily="2" charset="0"/>
                <a:cs typeface="Times New Roman" panose="02020603050405020304" pitchFamily="18" charset="0"/>
              </a:rPr>
              <a:t>Fertilizer production</a:t>
            </a:r>
            <a:endParaRPr lang="en-IN" dirty="0">
              <a:latin typeface="Lora" panose="02000503000000020004" pitchFamily="2" charset="0"/>
              <a:cs typeface="Times New Roman" panose="02020603050405020304" pitchFamily="18" charset="0"/>
            </a:endParaRPr>
          </a:p>
          <a:p>
            <a:pPr lvl="1" algn="just">
              <a:lnSpc>
                <a:spcPct val="100000"/>
              </a:lnSpc>
            </a:pPr>
            <a:r>
              <a:rPr lang="en-IN" dirty="0">
                <a:latin typeface="Lora" panose="02000503000000020004" pitchFamily="2" charset="0"/>
                <a:cs typeface="Times New Roman" panose="02020603050405020304" pitchFamily="18" charset="0"/>
              </a:rPr>
              <a:t>Bee-keeping and honey production</a:t>
            </a:r>
          </a:p>
          <a:p>
            <a:pPr algn="just"/>
            <a:r>
              <a:rPr lang="en-IN" sz="1600" b="1" dirty="0">
                <a:latin typeface="Lora" panose="02000503000000020004" pitchFamily="2" charset="0"/>
                <a:cs typeface="Times New Roman" panose="02020603050405020304" pitchFamily="18" charset="0"/>
              </a:rPr>
              <a:t>Analysis of change: </a:t>
            </a:r>
            <a:r>
              <a:rPr lang="en-IN" sz="1600" dirty="0">
                <a:latin typeface="Lora" panose="02000503000000020004" pitchFamily="2" charset="0"/>
                <a:cs typeface="Times New Roman" panose="02020603050405020304" pitchFamily="18" charset="0"/>
              </a:rPr>
              <a:t>Language Simplification</a:t>
            </a:r>
            <a:endParaRPr sz="1600" b="1" dirty="0">
              <a:latin typeface="Lora" panose="02000503000000020004" pitchFamily="2"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dirty="0">
                <a:latin typeface="Lora" panose="02000503000000020004" pitchFamily="2" charset="0"/>
                <a:cs typeface="Times New Roman" panose="02020603050405020304" pitchFamily="18" charset="0"/>
              </a:rPr>
              <a:t>Section 35AD of ITA 1961 / Section 46 of ITA 2025</a:t>
            </a:r>
          </a:p>
        </p:txBody>
      </p:sp>
      <p:sp>
        <p:nvSpPr>
          <p:cNvPr id="4" name="Slide Number Placeholder 42">
            <a:extLst>
              <a:ext uri="{FF2B5EF4-FFF2-40B4-BE49-F238E27FC236}">
                <a16:creationId xmlns:a16="http://schemas.microsoft.com/office/drawing/2014/main" id="{E4D8EA5B-3418-B769-783C-83A8D9933BA6}"/>
              </a:ext>
            </a:extLst>
          </p:cNvPr>
          <p:cNvSpPr txBox="1">
            <a:spLocks/>
          </p:cNvSpPr>
          <p:nvPr/>
        </p:nvSpPr>
        <p:spPr>
          <a:xfrm>
            <a:off x="4724400" y="643233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61</a:t>
            </a:fld>
            <a:endParaRPr lang="en-IN" dirty="0">
              <a:latin typeface="Lora" panose="02000503000000020004" pitchFamily="2" charset="0"/>
            </a:endParaRPr>
          </a:p>
        </p:txBody>
      </p:sp>
    </p:spTree>
    <p:extLst>
      <p:ext uri="{BB962C8B-B14F-4D97-AF65-F5344CB8AC3E}">
        <p14:creationId xmlns:p14="http://schemas.microsoft.com/office/powerpoint/2010/main" val="922308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1600" b="1" dirty="0">
                <a:latin typeface="Lora" panose="02000503000000020004" pitchFamily="2" charset="0"/>
                <a:cs typeface="Times New Roman" panose="02020603050405020304" pitchFamily="18" charset="0"/>
              </a:rPr>
              <a:t>Deduction u/s 35CCC : </a:t>
            </a:r>
            <a:r>
              <a:rPr sz="1600" dirty="0">
                <a:latin typeface="Lora" panose="02000503000000020004" pitchFamily="2" charset="0"/>
                <a:cs typeface="Times New Roman" panose="02020603050405020304" pitchFamily="18" charset="0"/>
              </a:rPr>
              <a:t>Section encourages agricultural extension activities by allowing 100% deduction for expenditure (excluding cost of land or building) incurred on notified agricultural extension projects</a:t>
            </a:r>
          </a:p>
          <a:p>
            <a:pPr algn="just"/>
            <a:r>
              <a:rPr lang="en-US" sz="1600" b="1" dirty="0">
                <a:latin typeface="Lora" panose="02000503000000020004" pitchFamily="2" charset="0"/>
                <a:cs typeface="Times New Roman" panose="02020603050405020304" pitchFamily="18" charset="0"/>
              </a:rPr>
              <a:t>Deduction u/s 35CCD : </a:t>
            </a:r>
            <a:r>
              <a:rPr sz="1600" dirty="0">
                <a:latin typeface="Lora" panose="02000503000000020004" pitchFamily="2" charset="0"/>
                <a:cs typeface="Times New Roman" panose="02020603050405020304" pitchFamily="18" charset="0"/>
              </a:rPr>
              <a:t>Section encourages skill development projects by allowing 100% deduction for expenditure (excluding cost of land or building) incurred on notified skill development projects by Company</a:t>
            </a:r>
          </a:p>
          <a:p>
            <a:pPr algn="just"/>
            <a:r>
              <a:rPr sz="1600" b="1" dirty="0">
                <a:latin typeface="Lora" panose="02000503000000020004" pitchFamily="2" charset="0"/>
                <a:cs typeface="Times New Roman" panose="02020603050405020304" pitchFamily="18" charset="0"/>
              </a:rPr>
              <a:t>Analysis of change:</a:t>
            </a:r>
            <a:r>
              <a:rPr sz="1600" dirty="0">
                <a:latin typeface="Lora" panose="02000503000000020004" pitchFamily="2" charset="0"/>
                <a:cs typeface="Times New Roman" panose="02020603050405020304" pitchFamily="18" charset="0"/>
              </a:rPr>
              <a:t> Language simplification</a:t>
            </a:r>
          </a:p>
        </p:txBody>
      </p:sp>
      <p:sp>
        <p:nvSpPr>
          <p:cNvPr id="3" name="Title 2"/>
          <p:cNvSpPr>
            <a:spLocks noGrp="1"/>
          </p:cNvSpPr>
          <p:nvPr>
            <p:ph type="title"/>
          </p:nvPr>
        </p:nvSpPr>
        <p:spPr/>
        <p:txBody>
          <a:bodyPr>
            <a:normAutofit/>
          </a:bodyPr>
          <a:lstStyle/>
          <a:p>
            <a:r>
              <a:rPr dirty="0">
                <a:latin typeface="Lora" panose="02000503000000020004" pitchFamily="2" charset="0"/>
                <a:cs typeface="Times New Roman" panose="02020603050405020304" pitchFamily="18" charset="0"/>
              </a:rPr>
              <a:t>Section 35CCC &amp; 35CCD of 1961 / Section 47 of 2025</a:t>
            </a:r>
          </a:p>
        </p:txBody>
      </p:sp>
      <p:sp>
        <p:nvSpPr>
          <p:cNvPr id="4" name="Slide Number Placeholder 42">
            <a:extLst>
              <a:ext uri="{FF2B5EF4-FFF2-40B4-BE49-F238E27FC236}">
                <a16:creationId xmlns:a16="http://schemas.microsoft.com/office/drawing/2014/main" id="{DF18D9A0-3929-B102-4E0D-EA8CA08FF1CF}"/>
              </a:ext>
            </a:extLst>
          </p:cNvPr>
          <p:cNvSpPr txBox="1">
            <a:spLocks/>
          </p:cNvSpPr>
          <p:nvPr/>
        </p:nvSpPr>
        <p:spPr>
          <a:xfrm>
            <a:off x="4724400" y="6422231"/>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62</a:t>
            </a:fld>
            <a:endParaRPr lang="en-IN" dirty="0">
              <a:latin typeface="Lora" panose="02000503000000020004" pitchFamily="2" charset="0"/>
            </a:endParaRPr>
          </a:p>
        </p:txBody>
      </p:sp>
    </p:spTree>
    <p:extLst>
      <p:ext uri="{BB962C8B-B14F-4D97-AF65-F5344CB8AC3E}">
        <p14:creationId xmlns:p14="http://schemas.microsoft.com/office/powerpoint/2010/main" val="155298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553" y="1130485"/>
            <a:ext cx="10515600" cy="4878000"/>
          </a:xfrm>
        </p:spPr>
        <p:txBody>
          <a:bodyPr>
            <a:normAutofit/>
          </a:bodyPr>
          <a:lstStyle/>
          <a:p>
            <a:pPr algn="just"/>
            <a:r>
              <a:rPr lang="en-US" dirty="0">
                <a:latin typeface="Lora" panose="02000503000000020004" pitchFamily="2" charset="0"/>
                <a:cs typeface="Times New Roman" panose="02020603050405020304" pitchFamily="18" charset="0"/>
              </a:rPr>
              <a:t>Section 42 provides special tax allowances to entities engaged in the business of prospecting, extraction or production of mineral oil or natural gas (which are agreed &amp; approved by Central Govt), recognizing the high-risk and capital-intensive nature of such operations.</a:t>
            </a:r>
          </a:p>
          <a:p>
            <a:pPr algn="just"/>
            <a:r>
              <a:rPr lang="en-US" dirty="0">
                <a:latin typeface="Lora" panose="02000503000000020004" pitchFamily="2" charset="0"/>
                <a:cs typeface="Times New Roman" panose="02020603050405020304" pitchFamily="18" charset="0"/>
              </a:rPr>
              <a:t>The allowances include infructuous or abortive exploration expenses, abandonment or depletion expenditure, Expenditure on drilling, exploration and development.</a:t>
            </a:r>
          </a:p>
          <a:p>
            <a:pPr algn="just"/>
            <a:r>
              <a:rPr lang="en-US" dirty="0">
                <a:latin typeface="Lora" panose="02000503000000020004" pitchFamily="2" charset="0"/>
                <a:cs typeface="Times New Roman" panose="02020603050405020304" pitchFamily="18" charset="0"/>
              </a:rPr>
              <a:t>Section 43 provides statutory definitions of important terms used in Sections 28 to 41 of 1961, ensuring uniform computation of income under the head PGBP</a:t>
            </a:r>
          </a:p>
          <a:p>
            <a:pPr algn="just"/>
            <a:r>
              <a:rPr lang="en-US" dirty="0">
                <a:latin typeface="Lora" panose="02000503000000020004" pitchFamily="2" charset="0"/>
                <a:cs typeface="Times New Roman" panose="02020603050405020304" pitchFamily="18" charset="0"/>
              </a:rPr>
              <a:t>The section defines some of the important terms such as Actual Cost, WDV, Plant, Sale / Discard / Demolish / Destroy, Scientific Research, Speculation Transaction, Paid, etc.</a:t>
            </a:r>
          </a:p>
          <a:p>
            <a:pPr algn="just"/>
            <a:r>
              <a:rPr lang="en-US" b="1" dirty="0">
                <a:latin typeface="Lora" panose="02000503000000020004" pitchFamily="2" charset="0"/>
                <a:cs typeface="Times New Roman" panose="02020603050405020304" pitchFamily="18" charset="0"/>
              </a:rPr>
              <a:t>Analysis of change: </a:t>
            </a:r>
          </a:p>
          <a:p>
            <a:pPr lvl="1" algn="just"/>
            <a:r>
              <a:rPr lang="en-US" dirty="0">
                <a:latin typeface="Lora" panose="02000503000000020004" pitchFamily="2" charset="0"/>
                <a:cs typeface="Times New Roman" panose="02020603050405020304" pitchFamily="18" charset="0"/>
              </a:rPr>
              <a:t>Language simplification and formula / tabular presentations is done.</a:t>
            </a:r>
          </a:p>
          <a:p>
            <a:pPr lvl="1" algn="just"/>
            <a:r>
              <a:rPr lang="en-US" dirty="0">
                <a:latin typeface="Lora" panose="02000503000000020004" pitchFamily="2" charset="0"/>
                <a:cs typeface="Times New Roman" panose="02020603050405020304" pitchFamily="18" charset="0"/>
              </a:rPr>
              <a:t>Provisions in respect of Goodwill adjustment has been removed.</a:t>
            </a:r>
          </a:p>
          <a:p>
            <a:pPr algn="just"/>
            <a:endParaRPr lang="en-US" dirty="0">
              <a:latin typeface="Lora" panose="02000503000000020004" pitchFamily="2" charset="0"/>
              <a:cs typeface="Times New Roman" panose="02020603050405020304" pitchFamily="18" charset="0"/>
            </a:endParaRPr>
          </a:p>
        </p:txBody>
      </p:sp>
      <p:sp>
        <p:nvSpPr>
          <p:cNvPr id="3" name="Title 2"/>
          <p:cNvSpPr>
            <a:spLocks noGrp="1"/>
          </p:cNvSpPr>
          <p:nvPr>
            <p:ph type="title"/>
          </p:nvPr>
        </p:nvSpPr>
        <p:spPr>
          <a:xfrm>
            <a:off x="751703" y="94110"/>
            <a:ext cx="10515600" cy="775912"/>
          </a:xfrm>
        </p:spPr>
        <p:txBody>
          <a:bodyPr>
            <a:normAutofit/>
          </a:bodyPr>
          <a:lstStyle/>
          <a:p>
            <a:r>
              <a:rPr lang="en-US" dirty="0">
                <a:latin typeface="Lora" panose="02000503000000020004" pitchFamily="2" charset="0"/>
                <a:cs typeface="Times New Roman" panose="02020603050405020304" pitchFamily="18" charset="0"/>
              </a:rPr>
              <a:t>Section 42 &amp; 43 of 1961 / Section 54, 39, 41, &amp; 66 of 2025</a:t>
            </a:r>
          </a:p>
        </p:txBody>
      </p:sp>
      <p:sp>
        <p:nvSpPr>
          <p:cNvPr id="4" name="Slide Number Placeholder 42">
            <a:extLst>
              <a:ext uri="{FF2B5EF4-FFF2-40B4-BE49-F238E27FC236}">
                <a16:creationId xmlns:a16="http://schemas.microsoft.com/office/drawing/2014/main" id="{2BB9E18F-580B-F80E-4EF2-EE191A6D642A}"/>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63</a:t>
            </a:fld>
            <a:endParaRPr lang="en-IN" dirty="0">
              <a:latin typeface="Lora" panose="02000503000000020004" pitchFamily="2" charset="0"/>
            </a:endParaRPr>
          </a:p>
        </p:txBody>
      </p:sp>
    </p:spTree>
    <p:extLst>
      <p:ext uri="{BB962C8B-B14F-4D97-AF65-F5344CB8AC3E}">
        <p14:creationId xmlns:p14="http://schemas.microsoft.com/office/powerpoint/2010/main" val="30307093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sz="1600" b="1" dirty="0">
                <a:latin typeface="Lora" panose="02000503000000020004" pitchFamily="2" charset="0"/>
                <a:cs typeface="Times New Roman" panose="02020603050405020304" pitchFamily="18" charset="0"/>
              </a:rPr>
              <a:t>Section</a:t>
            </a:r>
            <a:r>
              <a:rPr lang="en-US" sz="1600" b="1" dirty="0">
                <a:latin typeface="Lora" panose="02000503000000020004" pitchFamily="2" charset="0"/>
                <a:cs typeface="Times New Roman" panose="02020603050405020304" pitchFamily="18" charset="0"/>
              </a:rPr>
              <a:t> 35D</a:t>
            </a:r>
            <a:r>
              <a:rPr sz="1600" dirty="0">
                <a:latin typeface="Lora" panose="02000503000000020004" pitchFamily="2" charset="0"/>
                <a:cs typeface="Times New Roman" panose="02020603050405020304" pitchFamily="18" charset="0"/>
              </a:rPr>
              <a:t> provides for </a:t>
            </a:r>
            <a:r>
              <a:rPr sz="1600" dirty="0" err="1">
                <a:latin typeface="Lora" panose="02000503000000020004" pitchFamily="2" charset="0"/>
                <a:cs typeface="Times New Roman" panose="02020603050405020304" pitchFamily="18" charset="0"/>
              </a:rPr>
              <a:t>amorti</a:t>
            </a:r>
            <a:r>
              <a:rPr lang="en-IN" sz="1600" dirty="0" err="1">
                <a:latin typeface="Lora" panose="02000503000000020004" pitchFamily="2" charset="0"/>
                <a:cs typeface="Times New Roman" panose="02020603050405020304" pitchFamily="18" charset="0"/>
              </a:rPr>
              <a:t>zation</a:t>
            </a:r>
            <a:r>
              <a:rPr sz="1600" dirty="0">
                <a:latin typeface="Lora" panose="02000503000000020004" pitchFamily="2" charset="0"/>
                <a:cs typeface="Times New Roman" panose="02020603050405020304" pitchFamily="18" charset="0"/>
              </a:rPr>
              <a:t> (5 equal instalments) of specified preliminary expenses incurred before commencement of business or after commencement, in respect of extension of industrial undertaking or setting up of new unit</a:t>
            </a:r>
          </a:p>
          <a:p>
            <a:pPr lvl="1" algn="just"/>
            <a:r>
              <a:rPr dirty="0">
                <a:latin typeface="Lora" panose="02000503000000020004" pitchFamily="2" charset="0"/>
                <a:cs typeface="Times New Roman" panose="02020603050405020304" pitchFamily="18" charset="0"/>
              </a:rPr>
              <a:t>The deduction is subject to monetary cap i.e. 5% of cost of project or capital employed, whichever is higher</a:t>
            </a:r>
            <a:endParaRPr lang="en-US" dirty="0">
              <a:latin typeface="Lora" panose="02000503000000020004" pitchFamily="2" charset="0"/>
              <a:cs typeface="Times New Roman" panose="02020603050405020304" pitchFamily="18" charset="0"/>
            </a:endParaRPr>
          </a:p>
          <a:p>
            <a:pPr algn="just"/>
            <a:r>
              <a:rPr lang="en-US" sz="1600" b="1" dirty="0">
                <a:latin typeface="Lora" panose="02000503000000020004" pitchFamily="2" charset="0"/>
                <a:cs typeface="Times New Roman" panose="02020603050405020304" pitchFamily="18" charset="0"/>
              </a:rPr>
              <a:t>Deduction u/s 35DD: </a:t>
            </a:r>
            <a:r>
              <a:rPr lang="en-US" sz="1600" dirty="0">
                <a:latin typeface="Lora" panose="02000503000000020004" pitchFamily="2" charset="0"/>
                <a:cs typeface="Times New Roman" panose="02020603050405020304" pitchFamily="18" charset="0"/>
              </a:rPr>
              <a:t>Section provides for amortization (5 equal instalments) of expenditure incurred wholly and exclusively for amalgamation / demerger</a:t>
            </a:r>
          </a:p>
          <a:p>
            <a:pPr algn="just"/>
            <a:r>
              <a:rPr lang="en-US" sz="1600" b="1" dirty="0">
                <a:latin typeface="Lora" panose="02000503000000020004" pitchFamily="2" charset="0"/>
                <a:cs typeface="Times New Roman" panose="02020603050405020304" pitchFamily="18" charset="0"/>
              </a:rPr>
              <a:t>Deduction u/s 35DDA: </a:t>
            </a:r>
            <a:r>
              <a:rPr lang="en-US" sz="1600" dirty="0">
                <a:latin typeface="Lora" panose="02000503000000020004" pitchFamily="2" charset="0"/>
                <a:cs typeface="Times New Roman" panose="02020603050405020304" pitchFamily="18" charset="0"/>
              </a:rPr>
              <a:t>Section provides for amortization (5 equal instalments) of expenditure incurred on payments made to employees on Voluntary Retirement Scheme (VRS).</a:t>
            </a:r>
          </a:p>
          <a:p>
            <a:pPr algn="just"/>
            <a:r>
              <a:rPr lang="en-US" sz="1600" b="1" dirty="0">
                <a:latin typeface="Lora" panose="02000503000000020004" pitchFamily="2" charset="0"/>
                <a:cs typeface="Times New Roman" panose="02020603050405020304" pitchFamily="18" charset="0"/>
              </a:rPr>
              <a:t>Deduction u/s 35E: </a:t>
            </a:r>
            <a:r>
              <a:rPr lang="en-US" sz="1600" dirty="0">
                <a:latin typeface="Lora" panose="02000503000000020004" pitchFamily="2" charset="0"/>
                <a:cs typeface="Times New Roman" panose="02020603050405020304" pitchFamily="18" charset="0"/>
              </a:rPr>
              <a:t>Section provides for amortization (5 equal instalments) of expenditure (other than land, building, incurred on prospecting, extraction or production of specified minerals, </a:t>
            </a:r>
            <a:r>
              <a:rPr lang="en-US" sz="1600" dirty="0" err="1">
                <a:latin typeface="Lora" panose="02000503000000020004" pitchFamily="2" charset="0"/>
                <a:cs typeface="Times New Roman" panose="02020603050405020304" pitchFamily="18" charset="0"/>
              </a:rPr>
              <a:t>recognising</a:t>
            </a:r>
            <a:r>
              <a:rPr lang="en-US" sz="1600" dirty="0">
                <a:latin typeface="Lora" panose="02000503000000020004" pitchFamily="2" charset="0"/>
                <a:cs typeface="Times New Roman" panose="02020603050405020304" pitchFamily="18" charset="0"/>
              </a:rPr>
              <a:t> the high initial costs involved in mining activities.</a:t>
            </a:r>
          </a:p>
          <a:p>
            <a:pPr lvl="1" algn="just"/>
            <a:r>
              <a:rPr lang="en-US" b="1" dirty="0">
                <a:latin typeface="Lora" panose="02000503000000020004" pitchFamily="2" charset="0"/>
                <a:cs typeface="Times New Roman" panose="02020603050405020304" pitchFamily="18" charset="0"/>
              </a:rPr>
              <a:t>Specified minerals </a:t>
            </a:r>
            <a:r>
              <a:rPr lang="en-US" dirty="0">
                <a:latin typeface="Lora" panose="02000503000000020004" pitchFamily="2" charset="0"/>
                <a:cs typeface="Times New Roman" panose="02020603050405020304" pitchFamily="18" charset="0"/>
              </a:rPr>
              <a:t>include coal, lignite, iron ore, bauxite, chromite, copper, gold, </a:t>
            </a:r>
            <a:r>
              <a:rPr lang="en-US" dirty="0" err="1">
                <a:latin typeface="Lora" panose="02000503000000020004" pitchFamily="2" charset="0"/>
                <a:cs typeface="Times New Roman" panose="02020603050405020304" pitchFamily="18" charset="0"/>
              </a:rPr>
              <a:t>etc</a:t>
            </a:r>
            <a:endParaRPr dirty="0">
              <a:latin typeface="Lora" panose="02000503000000020004" pitchFamily="2" charset="0"/>
              <a:cs typeface="Times New Roman" panose="02020603050405020304" pitchFamily="18" charset="0"/>
            </a:endParaRPr>
          </a:p>
          <a:p>
            <a:pPr algn="just"/>
            <a:r>
              <a:rPr sz="1600" b="1" dirty="0">
                <a:latin typeface="Lora" panose="02000503000000020004" pitchFamily="2" charset="0"/>
                <a:cs typeface="Times New Roman" panose="02020603050405020304" pitchFamily="18" charset="0"/>
              </a:rPr>
              <a:t>Analysis of change:</a:t>
            </a:r>
            <a:r>
              <a:rPr sz="1600" dirty="0">
                <a:latin typeface="Lora" panose="02000503000000020004" pitchFamily="2" charset="0"/>
                <a:cs typeface="Times New Roman" panose="02020603050405020304" pitchFamily="18" charset="0"/>
              </a:rPr>
              <a:t> Language simplification</a:t>
            </a:r>
          </a:p>
        </p:txBody>
      </p:sp>
      <p:sp>
        <p:nvSpPr>
          <p:cNvPr id="3" name="Title 2"/>
          <p:cNvSpPr>
            <a:spLocks noGrp="1"/>
          </p:cNvSpPr>
          <p:nvPr>
            <p:ph type="title"/>
          </p:nvPr>
        </p:nvSpPr>
        <p:spPr/>
        <p:txBody>
          <a:bodyPr>
            <a:noAutofit/>
          </a:bodyPr>
          <a:lstStyle/>
          <a:p>
            <a:r>
              <a:rPr dirty="0">
                <a:latin typeface="Lora" panose="02000503000000020004" pitchFamily="2" charset="0"/>
                <a:cs typeface="Times New Roman" panose="02020603050405020304" pitchFamily="18" charset="0"/>
              </a:rPr>
              <a:t>Section 35D, 35DD, 35DDA, &amp; 35E of 1961 / Section 44, 51, &amp; 52 of 2025</a:t>
            </a:r>
          </a:p>
        </p:txBody>
      </p:sp>
      <p:sp>
        <p:nvSpPr>
          <p:cNvPr id="4" name="Slide Number Placeholder 42">
            <a:extLst>
              <a:ext uri="{FF2B5EF4-FFF2-40B4-BE49-F238E27FC236}">
                <a16:creationId xmlns:a16="http://schemas.microsoft.com/office/drawing/2014/main" id="{BCE01F92-ABEB-EF90-EEB9-E22B6787E2F3}"/>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64</a:t>
            </a:fld>
            <a:endParaRPr lang="en-IN" dirty="0">
              <a:latin typeface="Lora" panose="02000503000000020004" pitchFamily="2" charset="0"/>
            </a:endParaRPr>
          </a:p>
        </p:txBody>
      </p:sp>
    </p:spTree>
    <p:extLst>
      <p:ext uri="{BB962C8B-B14F-4D97-AF65-F5344CB8AC3E}">
        <p14:creationId xmlns:p14="http://schemas.microsoft.com/office/powerpoint/2010/main" val="2588775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34526"/>
            <a:ext cx="10515600" cy="5336379"/>
          </a:xfrm>
        </p:spPr>
        <p:txBody>
          <a:bodyPr>
            <a:normAutofit/>
          </a:bodyPr>
          <a:lstStyle/>
          <a:p>
            <a:pPr algn="just"/>
            <a:r>
              <a:rPr lang="en-US" dirty="0">
                <a:latin typeface="Lora" panose="02000503000000020004" pitchFamily="2" charset="0"/>
                <a:cs typeface="Times New Roman" panose="02020603050405020304" pitchFamily="18" charset="0"/>
              </a:rPr>
              <a:t>Section permits deduction (on the basis of deposit into special account) to taxpayer who is carrying on business of growing &amp; manufacturing tea, coffee, or rubber in India.</a:t>
            </a:r>
          </a:p>
          <a:p>
            <a:pPr lvl="1" algn="just"/>
            <a:r>
              <a:rPr lang="en-US" sz="1700" dirty="0">
                <a:latin typeface="Lora" panose="02000503000000020004" pitchFamily="2" charset="0"/>
                <a:cs typeface="Times New Roman" panose="02020603050405020304" pitchFamily="18" charset="0"/>
              </a:rPr>
              <a:t>Deduction Amount is lower of: </a:t>
            </a:r>
          </a:p>
          <a:p>
            <a:pPr lvl="2" algn="just"/>
            <a:r>
              <a:rPr lang="en-US" sz="1600" dirty="0">
                <a:solidFill>
                  <a:srgbClr val="23466D"/>
                </a:solidFill>
                <a:latin typeface="Lora" panose="02000503000000020004" pitchFamily="2" charset="0"/>
                <a:cs typeface="Times New Roman" panose="02020603050405020304" pitchFamily="18" charset="0"/>
              </a:rPr>
              <a:t>Sum deposited in special account</a:t>
            </a:r>
          </a:p>
          <a:p>
            <a:pPr lvl="2" algn="just"/>
            <a:r>
              <a:rPr lang="en-US" sz="1600" dirty="0">
                <a:solidFill>
                  <a:srgbClr val="23466D"/>
                </a:solidFill>
                <a:latin typeface="Lora" panose="02000503000000020004" pitchFamily="2" charset="0"/>
                <a:cs typeface="Times New Roman" panose="02020603050405020304" pitchFamily="18" charset="0"/>
              </a:rPr>
              <a:t>Amount actually utilized for “specified purposes”</a:t>
            </a:r>
          </a:p>
          <a:p>
            <a:pPr lvl="2" algn="just"/>
            <a:r>
              <a:rPr lang="en-US" sz="1600" dirty="0">
                <a:solidFill>
                  <a:srgbClr val="23466D"/>
                </a:solidFill>
                <a:latin typeface="Lora" panose="02000503000000020004" pitchFamily="2" charset="0"/>
                <a:cs typeface="Times New Roman" panose="02020603050405020304" pitchFamily="18" charset="0"/>
              </a:rPr>
              <a:t>40% of profits of eligible business (before this deduction)</a:t>
            </a:r>
          </a:p>
          <a:p>
            <a:pPr lvl="1" algn="just"/>
            <a:r>
              <a:rPr lang="en-US" sz="1700" b="1" dirty="0">
                <a:latin typeface="Lora" panose="02000503000000020004" pitchFamily="2" charset="0"/>
                <a:cs typeface="Times New Roman" panose="02020603050405020304" pitchFamily="18" charset="0"/>
              </a:rPr>
              <a:t>Condition: </a:t>
            </a:r>
            <a:r>
              <a:rPr lang="en-US" sz="1700" dirty="0">
                <a:latin typeface="Lora" panose="02000503000000020004" pitchFamily="2" charset="0"/>
                <a:cs typeface="Times New Roman" panose="02020603050405020304" pitchFamily="18" charset="0"/>
              </a:rPr>
              <a:t>Sum needs to be deposited in Tea / Coffee / Rubber Development Account with NABARD or notified financial institution on or before due date u/s 139(1) and ITR should be accompanied with prescribed form / audit report.</a:t>
            </a:r>
          </a:p>
          <a:p>
            <a:pPr lvl="1" algn="just"/>
            <a:r>
              <a:rPr sz="1700" b="1" dirty="0">
                <a:latin typeface="Lora" panose="02000503000000020004" pitchFamily="2" charset="0"/>
                <a:cs typeface="Times New Roman" panose="02020603050405020304" pitchFamily="18" charset="0"/>
              </a:rPr>
              <a:t>“Specified purposes”</a:t>
            </a:r>
            <a:r>
              <a:rPr sz="1700" dirty="0">
                <a:latin typeface="Lora" panose="02000503000000020004" pitchFamily="2" charset="0"/>
                <a:cs typeface="Times New Roman" panose="02020603050405020304" pitchFamily="18" charset="0"/>
              </a:rPr>
              <a:t> means replantation of bushes, replacement of old plants, development of plantation, or other purposes notified</a:t>
            </a:r>
          </a:p>
          <a:p>
            <a:pPr lvl="1" algn="just"/>
            <a:r>
              <a:rPr sz="1700" b="1" dirty="0">
                <a:latin typeface="Lora" panose="02000503000000020004" pitchFamily="2" charset="0"/>
                <a:cs typeface="Times New Roman" panose="02020603050405020304" pitchFamily="18" charset="0"/>
              </a:rPr>
              <a:t>Deduction claimed will be taxed as business income</a:t>
            </a:r>
            <a:r>
              <a:rPr lang="en-US" sz="1700" b="1" dirty="0">
                <a:latin typeface="Lora" panose="02000503000000020004" pitchFamily="2" charset="0"/>
                <a:cs typeface="Times New Roman" panose="02020603050405020304" pitchFamily="18" charset="0"/>
              </a:rPr>
              <a:t>:</a:t>
            </a:r>
            <a:r>
              <a:rPr sz="1700" b="1" dirty="0">
                <a:latin typeface="Lora" panose="02000503000000020004" pitchFamily="2" charset="0"/>
                <a:cs typeface="Times New Roman" panose="02020603050405020304" pitchFamily="18" charset="0"/>
              </a:rPr>
              <a:t> </a:t>
            </a:r>
            <a:r>
              <a:rPr sz="1700" dirty="0">
                <a:latin typeface="Lora" panose="02000503000000020004" pitchFamily="2" charset="0"/>
                <a:cs typeface="Times New Roman" panose="02020603050405020304" pitchFamily="18" charset="0"/>
              </a:rPr>
              <a:t>if withdrawn without approval, used for non-specified purposes, or not utilized within time.</a:t>
            </a:r>
          </a:p>
          <a:p>
            <a:pPr algn="just"/>
            <a:r>
              <a:rPr b="1" dirty="0">
                <a:latin typeface="Lora" panose="02000503000000020004" pitchFamily="2" charset="0"/>
                <a:cs typeface="Times New Roman" panose="02020603050405020304" pitchFamily="18" charset="0"/>
              </a:rPr>
              <a:t>Analysis of change:</a:t>
            </a:r>
            <a:r>
              <a:rPr dirty="0">
                <a:latin typeface="Lora" panose="02000503000000020004" pitchFamily="2" charset="0"/>
                <a:cs typeface="Times New Roman" panose="02020603050405020304" pitchFamily="18" charset="0"/>
              </a:rPr>
              <a:t> Mere language simplification and transfer of content to Schedule.</a:t>
            </a:r>
          </a:p>
        </p:txBody>
      </p:sp>
      <p:sp>
        <p:nvSpPr>
          <p:cNvPr id="3" name="Title 2"/>
          <p:cNvSpPr>
            <a:spLocks noGrp="1"/>
          </p:cNvSpPr>
          <p:nvPr>
            <p:ph type="title"/>
          </p:nvPr>
        </p:nvSpPr>
        <p:spPr/>
        <p:txBody>
          <a:bodyPr>
            <a:normAutofit/>
          </a:bodyPr>
          <a:lstStyle/>
          <a:p>
            <a:r>
              <a:rPr lang="en-US" dirty="0">
                <a:latin typeface="Lora" panose="02000503000000020004" pitchFamily="2" charset="0"/>
                <a:cs typeface="Times New Roman" panose="02020603050405020304" pitchFamily="18" charset="0"/>
              </a:rPr>
              <a:t>Section 33AB of ITA 1961 / Section 48 &amp; Sch. IX of ITA 2025</a:t>
            </a:r>
          </a:p>
        </p:txBody>
      </p:sp>
      <p:sp>
        <p:nvSpPr>
          <p:cNvPr id="4" name="Slide Number Placeholder 42">
            <a:extLst>
              <a:ext uri="{FF2B5EF4-FFF2-40B4-BE49-F238E27FC236}">
                <a16:creationId xmlns:a16="http://schemas.microsoft.com/office/drawing/2014/main" id="{0D6CBFDC-09A5-147F-996D-8023F8FF1A15}"/>
              </a:ext>
            </a:extLst>
          </p:cNvPr>
          <p:cNvSpPr txBox="1">
            <a:spLocks/>
          </p:cNvSpPr>
          <p:nvPr/>
        </p:nvSpPr>
        <p:spPr>
          <a:xfrm>
            <a:off x="4724400" y="6422712"/>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65</a:t>
            </a:fld>
            <a:endParaRPr lang="en-IN" dirty="0">
              <a:latin typeface="Lora" panose="02000503000000020004" pitchFamily="2" charset="0"/>
            </a:endParaRPr>
          </a:p>
        </p:txBody>
      </p:sp>
    </p:spTree>
    <p:extLst>
      <p:ext uri="{BB962C8B-B14F-4D97-AF65-F5344CB8AC3E}">
        <p14:creationId xmlns:p14="http://schemas.microsoft.com/office/powerpoint/2010/main" val="41287034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92ADA05-8F1D-4E8E-C4F7-EF15FE3270C8}"/>
              </a:ext>
            </a:extLst>
          </p:cNvPr>
          <p:cNvGraphicFramePr>
            <a:graphicFrameLocks noGrp="1"/>
          </p:cNvGraphicFramePr>
          <p:nvPr>
            <p:ph idx="1"/>
            <p:extLst>
              <p:ext uri="{D42A27DB-BD31-4B8C-83A1-F6EECF244321}">
                <p14:modId xmlns:p14="http://schemas.microsoft.com/office/powerpoint/2010/main" val="2888146282"/>
              </p:ext>
            </p:extLst>
          </p:nvPr>
        </p:nvGraphicFramePr>
        <p:xfrm>
          <a:off x="905359" y="882865"/>
          <a:ext cx="10116343" cy="4949701"/>
        </p:xfrm>
        <a:graphic>
          <a:graphicData uri="http://schemas.openxmlformats.org/drawingml/2006/table">
            <a:tbl>
              <a:tblPr firstRow="1" bandRow="1">
                <a:tableStyleId>{5C22544A-7EE6-4342-B048-85BDC9FD1C3A}</a:tableStyleId>
              </a:tblPr>
              <a:tblGrid>
                <a:gridCol w="1511270">
                  <a:extLst>
                    <a:ext uri="{9D8B030D-6E8A-4147-A177-3AD203B41FA5}">
                      <a16:colId xmlns:a16="http://schemas.microsoft.com/office/drawing/2014/main" val="1970418929"/>
                    </a:ext>
                  </a:extLst>
                </a:gridCol>
                <a:gridCol w="8605073">
                  <a:extLst>
                    <a:ext uri="{9D8B030D-6E8A-4147-A177-3AD203B41FA5}">
                      <a16:colId xmlns:a16="http://schemas.microsoft.com/office/drawing/2014/main" val="2169673024"/>
                    </a:ext>
                  </a:extLst>
                </a:gridCol>
              </a:tblGrid>
              <a:tr h="493959">
                <a:tc>
                  <a:txBody>
                    <a:bodyPr/>
                    <a:lstStyle/>
                    <a:p>
                      <a:pPr algn="ctr"/>
                      <a:r>
                        <a:rPr lang="en-US" sz="1400" dirty="0">
                          <a:latin typeface="Lora" panose="02000503000000020004" pitchFamily="2" charset="0"/>
                          <a:cs typeface="Times New Roman" panose="02020603050405020304" pitchFamily="18" charset="0"/>
                        </a:rPr>
                        <a:t>Section</a:t>
                      </a:r>
                      <a:endParaRPr lang="en-IN" sz="1400" dirty="0">
                        <a:latin typeface="Lora" panose="02000503000000020004" pitchFamily="2" charset="0"/>
                        <a:cs typeface="Times New Roman" panose="02020603050405020304" pitchFamily="18" charset="0"/>
                      </a:endParaRPr>
                    </a:p>
                  </a:txBody>
                  <a:tcPr/>
                </a:tc>
                <a:tc>
                  <a:txBody>
                    <a:bodyPr/>
                    <a:lstStyle/>
                    <a:p>
                      <a:pPr algn="ctr"/>
                      <a:r>
                        <a:rPr lang="en-US" sz="1400" dirty="0">
                          <a:latin typeface="Lora" panose="02000503000000020004" pitchFamily="2" charset="0"/>
                          <a:cs typeface="Times New Roman" panose="02020603050405020304" pitchFamily="18" charset="0"/>
                        </a:rPr>
                        <a:t>Particulars</a:t>
                      </a:r>
                      <a:endParaRPr lang="en-IN" sz="1400" dirty="0">
                        <a:latin typeface="Lora" panose="02000503000000020004" pitchFamily="2" charset="0"/>
                        <a:cs typeface="Times New Roman" panose="02020603050405020304" pitchFamily="18" charset="0"/>
                      </a:endParaRPr>
                    </a:p>
                  </a:txBody>
                  <a:tcPr/>
                </a:tc>
                <a:extLst>
                  <a:ext uri="{0D108BD9-81ED-4DB2-BD59-A6C34878D82A}">
                    <a16:rowId xmlns:a16="http://schemas.microsoft.com/office/drawing/2014/main" val="3756503056"/>
                  </a:ext>
                </a:extLst>
              </a:tr>
              <a:tr h="1235747">
                <a:tc>
                  <a:txBody>
                    <a:bodyPr/>
                    <a:lstStyle/>
                    <a:p>
                      <a:pPr algn="ctr"/>
                      <a:r>
                        <a:rPr lang="en-US" sz="1400" dirty="0">
                          <a:latin typeface="Lora" panose="02000503000000020004" pitchFamily="2" charset="0"/>
                          <a:cs typeface="Times New Roman" panose="02020603050405020304" pitchFamily="18" charset="0"/>
                        </a:rPr>
                        <a:t>43C of 1961 / 40 of 2025</a:t>
                      </a:r>
                      <a:endParaRPr lang="en-IN" sz="1400" dirty="0">
                        <a:latin typeface="Lora" panose="02000503000000020004" pitchFamily="2"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400" kern="1200" dirty="0">
                          <a:solidFill>
                            <a:schemeClr val="dk1"/>
                          </a:solidFill>
                          <a:latin typeface="Lora" panose="02000503000000020004" pitchFamily="2" charset="0"/>
                          <a:ea typeface="+mn-ea"/>
                          <a:cs typeface="Times New Roman" panose="02020603050405020304" pitchFamily="18" charset="0"/>
                        </a:rPr>
                        <a:t>Special provision for computation of cost of acquisition of certain assets. – Cost of acquisition in case of asset becoming a property of the company post amalgamation held as stock in trade or where asset is received via gift/will or irrevocable trust, or partition of HUF</a:t>
                      </a:r>
                    </a:p>
                  </a:txBody>
                  <a:tcPr anchor="ctr"/>
                </a:tc>
                <a:extLst>
                  <a:ext uri="{0D108BD9-81ED-4DB2-BD59-A6C34878D82A}">
                    <a16:rowId xmlns:a16="http://schemas.microsoft.com/office/drawing/2014/main" val="1304075773"/>
                  </a:ext>
                </a:extLst>
              </a:tr>
              <a:tr h="10776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Lora" panose="02000503000000020004" pitchFamily="2" charset="0"/>
                          <a:cs typeface="Times New Roman" panose="02020603050405020304" pitchFamily="18" charset="0"/>
                        </a:rPr>
                        <a:t>43CA of 1961 / 53 of 2025</a:t>
                      </a:r>
                      <a:endParaRPr lang="en-IN" sz="1400" dirty="0">
                        <a:latin typeface="Lora" panose="02000503000000020004" pitchFamily="2"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Lora" panose="02000503000000020004" pitchFamily="2" charset="0"/>
                          <a:cs typeface="Times New Roman" panose="02020603050405020304" pitchFamily="18" charset="0"/>
                        </a:rPr>
                        <a:t>Section aims to prevent understatement of sale consideration in transactions involving land or building held as stock-in-trade by deeming the stamp duty value as the full value of consideration for computing business income, subject to difference exceeding 10%.</a:t>
                      </a:r>
                      <a:endParaRPr lang="en-IN" sz="1400" kern="1200" dirty="0">
                        <a:solidFill>
                          <a:schemeClr val="dk1"/>
                        </a:solidFill>
                        <a:effectLst/>
                        <a:latin typeface="Lora" panose="02000503000000020004" pitchFamily="2" charset="0"/>
                        <a:ea typeface="+mn-ea"/>
                        <a:cs typeface="Times New Roman" panose="02020603050405020304" pitchFamily="18" charset="0"/>
                      </a:endParaRPr>
                    </a:p>
                  </a:txBody>
                  <a:tcPr anchor="ctr"/>
                </a:tc>
                <a:extLst>
                  <a:ext uri="{0D108BD9-81ED-4DB2-BD59-A6C34878D82A}">
                    <a16:rowId xmlns:a16="http://schemas.microsoft.com/office/drawing/2014/main" val="2742938486"/>
                  </a:ext>
                </a:extLst>
              </a:tr>
              <a:tr h="903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Lora" panose="02000503000000020004" pitchFamily="2" charset="0"/>
                          <a:cs typeface="Times New Roman" panose="02020603050405020304" pitchFamily="18" charset="0"/>
                        </a:rPr>
                        <a:t>43CB of 1961 / 57 of 2025</a:t>
                      </a:r>
                      <a:endParaRPr lang="en-IN" sz="1400" dirty="0">
                        <a:latin typeface="Lora" panose="02000503000000020004" pitchFamily="2"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Lora" panose="02000503000000020004" pitchFamily="2" charset="0"/>
                          <a:cs typeface="Times New Roman" panose="02020603050405020304" pitchFamily="18" charset="0"/>
                        </a:rPr>
                        <a:t>Section provides specific rules for computation of income arising from construction and service contracts by mandating recognized accounting methods and standards. The section refers to recognition of revenue as per ICDS for on POCM basis on SLM basis for other cases, ICDS, any other method, etc.</a:t>
                      </a:r>
                      <a:endParaRPr lang="en-IN" sz="1400" kern="1200" dirty="0">
                        <a:solidFill>
                          <a:schemeClr val="dk1"/>
                        </a:solidFill>
                        <a:effectLst/>
                        <a:latin typeface="Lora" panose="02000503000000020004" pitchFamily="2" charset="0"/>
                        <a:ea typeface="+mn-ea"/>
                        <a:cs typeface="Times New Roman" panose="02020603050405020304" pitchFamily="18" charset="0"/>
                      </a:endParaRPr>
                    </a:p>
                  </a:txBody>
                  <a:tcPr anchor="ctr"/>
                </a:tc>
                <a:extLst>
                  <a:ext uri="{0D108BD9-81ED-4DB2-BD59-A6C34878D82A}">
                    <a16:rowId xmlns:a16="http://schemas.microsoft.com/office/drawing/2014/main" val="508924829"/>
                  </a:ext>
                </a:extLst>
              </a:tr>
              <a:tr h="1197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Lora" panose="02000503000000020004" pitchFamily="2" charset="0"/>
                          <a:cs typeface="Times New Roman" panose="02020603050405020304" pitchFamily="18" charset="0"/>
                        </a:rPr>
                        <a:t>43D of 1961 / 56 of 2025</a:t>
                      </a:r>
                      <a:endParaRPr lang="en-IN" sz="1400" dirty="0">
                        <a:latin typeface="Lora" panose="02000503000000020004" pitchFamily="2"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Lora" panose="02000503000000020004" pitchFamily="2" charset="0"/>
                          <a:cs typeface="Times New Roman" panose="02020603050405020304" pitchFamily="18" charset="0"/>
                        </a:rPr>
                        <a:t>Section provides relief from taxation of </a:t>
                      </a:r>
                      <a:r>
                        <a:rPr lang="en-US" sz="1400" dirty="0" err="1">
                          <a:latin typeface="Lora" panose="02000503000000020004" pitchFamily="2" charset="0"/>
                          <a:cs typeface="Times New Roman" panose="02020603050405020304" pitchFamily="18" charset="0"/>
                        </a:rPr>
                        <a:t>unrealised</a:t>
                      </a:r>
                      <a:r>
                        <a:rPr lang="en-US" sz="1400" dirty="0">
                          <a:latin typeface="Lora" panose="02000503000000020004" pitchFamily="2" charset="0"/>
                          <a:cs typeface="Times New Roman" panose="02020603050405020304" pitchFamily="18" charset="0"/>
                        </a:rPr>
                        <a:t> interest income by allowing specified entities (financial institutions, scheduled banks, state industrial / financial corporations, etc.) to tax certain interest only on receipt basis, even if they follow the mercantile system of accounting.</a:t>
                      </a:r>
                      <a:endParaRPr lang="en-IN" sz="1400" kern="1200" dirty="0">
                        <a:solidFill>
                          <a:schemeClr val="dk1"/>
                        </a:solidFill>
                        <a:effectLst/>
                        <a:latin typeface="Lora" panose="02000503000000020004" pitchFamily="2" charset="0"/>
                        <a:ea typeface="+mn-ea"/>
                        <a:cs typeface="Times New Roman" panose="02020603050405020304" pitchFamily="18" charset="0"/>
                      </a:endParaRPr>
                    </a:p>
                  </a:txBody>
                  <a:tcPr anchor="ctr"/>
                </a:tc>
                <a:extLst>
                  <a:ext uri="{0D108BD9-81ED-4DB2-BD59-A6C34878D82A}">
                    <a16:rowId xmlns:a16="http://schemas.microsoft.com/office/drawing/2014/main" val="1358218597"/>
                  </a:ext>
                </a:extLst>
              </a:tr>
            </a:tbl>
          </a:graphicData>
        </a:graphic>
      </p:graphicFrame>
      <p:sp>
        <p:nvSpPr>
          <p:cNvPr id="3" name="Title 2">
            <a:extLst>
              <a:ext uri="{FF2B5EF4-FFF2-40B4-BE49-F238E27FC236}">
                <a16:creationId xmlns:a16="http://schemas.microsoft.com/office/drawing/2014/main" id="{AD00A5FB-B4AF-7347-861E-DC54F05639B4}"/>
              </a:ext>
            </a:extLst>
          </p:cNvPr>
          <p:cNvSpPr>
            <a:spLocks noGrp="1"/>
          </p:cNvSpPr>
          <p:nvPr>
            <p:ph type="title"/>
          </p:nvPr>
        </p:nvSpPr>
        <p:spPr/>
        <p:txBody>
          <a:bodyPr/>
          <a:lstStyle/>
          <a:p>
            <a:r>
              <a:rPr lang="en-US" dirty="0"/>
              <a:t>Section 43C, 43CA, 43CB, 43D of ITA 1961 </a:t>
            </a:r>
            <a:endParaRPr lang="en-IN" dirty="0"/>
          </a:p>
        </p:txBody>
      </p:sp>
      <p:sp>
        <p:nvSpPr>
          <p:cNvPr id="2" name="Slide Number Placeholder 42">
            <a:extLst>
              <a:ext uri="{FF2B5EF4-FFF2-40B4-BE49-F238E27FC236}">
                <a16:creationId xmlns:a16="http://schemas.microsoft.com/office/drawing/2014/main" id="{09474656-FC9D-8BDC-53F1-EDA91EBAA82F}"/>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66</a:t>
            </a:fld>
            <a:endParaRPr lang="en-IN" dirty="0">
              <a:latin typeface="Lora" panose="02000503000000020004" pitchFamily="2" charset="0"/>
            </a:endParaRPr>
          </a:p>
        </p:txBody>
      </p:sp>
    </p:spTree>
    <p:extLst>
      <p:ext uri="{BB962C8B-B14F-4D97-AF65-F5344CB8AC3E}">
        <p14:creationId xmlns:p14="http://schemas.microsoft.com/office/powerpoint/2010/main" val="1842289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200" y="1119600"/>
            <a:ext cx="10515600" cy="4878000"/>
          </a:xfrm>
        </p:spPr>
        <p:txBody>
          <a:bodyPr>
            <a:normAutofit/>
          </a:bodyPr>
          <a:lstStyle/>
          <a:p>
            <a:pPr algn="just"/>
            <a:r>
              <a:rPr lang="en-US" dirty="0">
                <a:latin typeface="Lora" panose="02000503000000020004" pitchFamily="2" charset="0"/>
                <a:cs typeface="Times New Roman" panose="02020603050405020304" pitchFamily="18" charset="0"/>
              </a:rPr>
              <a:t>Section 44 provides a special method for computation of income of persons carrying on insurance business, overriding the normal provisions relating to computation of business income. (Altogether different schedule is provided for same)</a:t>
            </a:r>
          </a:p>
          <a:p>
            <a:pPr algn="just"/>
            <a:r>
              <a:rPr lang="en-US" b="1" dirty="0">
                <a:latin typeface="Lora" panose="02000503000000020004" pitchFamily="2" charset="0"/>
                <a:cs typeface="Times New Roman" panose="02020603050405020304" pitchFamily="18" charset="0"/>
              </a:rPr>
              <a:t>Analysis of change: </a:t>
            </a:r>
            <a:r>
              <a:rPr lang="en-US" dirty="0">
                <a:latin typeface="Lora" panose="02000503000000020004" pitchFamily="2" charset="0"/>
                <a:cs typeface="Times New Roman" panose="02020603050405020304" pitchFamily="18" charset="0"/>
              </a:rPr>
              <a:t>Scope of overriding effect has been widened. In 1961, section overrides 28 to 43B. However, in 2025 section additionally overrides Section 40 (43C of 1961), 50 (44A of 1961), and 53 (43CA of 1961)</a:t>
            </a:r>
          </a:p>
          <a:p>
            <a:pPr algn="just"/>
            <a:r>
              <a:rPr lang="en-US" dirty="0">
                <a:latin typeface="Lora" panose="02000503000000020004" pitchFamily="2" charset="0"/>
                <a:cs typeface="Times New Roman" panose="02020603050405020304" pitchFamily="18" charset="0"/>
              </a:rPr>
              <a:t>Section 44A governs the allowability of deductions in respect of subscriptions and contributions received by certain associations or institutions from their members, ensuring transparency and preventing misuse of mutuality principles.</a:t>
            </a:r>
          </a:p>
          <a:p>
            <a:pPr algn="just"/>
            <a:r>
              <a:rPr lang="en-US" b="1" dirty="0">
                <a:latin typeface="Lora" panose="02000503000000020004" pitchFamily="2" charset="0"/>
                <a:cs typeface="Times New Roman" panose="02020603050405020304" pitchFamily="18" charset="0"/>
              </a:rPr>
              <a:t>Analysis of change: </a:t>
            </a:r>
            <a:r>
              <a:rPr lang="en-US" dirty="0">
                <a:latin typeface="Lora" panose="02000503000000020004" pitchFamily="2" charset="0"/>
                <a:cs typeface="Times New Roman" panose="02020603050405020304" pitchFamily="18" charset="0"/>
              </a:rPr>
              <a:t>Language Simplification</a:t>
            </a:r>
          </a:p>
          <a:p>
            <a:pPr algn="just"/>
            <a:endParaRPr lang="en-US" sz="1600" dirty="0">
              <a:highlight>
                <a:srgbClr val="FFFF00"/>
              </a:highlight>
              <a:latin typeface="Lora" panose="02000503000000020004" pitchFamily="2" charset="0"/>
              <a:cs typeface="Times New Roman" panose="02020603050405020304" pitchFamily="18" charset="0"/>
            </a:endParaRPr>
          </a:p>
        </p:txBody>
      </p:sp>
      <p:sp>
        <p:nvSpPr>
          <p:cNvPr id="3" name="Title 2"/>
          <p:cNvSpPr>
            <a:spLocks noGrp="1"/>
          </p:cNvSpPr>
          <p:nvPr>
            <p:ph type="title"/>
          </p:nvPr>
        </p:nvSpPr>
        <p:spPr>
          <a:xfrm>
            <a:off x="745200" y="122400"/>
            <a:ext cx="10515600" cy="775912"/>
          </a:xfrm>
        </p:spPr>
        <p:txBody>
          <a:bodyPr>
            <a:normAutofit/>
          </a:bodyPr>
          <a:lstStyle/>
          <a:p>
            <a:r>
              <a:rPr lang="en-US" dirty="0">
                <a:latin typeface="Lora" panose="02000503000000020004" pitchFamily="2" charset="0"/>
                <a:cs typeface="Times New Roman" panose="02020603050405020304" pitchFamily="18" charset="0"/>
              </a:rPr>
              <a:t>Section 44 &amp; 44A of 1961 / Section 55 &amp; 50 of 2025</a:t>
            </a:r>
          </a:p>
        </p:txBody>
      </p:sp>
      <p:sp>
        <p:nvSpPr>
          <p:cNvPr id="4" name="Slide Number Placeholder 42">
            <a:extLst>
              <a:ext uri="{FF2B5EF4-FFF2-40B4-BE49-F238E27FC236}">
                <a16:creationId xmlns:a16="http://schemas.microsoft.com/office/drawing/2014/main" id="{CC4C553C-9DDD-4DAE-009E-A309B1050274}"/>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67</a:t>
            </a:fld>
            <a:endParaRPr lang="en-IN" dirty="0">
              <a:latin typeface="Lora" panose="02000503000000020004" pitchFamily="2" charset="0"/>
            </a:endParaRPr>
          </a:p>
        </p:txBody>
      </p:sp>
    </p:spTree>
    <p:extLst>
      <p:ext uri="{BB962C8B-B14F-4D97-AF65-F5344CB8AC3E}">
        <p14:creationId xmlns:p14="http://schemas.microsoft.com/office/powerpoint/2010/main" val="30938678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348875-49BD-CBD3-3D81-B2C3030F53DA}"/>
              </a:ext>
            </a:extLst>
          </p:cNvPr>
          <p:cNvSpPr>
            <a:spLocks noGrp="1"/>
          </p:cNvSpPr>
          <p:nvPr>
            <p:ph type="title"/>
          </p:nvPr>
        </p:nvSpPr>
        <p:spPr/>
        <p:txBody>
          <a:bodyPr/>
          <a:lstStyle/>
          <a:p>
            <a:r>
              <a:rPr lang="en-IN" dirty="0"/>
              <a:t>Questions?</a:t>
            </a:r>
          </a:p>
        </p:txBody>
      </p:sp>
      <p:pic>
        <p:nvPicPr>
          <p:cNvPr id="1028" name="Picture 4">
            <a:extLst>
              <a:ext uri="{FF2B5EF4-FFF2-40B4-BE49-F238E27FC236}">
                <a16:creationId xmlns:a16="http://schemas.microsoft.com/office/drawing/2014/main" id="{7DEE4751-252E-835A-A8A0-380AAE8B37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8008" y="1067627"/>
            <a:ext cx="8119808" cy="472274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42">
            <a:extLst>
              <a:ext uri="{FF2B5EF4-FFF2-40B4-BE49-F238E27FC236}">
                <a16:creationId xmlns:a16="http://schemas.microsoft.com/office/drawing/2014/main" id="{4EF915AB-4F3A-6CD5-B632-EBCAB68061B8}"/>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68</a:t>
            </a:fld>
            <a:endParaRPr lang="en-IN" dirty="0">
              <a:latin typeface="Lora" panose="02000503000000020004" pitchFamily="2" charset="0"/>
            </a:endParaRPr>
          </a:p>
        </p:txBody>
      </p:sp>
    </p:spTree>
    <p:extLst>
      <p:ext uri="{BB962C8B-B14F-4D97-AF65-F5344CB8AC3E}">
        <p14:creationId xmlns:p14="http://schemas.microsoft.com/office/powerpoint/2010/main" val="31138775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2">
            <a:extLst>
              <a:ext uri="{FF2B5EF4-FFF2-40B4-BE49-F238E27FC236}">
                <a16:creationId xmlns:a16="http://schemas.microsoft.com/office/drawing/2014/main" id="{650B8357-2C2F-761C-F4CF-42955A65E250}"/>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69</a:t>
            </a:fld>
            <a:endParaRPr lang="en-IN" dirty="0">
              <a:latin typeface="Lora" panose="02000503000000020004" pitchFamily="2" charset="0"/>
            </a:endParaRPr>
          </a:p>
        </p:txBody>
      </p:sp>
    </p:spTree>
    <p:extLst>
      <p:ext uri="{BB962C8B-B14F-4D97-AF65-F5344CB8AC3E}">
        <p14:creationId xmlns:p14="http://schemas.microsoft.com/office/powerpoint/2010/main" val="183903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1794C-71D3-85A8-293C-2CFB973EEECE}"/>
              </a:ext>
            </a:extLst>
          </p:cNvPr>
          <p:cNvSpPr>
            <a:spLocks noGrp="1"/>
          </p:cNvSpPr>
          <p:nvPr>
            <p:ph idx="1"/>
          </p:nvPr>
        </p:nvSpPr>
        <p:spPr/>
        <p:txBody>
          <a:bodyPr/>
          <a:lstStyle/>
          <a:p>
            <a:r>
              <a:rPr lang="en-US" spc="-15" dirty="0">
                <a:solidFill>
                  <a:schemeClr val="tx2"/>
                </a:solidFill>
                <a:latin typeface="Lora" panose="02000503000000020004" pitchFamily="2" charset="0"/>
                <a:cs typeface="Poppins" pitchFamily="2" charset="77"/>
              </a:rPr>
              <a:t>Budget 2026 - Employees’ contribution to PF now allowed if deposited on or before due date of filing return of income</a:t>
            </a:r>
          </a:p>
          <a:p>
            <a:pPr lvl="1"/>
            <a:r>
              <a:rPr lang="en-US" dirty="0"/>
              <a:t>Employees’ contribution to PF/ESI was governed by two provisions:</a:t>
            </a:r>
          </a:p>
          <a:p>
            <a:pPr lvl="2"/>
            <a:r>
              <a:rPr lang="en-US" b="1" dirty="0"/>
              <a:t>Section 36(1)(</a:t>
            </a:r>
            <a:r>
              <a:rPr lang="en-US" b="1" dirty="0" err="1"/>
              <a:t>va</a:t>
            </a:r>
            <a:r>
              <a:rPr lang="en-US" b="1" dirty="0"/>
              <a:t>)</a:t>
            </a:r>
            <a:r>
              <a:rPr lang="en-US" dirty="0"/>
              <a:t> – allowed deduction only if employees’ contribution was deposited </a:t>
            </a:r>
            <a:r>
              <a:rPr lang="en-US" b="1" dirty="0"/>
              <a:t>within the due date under the PF/ESI law</a:t>
            </a:r>
            <a:r>
              <a:rPr lang="en-US" dirty="0"/>
              <a:t>.</a:t>
            </a:r>
          </a:p>
          <a:p>
            <a:pPr lvl="2"/>
            <a:r>
              <a:rPr lang="en-US" b="1" dirty="0"/>
              <a:t>Section 43B</a:t>
            </a:r>
            <a:r>
              <a:rPr lang="en-US" dirty="0"/>
              <a:t> – allowed deduction for employer contributions if paid </a:t>
            </a:r>
            <a:r>
              <a:rPr lang="en-US" b="1" dirty="0"/>
              <a:t>before the due date of filing the income tax return</a:t>
            </a:r>
            <a:r>
              <a:rPr lang="en-US" dirty="0"/>
              <a:t>.</a:t>
            </a:r>
          </a:p>
          <a:p>
            <a:pPr lvl="1"/>
            <a:r>
              <a:rPr lang="en-US" dirty="0"/>
              <a:t>In Checkmate Services Pvt. Ltd. v. CIT, the Supreme Court held that Employees’ contribution is separate from employer contribution. If the employee PF/ESI is not deposited within the PF/ESI due date, deduction cannot be allowed, even if it is paid before filing the income-tax return.</a:t>
            </a:r>
          </a:p>
          <a:p>
            <a:r>
              <a:rPr lang="en-US" dirty="0"/>
              <a:t>Budget 2026 neutralizes the impact of the Supreme Court ruling in Checkmate Services by allowing deduction of employees’ share of PF/ESI contribution if deposited up to the due date of filing the income-tax return.</a:t>
            </a:r>
          </a:p>
          <a:p>
            <a:endParaRPr lang="en-US" spc="-15" dirty="0">
              <a:solidFill>
                <a:schemeClr val="tx2"/>
              </a:solidFill>
              <a:latin typeface="Lora" panose="02000503000000020004" pitchFamily="2" charset="0"/>
              <a:cs typeface="Poppins" pitchFamily="2" charset="77"/>
            </a:endParaRPr>
          </a:p>
        </p:txBody>
      </p:sp>
      <p:sp>
        <p:nvSpPr>
          <p:cNvPr id="3" name="Title 2">
            <a:extLst>
              <a:ext uri="{FF2B5EF4-FFF2-40B4-BE49-F238E27FC236}">
                <a16:creationId xmlns:a16="http://schemas.microsoft.com/office/drawing/2014/main" id="{4FD900F7-9A97-1FDF-AFAB-2B6D74F0ED5D}"/>
              </a:ext>
            </a:extLst>
          </p:cNvPr>
          <p:cNvSpPr>
            <a:spLocks noGrp="1"/>
          </p:cNvSpPr>
          <p:nvPr>
            <p:ph type="title"/>
          </p:nvPr>
        </p:nvSpPr>
        <p:spPr/>
        <p:txBody>
          <a:bodyPr/>
          <a:lstStyle/>
          <a:p>
            <a:r>
              <a:rPr lang="en-IN" dirty="0"/>
              <a:t>Amendment in Budget 2026</a:t>
            </a:r>
          </a:p>
        </p:txBody>
      </p:sp>
      <p:sp>
        <p:nvSpPr>
          <p:cNvPr id="4" name="Rectangle 3">
            <a:extLst>
              <a:ext uri="{FF2B5EF4-FFF2-40B4-BE49-F238E27FC236}">
                <a16:creationId xmlns:a16="http://schemas.microsoft.com/office/drawing/2014/main" id="{A21BD0CA-05A5-B32E-3568-3F952CC143D2}"/>
              </a:ext>
            </a:extLst>
          </p:cNvPr>
          <p:cNvSpPr/>
          <p:nvPr/>
        </p:nvSpPr>
        <p:spPr>
          <a:xfrm>
            <a:off x="726989" y="5615743"/>
            <a:ext cx="10891987" cy="5636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i="1" dirty="0">
                <a:latin typeface="Lora" panose="02000503000000020004" pitchFamily="2" charset="0"/>
              </a:rPr>
              <a:t>Interestingly the amendment is made only in ITA 2025 and not ITA 1961, thus delay in FY 2025-26 will be subjected to disallowance if deposited after due date under respective Act.</a:t>
            </a:r>
          </a:p>
        </p:txBody>
      </p:sp>
      <p:sp>
        <p:nvSpPr>
          <p:cNvPr id="5" name="Slide Number Placeholder 42">
            <a:extLst>
              <a:ext uri="{FF2B5EF4-FFF2-40B4-BE49-F238E27FC236}">
                <a16:creationId xmlns:a16="http://schemas.microsoft.com/office/drawing/2014/main" id="{F7DB25DC-A92F-7D60-4120-31870B01F1F4}"/>
              </a:ext>
            </a:extLst>
          </p:cNvPr>
          <p:cNvSpPr txBox="1">
            <a:spLocks/>
          </p:cNvSpPr>
          <p:nvPr/>
        </p:nvSpPr>
        <p:spPr>
          <a:xfrm>
            <a:off x="4724400" y="6422712"/>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7</a:t>
            </a:fld>
            <a:endParaRPr lang="en-IN" dirty="0">
              <a:latin typeface="Lora" panose="02000503000000020004" pitchFamily="2" charset="0"/>
            </a:endParaRPr>
          </a:p>
        </p:txBody>
      </p:sp>
    </p:spTree>
    <p:extLst>
      <p:ext uri="{BB962C8B-B14F-4D97-AF65-F5344CB8AC3E}">
        <p14:creationId xmlns:p14="http://schemas.microsoft.com/office/powerpoint/2010/main" val="337052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C1798-104A-6D0C-A509-9FA2882E7D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8B66D-4635-662D-8EAC-3216A3695C74}"/>
              </a:ext>
            </a:extLst>
          </p:cNvPr>
          <p:cNvSpPr>
            <a:spLocks noGrp="1"/>
          </p:cNvSpPr>
          <p:nvPr>
            <p:ph type="title"/>
          </p:nvPr>
        </p:nvSpPr>
        <p:spPr/>
        <p:txBody>
          <a:bodyPr/>
          <a:lstStyle/>
          <a:p>
            <a:r>
              <a:rPr lang="en-US" dirty="0"/>
              <a:t>Deletion and addition of new provisions</a:t>
            </a:r>
            <a:endParaRPr lang="en-IN" dirty="0"/>
          </a:p>
        </p:txBody>
      </p:sp>
      <p:sp>
        <p:nvSpPr>
          <p:cNvPr id="3" name="Text Placeholder 2">
            <a:extLst>
              <a:ext uri="{FF2B5EF4-FFF2-40B4-BE49-F238E27FC236}">
                <a16:creationId xmlns:a16="http://schemas.microsoft.com/office/drawing/2014/main" id="{AA79018A-5DBD-CF74-D3F6-00141E5DBE36}"/>
              </a:ext>
            </a:extLst>
          </p:cNvPr>
          <p:cNvSpPr>
            <a:spLocks noGrp="1"/>
          </p:cNvSpPr>
          <p:nvPr>
            <p:ph type="body" sz="quarter" idx="10"/>
          </p:nvPr>
        </p:nvSpPr>
        <p:spPr/>
        <p:txBody>
          <a:bodyPr/>
          <a:lstStyle/>
          <a:p>
            <a:r>
              <a:rPr lang="en-IN" dirty="0"/>
              <a:t>What is dead and what is born?</a:t>
            </a:r>
          </a:p>
        </p:txBody>
      </p:sp>
    </p:spTree>
    <p:extLst>
      <p:ext uri="{BB962C8B-B14F-4D97-AF65-F5344CB8AC3E}">
        <p14:creationId xmlns:p14="http://schemas.microsoft.com/office/powerpoint/2010/main" val="71256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89272-A7A1-6AD2-2348-D253311D3711}"/>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C10AD3F-91E9-1A0E-CEC8-96EACC50692A}"/>
              </a:ext>
            </a:extLst>
          </p:cNvPr>
          <p:cNvGraphicFramePr>
            <a:graphicFrameLocks noGrp="1"/>
          </p:cNvGraphicFramePr>
          <p:nvPr>
            <p:ph idx="1"/>
            <p:extLst>
              <p:ext uri="{D42A27DB-BD31-4B8C-83A1-F6EECF244321}">
                <p14:modId xmlns:p14="http://schemas.microsoft.com/office/powerpoint/2010/main" val="3460131308"/>
              </p:ext>
            </p:extLst>
          </p:nvPr>
        </p:nvGraphicFramePr>
        <p:xfrm>
          <a:off x="906463" y="1119188"/>
          <a:ext cx="10515597" cy="4036060"/>
        </p:xfrm>
        <a:graphic>
          <a:graphicData uri="http://schemas.openxmlformats.org/drawingml/2006/table">
            <a:tbl>
              <a:tblPr firstRow="1" bandRow="1">
                <a:tableStyleId>{B301B821-A1FF-4177-AEE7-76D212191A09}</a:tableStyleId>
              </a:tblPr>
              <a:tblGrid>
                <a:gridCol w="1525841">
                  <a:extLst>
                    <a:ext uri="{9D8B030D-6E8A-4147-A177-3AD203B41FA5}">
                      <a16:colId xmlns:a16="http://schemas.microsoft.com/office/drawing/2014/main" val="2949510049"/>
                    </a:ext>
                  </a:extLst>
                </a:gridCol>
                <a:gridCol w="1856232">
                  <a:extLst>
                    <a:ext uri="{9D8B030D-6E8A-4147-A177-3AD203B41FA5}">
                      <a16:colId xmlns:a16="http://schemas.microsoft.com/office/drawing/2014/main" val="1127890256"/>
                    </a:ext>
                  </a:extLst>
                </a:gridCol>
                <a:gridCol w="7133524">
                  <a:extLst>
                    <a:ext uri="{9D8B030D-6E8A-4147-A177-3AD203B41FA5}">
                      <a16:colId xmlns:a16="http://schemas.microsoft.com/office/drawing/2014/main" val="2824759010"/>
                    </a:ext>
                  </a:extLst>
                </a:gridCol>
              </a:tblGrid>
              <a:tr h="370840">
                <a:tc>
                  <a:txBody>
                    <a:bodyPr/>
                    <a:lstStyle/>
                    <a:p>
                      <a:pPr algn="l" fontAlgn="b"/>
                      <a:r>
                        <a:rPr lang="en-IN" sz="1400" b="0" u="none" strike="noStrike" dirty="0">
                          <a:solidFill>
                            <a:schemeClr val="bg1"/>
                          </a:solidFill>
                          <a:effectLst/>
                          <a:latin typeface="Lora" panose="02000503000000020004" pitchFamily="2" charset="0"/>
                        </a:rPr>
                        <a:t>Group</a:t>
                      </a:r>
                      <a:endParaRPr lang="en-IN" sz="1400" b="0" i="0" u="none" strike="noStrike" dirty="0">
                        <a:solidFill>
                          <a:schemeClr val="bg1"/>
                        </a:solidFill>
                        <a:effectLst/>
                        <a:latin typeface="Lora" panose="02000503000000020004" pitchFamily="2" charset="0"/>
                      </a:endParaRPr>
                    </a:p>
                  </a:txBody>
                  <a:tcPr marL="6350" marR="6350" marT="6350" marB="0" anchor="b"/>
                </a:tc>
                <a:tc>
                  <a:txBody>
                    <a:bodyPr/>
                    <a:lstStyle/>
                    <a:p>
                      <a:pPr algn="l" fontAlgn="b"/>
                      <a:r>
                        <a:rPr lang="en-IN" sz="1400" b="0" u="none" strike="noStrike" dirty="0">
                          <a:solidFill>
                            <a:schemeClr val="bg1"/>
                          </a:solidFill>
                          <a:effectLst/>
                          <a:latin typeface="Lora" panose="02000503000000020004" pitchFamily="2" charset="0"/>
                        </a:rPr>
                        <a:t>Old sections</a:t>
                      </a:r>
                      <a:endParaRPr lang="en-IN" sz="1400" b="0" i="0" u="none" strike="noStrike" dirty="0">
                        <a:solidFill>
                          <a:schemeClr val="bg1"/>
                        </a:solidFill>
                        <a:effectLst/>
                        <a:latin typeface="Lora" panose="02000503000000020004" pitchFamily="2" charset="0"/>
                      </a:endParaRPr>
                    </a:p>
                  </a:txBody>
                  <a:tcPr marL="6350" marR="6350" marT="6350" marB="0" anchor="b"/>
                </a:tc>
                <a:tc>
                  <a:txBody>
                    <a:bodyPr/>
                    <a:lstStyle/>
                    <a:p>
                      <a:pPr algn="l" fontAlgn="b"/>
                      <a:r>
                        <a:rPr lang="en-US" sz="1400" b="0" u="none" strike="noStrike" dirty="0">
                          <a:solidFill>
                            <a:schemeClr val="bg1"/>
                          </a:solidFill>
                          <a:effectLst/>
                          <a:latin typeface="Lora" panose="02000503000000020004" pitchFamily="2" charset="0"/>
                        </a:rPr>
                        <a:t>Why not retained in 2025 Act</a:t>
                      </a:r>
                      <a:endParaRPr lang="en-US" sz="1400" b="0" i="0" u="none" strike="noStrike" dirty="0">
                        <a:solidFill>
                          <a:schemeClr val="bg1"/>
                        </a:solidFill>
                        <a:effectLst/>
                        <a:latin typeface="Lora" panose="02000503000000020004" pitchFamily="2" charset="0"/>
                      </a:endParaRPr>
                    </a:p>
                  </a:txBody>
                  <a:tcPr marL="6350" marR="6350" marT="6350" marB="0" anchor="b"/>
                </a:tc>
                <a:extLst>
                  <a:ext uri="{0D108BD9-81ED-4DB2-BD59-A6C34878D82A}">
                    <a16:rowId xmlns:a16="http://schemas.microsoft.com/office/drawing/2014/main" val="3071359232"/>
                  </a:ext>
                </a:extLst>
              </a:tr>
              <a:tr h="370840">
                <a:tc>
                  <a:txBody>
                    <a:bodyPr/>
                    <a:lstStyle/>
                    <a:p>
                      <a:pPr algn="ctr" fontAlgn="b"/>
                      <a:r>
                        <a:rPr lang="en-IN" sz="1400" b="0" u="none" strike="noStrike" dirty="0">
                          <a:solidFill>
                            <a:srgbClr val="000000"/>
                          </a:solidFill>
                          <a:effectLst/>
                          <a:latin typeface="Lora" panose="02000503000000020004" pitchFamily="2" charset="0"/>
                        </a:rPr>
                        <a:t>Old investment allowances</a:t>
                      </a:r>
                      <a:endParaRPr lang="en-IN" sz="1400" b="0" i="0" u="none" strike="noStrike" dirty="0">
                        <a:solidFill>
                          <a:srgbClr val="000000"/>
                        </a:solidFill>
                        <a:effectLst/>
                        <a:latin typeface="Lora" panose="02000503000000020004" pitchFamily="2" charset="0"/>
                      </a:endParaRPr>
                    </a:p>
                  </a:txBody>
                  <a:tcPr marL="6350" marR="6350" marT="6350" marB="0" anchor="ctr"/>
                </a:tc>
                <a:tc>
                  <a:txBody>
                    <a:bodyPr/>
                    <a:lstStyle/>
                    <a:p>
                      <a:pPr algn="ctr" fontAlgn="b"/>
                      <a:r>
                        <a:rPr lang="en-IN" sz="1400" b="0" u="none" strike="noStrike" dirty="0">
                          <a:solidFill>
                            <a:srgbClr val="000000"/>
                          </a:solidFill>
                          <a:effectLst/>
                          <a:latin typeface="Lora" panose="02000503000000020004" pitchFamily="2" charset="0"/>
                        </a:rPr>
                        <a:t>32A, 32AB, 32AC, 32AD</a:t>
                      </a:r>
                      <a:endParaRPr lang="en-IN" sz="1400" b="0" i="0" u="none" strike="noStrike" dirty="0">
                        <a:solidFill>
                          <a:srgbClr val="000000"/>
                        </a:solidFill>
                        <a:effectLst/>
                        <a:latin typeface="Lora" panose="02000503000000020004" pitchFamily="2" charset="0"/>
                      </a:endParaRPr>
                    </a:p>
                  </a:txBody>
                  <a:tcPr marL="6350" marR="6350" marT="6350" marB="0" anchor="ctr"/>
                </a:tc>
                <a:tc>
                  <a:txBody>
                    <a:bodyPr/>
                    <a:lstStyle/>
                    <a:p>
                      <a:pPr algn="ctr" fontAlgn="b"/>
                      <a:r>
                        <a:rPr lang="en-US" sz="1400" b="0" u="none" strike="noStrike">
                          <a:solidFill>
                            <a:srgbClr val="000000"/>
                          </a:solidFill>
                          <a:effectLst/>
                          <a:latin typeface="Lora" panose="02000503000000020004" pitchFamily="2" charset="0"/>
                        </a:rPr>
                        <a:t>Schemes sunset/phased out; policy shift to fewer, targeted incentives and standard depreciation/cost rules.</a:t>
                      </a:r>
                      <a:endParaRPr lang="en-US" sz="1400" b="0" i="0" u="none" strike="noStrike">
                        <a:solidFill>
                          <a:srgbClr val="000000"/>
                        </a:solidFill>
                        <a:effectLst/>
                        <a:latin typeface="Lora" panose="02000503000000020004" pitchFamily="2" charset="0"/>
                      </a:endParaRPr>
                    </a:p>
                  </a:txBody>
                  <a:tcPr marL="6350" marR="6350" marT="6350" marB="0" anchor="ctr"/>
                </a:tc>
                <a:extLst>
                  <a:ext uri="{0D108BD9-81ED-4DB2-BD59-A6C34878D82A}">
                    <a16:rowId xmlns:a16="http://schemas.microsoft.com/office/drawing/2014/main" val="748007473"/>
                  </a:ext>
                </a:extLst>
              </a:tr>
              <a:tr h="370840">
                <a:tc>
                  <a:txBody>
                    <a:bodyPr/>
                    <a:lstStyle/>
                    <a:p>
                      <a:pPr algn="ctr" fontAlgn="b"/>
                      <a:r>
                        <a:rPr lang="en-IN" sz="1400" b="0" u="none" strike="noStrike" dirty="0">
                          <a:solidFill>
                            <a:srgbClr val="000000"/>
                          </a:solidFill>
                          <a:effectLst/>
                          <a:latin typeface="Lora" panose="02000503000000020004" pitchFamily="2" charset="0"/>
                        </a:rPr>
                        <a:t>Development / area based incentives</a:t>
                      </a:r>
                      <a:endParaRPr lang="en-IN" sz="1400" b="0" i="0" u="none" strike="noStrike" dirty="0">
                        <a:solidFill>
                          <a:srgbClr val="000000"/>
                        </a:solidFill>
                        <a:effectLst/>
                        <a:latin typeface="Lora" panose="02000503000000020004" pitchFamily="2" charset="0"/>
                      </a:endParaRPr>
                    </a:p>
                  </a:txBody>
                  <a:tcPr marL="6350" marR="6350" marT="6350" marB="0" anchor="ctr"/>
                </a:tc>
                <a:tc>
                  <a:txBody>
                    <a:bodyPr/>
                    <a:lstStyle/>
                    <a:p>
                      <a:pPr algn="ctr" fontAlgn="b"/>
                      <a:r>
                        <a:rPr lang="en-IN" sz="1400" b="0" u="none" strike="noStrike">
                          <a:solidFill>
                            <a:srgbClr val="000000"/>
                          </a:solidFill>
                          <a:effectLst/>
                          <a:latin typeface="Lora" panose="02000503000000020004" pitchFamily="2" charset="0"/>
                        </a:rPr>
                        <a:t>33, 33A, 33AC, 33B</a:t>
                      </a:r>
                      <a:endParaRPr lang="en-IN" sz="1400" b="0" i="0" u="none" strike="noStrike">
                        <a:solidFill>
                          <a:srgbClr val="000000"/>
                        </a:solidFill>
                        <a:effectLst/>
                        <a:latin typeface="Lora" panose="02000503000000020004" pitchFamily="2" charset="0"/>
                      </a:endParaRPr>
                    </a:p>
                  </a:txBody>
                  <a:tcPr marL="6350" marR="6350" marT="6350" marB="0" anchor="ctr"/>
                </a:tc>
                <a:tc>
                  <a:txBody>
                    <a:bodyPr/>
                    <a:lstStyle/>
                    <a:p>
                      <a:pPr algn="ctr" fontAlgn="b"/>
                      <a:r>
                        <a:rPr lang="en-US" sz="1400" b="0" u="none" strike="noStrike" dirty="0">
                          <a:solidFill>
                            <a:srgbClr val="000000"/>
                          </a:solidFill>
                          <a:effectLst/>
                          <a:latin typeface="Lora" panose="02000503000000020004" pitchFamily="2" charset="0"/>
                        </a:rPr>
                        <a:t>Time bound incentives; removed as part of pruning &gt;300 redundant provisions.</a:t>
                      </a:r>
                      <a:endParaRPr lang="en-US" sz="1400" b="0" i="0" u="none" strike="noStrike" dirty="0">
                        <a:solidFill>
                          <a:srgbClr val="000000"/>
                        </a:solidFill>
                        <a:effectLst/>
                        <a:latin typeface="Lora" panose="02000503000000020004" pitchFamily="2" charset="0"/>
                      </a:endParaRPr>
                    </a:p>
                  </a:txBody>
                  <a:tcPr marL="6350" marR="6350" marT="6350" marB="0" anchor="ctr"/>
                </a:tc>
                <a:extLst>
                  <a:ext uri="{0D108BD9-81ED-4DB2-BD59-A6C34878D82A}">
                    <a16:rowId xmlns:a16="http://schemas.microsoft.com/office/drawing/2014/main" val="3953650193"/>
                  </a:ext>
                </a:extLst>
              </a:tr>
              <a:tr h="370840">
                <a:tc>
                  <a:txBody>
                    <a:bodyPr/>
                    <a:lstStyle/>
                    <a:p>
                      <a:pPr algn="ctr" fontAlgn="b"/>
                      <a:r>
                        <a:rPr lang="en-US" sz="1400" b="0" u="none" strike="noStrike" dirty="0">
                          <a:solidFill>
                            <a:srgbClr val="000000"/>
                          </a:solidFill>
                          <a:effectLst/>
                          <a:latin typeface="Lora" panose="02000503000000020004" pitchFamily="2" charset="0"/>
                        </a:rPr>
                        <a:t>Depreciation on machinery and special IP costs</a:t>
                      </a:r>
                      <a:endParaRPr lang="en-US" sz="1400" b="0" i="0" u="none" strike="noStrike" dirty="0">
                        <a:solidFill>
                          <a:srgbClr val="000000"/>
                        </a:solidFill>
                        <a:effectLst/>
                        <a:latin typeface="Lora" panose="02000503000000020004" pitchFamily="2" charset="0"/>
                      </a:endParaRPr>
                    </a:p>
                  </a:txBody>
                  <a:tcPr marL="6350" marR="6350" marT="6350" marB="0" anchor="ctr"/>
                </a:tc>
                <a:tc>
                  <a:txBody>
                    <a:bodyPr/>
                    <a:lstStyle/>
                    <a:p>
                      <a:pPr algn="ctr" fontAlgn="b"/>
                      <a:r>
                        <a:rPr lang="en-IN" sz="1400" b="0" u="none" strike="noStrike">
                          <a:solidFill>
                            <a:srgbClr val="000000"/>
                          </a:solidFill>
                          <a:effectLst/>
                          <a:latin typeface="Lora" panose="02000503000000020004" pitchFamily="2" charset="0"/>
                        </a:rPr>
                        <a:t>34, 34A, 35A, 35AB</a:t>
                      </a:r>
                      <a:endParaRPr lang="en-IN" sz="1400" b="0" i="0" u="none" strike="noStrike">
                        <a:solidFill>
                          <a:srgbClr val="000000"/>
                        </a:solidFill>
                        <a:effectLst/>
                        <a:latin typeface="Lora" panose="02000503000000020004" pitchFamily="2" charset="0"/>
                      </a:endParaRPr>
                    </a:p>
                  </a:txBody>
                  <a:tcPr marL="6350" marR="6350" marT="6350" marB="0" anchor="ctr"/>
                </a:tc>
                <a:tc>
                  <a:txBody>
                    <a:bodyPr/>
                    <a:lstStyle/>
                    <a:p>
                      <a:pPr algn="ctr" fontAlgn="b"/>
                      <a:r>
                        <a:rPr lang="en-US" sz="1400" b="0" u="none" strike="noStrike">
                          <a:solidFill>
                            <a:srgbClr val="000000"/>
                          </a:solidFill>
                          <a:effectLst/>
                          <a:latin typeface="Lora" panose="02000503000000020004" pitchFamily="2" charset="0"/>
                        </a:rPr>
                        <a:t>Concepts either obsolete or now embedded into integrated depreciation/actual cost clauses, making separate sections unnecessary.</a:t>
                      </a:r>
                      <a:endParaRPr lang="en-US" sz="1400" b="0" i="0" u="none" strike="noStrike">
                        <a:solidFill>
                          <a:srgbClr val="000000"/>
                        </a:solidFill>
                        <a:effectLst/>
                        <a:latin typeface="Lora" panose="02000503000000020004" pitchFamily="2" charset="0"/>
                      </a:endParaRPr>
                    </a:p>
                  </a:txBody>
                  <a:tcPr marL="6350" marR="6350" marT="6350" marB="0" anchor="ctr"/>
                </a:tc>
                <a:extLst>
                  <a:ext uri="{0D108BD9-81ED-4DB2-BD59-A6C34878D82A}">
                    <a16:rowId xmlns:a16="http://schemas.microsoft.com/office/drawing/2014/main" val="3698716263"/>
                  </a:ext>
                </a:extLst>
              </a:tr>
              <a:tr h="370840">
                <a:tc>
                  <a:txBody>
                    <a:bodyPr/>
                    <a:lstStyle/>
                    <a:p>
                      <a:pPr algn="ctr" fontAlgn="b"/>
                      <a:r>
                        <a:rPr lang="en-US" sz="1400" b="0" u="none" strike="noStrike" dirty="0">
                          <a:solidFill>
                            <a:srgbClr val="000000"/>
                          </a:solidFill>
                          <a:effectLst/>
                          <a:latin typeface="Lora" panose="02000503000000020004" pitchFamily="2" charset="0"/>
                        </a:rPr>
                        <a:t>Approved project / rural / conservation donations</a:t>
                      </a:r>
                      <a:endParaRPr lang="en-US" sz="1400" b="0" i="0" u="none" strike="noStrike" dirty="0">
                        <a:solidFill>
                          <a:srgbClr val="000000"/>
                        </a:solidFill>
                        <a:effectLst/>
                        <a:latin typeface="Lora" panose="02000503000000020004" pitchFamily="2" charset="0"/>
                      </a:endParaRPr>
                    </a:p>
                  </a:txBody>
                  <a:tcPr marL="6350" marR="6350" marT="6350" marB="0" anchor="ctr"/>
                </a:tc>
                <a:tc>
                  <a:txBody>
                    <a:bodyPr/>
                    <a:lstStyle/>
                    <a:p>
                      <a:pPr algn="ctr" fontAlgn="b"/>
                      <a:r>
                        <a:rPr lang="en-IN" sz="1400" b="0" u="none" strike="noStrike">
                          <a:solidFill>
                            <a:srgbClr val="000000"/>
                          </a:solidFill>
                          <a:effectLst/>
                          <a:latin typeface="Lora" panose="02000503000000020004" pitchFamily="2" charset="0"/>
                        </a:rPr>
                        <a:t>35AC, 35CCA, 35CCB</a:t>
                      </a:r>
                      <a:endParaRPr lang="en-IN" sz="1400" b="0" i="0" u="none" strike="noStrike">
                        <a:solidFill>
                          <a:srgbClr val="000000"/>
                        </a:solidFill>
                        <a:effectLst/>
                        <a:latin typeface="Lora" panose="02000503000000020004" pitchFamily="2" charset="0"/>
                      </a:endParaRPr>
                    </a:p>
                  </a:txBody>
                  <a:tcPr marL="6350" marR="6350" marT="6350" marB="0" anchor="ctr"/>
                </a:tc>
                <a:tc>
                  <a:txBody>
                    <a:bodyPr/>
                    <a:lstStyle/>
                    <a:p>
                      <a:pPr algn="ctr" fontAlgn="b"/>
                      <a:r>
                        <a:rPr lang="en-US" sz="1400" b="0" u="none" strike="noStrike" dirty="0">
                          <a:solidFill>
                            <a:srgbClr val="000000"/>
                          </a:solidFill>
                          <a:effectLst/>
                          <a:latin typeface="Lora" panose="02000503000000020004" pitchFamily="2" charset="0"/>
                        </a:rPr>
                        <a:t>Weighted/approved project deductions sunset; simplification and move away from exemption heavy model.</a:t>
                      </a:r>
                      <a:endParaRPr lang="en-US" sz="1400" b="0" i="0" u="none" strike="noStrike" dirty="0">
                        <a:solidFill>
                          <a:srgbClr val="000000"/>
                        </a:solidFill>
                        <a:effectLst/>
                        <a:latin typeface="Lora" panose="02000503000000020004" pitchFamily="2" charset="0"/>
                      </a:endParaRPr>
                    </a:p>
                  </a:txBody>
                  <a:tcPr marL="6350" marR="6350" marT="6350" marB="0" anchor="ctr"/>
                </a:tc>
                <a:extLst>
                  <a:ext uri="{0D108BD9-81ED-4DB2-BD59-A6C34878D82A}">
                    <a16:rowId xmlns:a16="http://schemas.microsoft.com/office/drawing/2014/main" val="311076353"/>
                  </a:ext>
                </a:extLst>
              </a:tr>
              <a:tr h="370840">
                <a:tc>
                  <a:txBody>
                    <a:bodyPr/>
                    <a:lstStyle/>
                    <a:p>
                      <a:pPr algn="ctr" fontAlgn="b"/>
                      <a:r>
                        <a:rPr lang="en-IN" sz="1400" b="0" u="none" strike="noStrike" dirty="0">
                          <a:solidFill>
                            <a:srgbClr val="000000"/>
                          </a:solidFill>
                          <a:effectLst/>
                          <a:latin typeface="Lora" panose="02000503000000020004" pitchFamily="2" charset="0"/>
                        </a:rPr>
                        <a:t>Presumptive for small retailers</a:t>
                      </a:r>
                      <a:endParaRPr lang="en-IN" sz="1400" b="0" i="0" u="none" strike="noStrike" dirty="0">
                        <a:solidFill>
                          <a:srgbClr val="000000"/>
                        </a:solidFill>
                        <a:effectLst/>
                        <a:latin typeface="Lora" panose="02000503000000020004" pitchFamily="2" charset="0"/>
                      </a:endParaRPr>
                    </a:p>
                  </a:txBody>
                  <a:tcPr marL="6350" marR="6350" marT="6350" marB="0" anchor="ctr"/>
                </a:tc>
                <a:tc>
                  <a:txBody>
                    <a:bodyPr/>
                    <a:lstStyle/>
                    <a:p>
                      <a:pPr algn="ctr" fontAlgn="b"/>
                      <a:r>
                        <a:rPr lang="en-IN" sz="1400" b="0" u="none" strike="noStrike">
                          <a:solidFill>
                            <a:srgbClr val="000000"/>
                          </a:solidFill>
                          <a:effectLst/>
                          <a:latin typeface="Lora" panose="02000503000000020004" pitchFamily="2" charset="0"/>
                        </a:rPr>
                        <a:t>44AF</a:t>
                      </a:r>
                      <a:endParaRPr lang="en-IN" sz="1400" b="0" i="0" u="none" strike="noStrike">
                        <a:solidFill>
                          <a:srgbClr val="000000"/>
                        </a:solidFill>
                        <a:effectLst/>
                        <a:latin typeface="Lora" panose="02000503000000020004" pitchFamily="2" charset="0"/>
                      </a:endParaRPr>
                    </a:p>
                  </a:txBody>
                  <a:tcPr marL="6350" marR="6350" marT="6350" marB="0" anchor="ctr"/>
                </a:tc>
                <a:tc>
                  <a:txBody>
                    <a:bodyPr/>
                    <a:lstStyle/>
                    <a:p>
                      <a:pPr algn="ctr" fontAlgn="b"/>
                      <a:r>
                        <a:rPr lang="en-US" sz="1400" b="0" u="none" strike="noStrike" dirty="0">
                          <a:solidFill>
                            <a:srgbClr val="000000"/>
                          </a:solidFill>
                          <a:effectLst/>
                          <a:latin typeface="Lora" panose="02000503000000020004" pitchFamily="2" charset="0"/>
                        </a:rPr>
                        <a:t>Already withdrawn; folded into unified presumptive scheme replacing 44AD/44ADA/44AE style fragmentation.</a:t>
                      </a:r>
                      <a:endParaRPr lang="en-US" sz="1400" b="0" i="0" u="none" strike="noStrike" dirty="0">
                        <a:solidFill>
                          <a:srgbClr val="000000"/>
                        </a:solidFill>
                        <a:effectLst/>
                        <a:latin typeface="Lora" panose="02000503000000020004" pitchFamily="2" charset="0"/>
                      </a:endParaRPr>
                    </a:p>
                  </a:txBody>
                  <a:tcPr marL="6350" marR="6350" marT="6350" marB="0" anchor="ctr"/>
                </a:tc>
                <a:extLst>
                  <a:ext uri="{0D108BD9-81ED-4DB2-BD59-A6C34878D82A}">
                    <a16:rowId xmlns:a16="http://schemas.microsoft.com/office/drawing/2014/main" val="3816835785"/>
                  </a:ext>
                </a:extLst>
              </a:tr>
              <a:tr h="370840">
                <a:tc>
                  <a:txBody>
                    <a:bodyPr/>
                    <a:lstStyle/>
                    <a:p>
                      <a:pPr algn="ctr" fontAlgn="b"/>
                      <a:r>
                        <a:rPr lang="en-US" sz="1400" b="0" u="none" strike="noStrike">
                          <a:solidFill>
                            <a:srgbClr val="000000"/>
                          </a:solidFill>
                          <a:effectLst/>
                          <a:latin typeface="Lora" panose="02000503000000020004" pitchFamily="2" charset="0"/>
                        </a:rPr>
                        <a:t>Royalty/FTS for foreign companies</a:t>
                      </a:r>
                      <a:endParaRPr lang="en-US" sz="1400" b="0" i="0" u="none" strike="noStrike">
                        <a:solidFill>
                          <a:srgbClr val="000000"/>
                        </a:solidFill>
                        <a:effectLst/>
                        <a:latin typeface="Lora" panose="02000503000000020004" pitchFamily="2" charset="0"/>
                      </a:endParaRPr>
                    </a:p>
                  </a:txBody>
                  <a:tcPr marL="6350" marR="6350" marT="6350" marB="0" anchor="ctr"/>
                </a:tc>
                <a:tc>
                  <a:txBody>
                    <a:bodyPr/>
                    <a:lstStyle/>
                    <a:p>
                      <a:pPr algn="ctr" fontAlgn="b"/>
                      <a:r>
                        <a:rPr lang="en-IN" sz="1400" b="0" u="none" strike="noStrike">
                          <a:solidFill>
                            <a:srgbClr val="000000"/>
                          </a:solidFill>
                          <a:effectLst/>
                          <a:latin typeface="Lora" panose="02000503000000020004" pitchFamily="2" charset="0"/>
                        </a:rPr>
                        <a:t>44D</a:t>
                      </a:r>
                      <a:endParaRPr lang="en-IN" sz="1400" b="0" i="0" u="none" strike="noStrike">
                        <a:solidFill>
                          <a:srgbClr val="000000"/>
                        </a:solidFill>
                        <a:effectLst/>
                        <a:latin typeface="Lora" panose="02000503000000020004" pitchFamily="2" charset="0"/>
                      </a:endParaRPr>
                    </a:p>
                  </a:txBody>
                  <a:tcPr marL="6350" marR="6350" marT="6350" marB="0" anchor="ctr"/>
                </a:tc>
                <a:tc>
                  <a:txBody>
                    <a:bodyPr/>
                    <a:lstStyle/>
                    <a:p>
                      <a:pPr algn="ctr" fontAlgn="b"/>
                      <a:r>
                        <a:rPr lang="en-US" sz="1400" b="0" u="none" strike="noStrike" dirty="0">
                          <a:solidFill>
                            <a:srgbClr val="000000"/>
                          </a:solidFill>
                          <a:effectLst/>
                          <a:latin typeface="Lora" panose="02000503000000020004" pitchFamily="2" charset="0"/>
                        </a:rPr>
                        <a:t>Replaced in substance by modern non-resident and special rate provisions plus treaty-based taxation; considered redundant in new code.</a:t>
                      </a:r>
                      <a:endParaRPr lang="en-US" sz="1400" b="0" i="0" u="none" strike="noStrike" dirty="0">
                        <a:solidFill>
                          <a:srgbClr val="000000"/>
                        </a:solidFill>
                        <a:effectLst/>
                        <a:latin typeface="Lora" panose="02000503000000020004" pitchFamily="2" charset="0"/>
                      </a:endParaRPr>
                    </a:p>
                  </a:txBody>
                  <a:tcPr marL="6350" marR="6350" marT="6350" marB="0" anchor="ctr"/>
                </a:tc>
                <a:extLst>
                  <a:ext uri="{0D108BD9-81ED-4DB2-BD59-A6C34878D82A}">
                    <a16:rowId xmlns:a16="http://schemas.microsoft.com/office/drawing/2014/main" val="1924028400"/>
                  </a:ext>
                </a:extLst>
              </a:tr>
            </a:tbl>
          </a:graphicData>
        </a:graphic>
      </p:graphicFrame>
      <p:sp>
        <p:nvSpPr>
          <p:cNvPr id="3" name="Title 2">
            <a:extLst>
              <a:ext uri="{FF2B5EF4-FFF2-40B4-BE49-F238E27FC236}">
                <a16:creationId xmlns:a16="http://schemas.microsoft.com/office/drawing/2014/main" id="{03081492-25EE-3302-972F-FC68E30251EB}"/>
              </a:ext>
            </a:extLst>
          </p:cNvPr>
          <p:cNvSpPr>
            <a:spLocks noGrp="1"/>
          </p:cNvSpPr>
          <p:nvPr>
            <p:ph type="title"/>
          </p:nvPr>
        </p:nvSpPr>
        <p:spPr/>
        <p:txBody>
          <a:bodyPr/>
          <a:lstStyle/>
          <a:p>
            <a:r>
              <a:rPr lang="en-IN" dirty="0"/>
              <a:t>Old Redundant provisions are deleted from the ITA 2025</a:t>
            </a:r>
          </a:p>
        </p:txBody>
      </p:sp>
      <p:sp>
        <p:nvSpPr>
          <p:cNvPr id="2" name="Slide Number Placeholder 42">
            <a:extLst>
              <a:ext uri="{FF2B5EF4-FFF2-40B4-BE49-F238E27FC236}">
                <a16:creationId xmlns:a16="http://schemas.microsoft.com/office/drawing/2014/main" id="{68E980FA-C03D-20F3-6788-DFA287AFD008}"/>
              </a:ext>
            </a:extLst>
          </p:cNvPr>
          <p:cNvSpPr txBox="1">
            <a:spLocks/>
          </p:cNvSpPr>
          <p:nvPr/>
        </p:nvSpPr>
        <p:spPr>
          <a:xfrm>
            <a:off x="4724400" y="6413087"/>
            <a:ext cx="27432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BC05DF-A747-42DE-937C-2676F8C89A98}" type="slidenum">
              <a:rPr lang="en-IN" smtClean="0">
                <a:latin typeface="Lora" panose="02000503000000020004" pitchFamily="2" charset="0"/>
              </a:rPr>
              <a:pPr/>
              <a:t>9</a:t>
            </a:fld>
            <a:endParaRPr lang="en-IN" dirty="0">
              <a:latin typeface="Lora" panose="02000503000000020004" pitchFamily="2" charset="0"/>
            </a:endParaRPr>
          </a:p>
        </p:txBody>
      </p:sp>
    </p:spTree>
    <p:extLst>
      <p:ext uri="{BB962C8B-B14F-4D97-AF65-F5344CB8AC3E}">
        <p14:creationId xmlns:p14="http://schemas.microsoft.com/office/powerpoint/2010/main" val="3786181032"/>
      </p:ext>
    </p:extLst>
  </p:cSld>
  <p:clrMapOvr>
    <a:masterClrMapping/>
  </p:clrMapOvr>
</p:sld>
</file>

<file path=ppt/theme/theme1.xml><?xml version="1.0" encoding="utf-8"?>
<a:theme xmlns:a="http://schemas.openxmlformats.org/drawingml/2006/main" name="Office Theme">
  <a:themeElements>
    <a:clrScheme name="KCM LLP">
      <a:dk1>
        <a:sysClr val="windowText" lastClr="000000"/>
      </a:dk1>
      <a:lt1>
        <a:sysClr val="window" lastClr="FFFFFF"/>
      </a:lt1>
      <a:dk2>
        <a:srgbClr val="44546A"/>
      </a:dk2>
      <a:lt2>
        <a:srgbClr val="E7E6E6"/>
      </a:lt2>
      <a:accent1>
        <a:srgbClr val="23466D"/>
      </a:accent1>
      <a:accent2>
        <a:srgbClr val="00A0E3"/>
      </a:accent2>
      <a:accent3>
        <a:srgbClr val="13A04E"/>
      </a:accent3>
      <a:accent4>
        <a:srgbClr val="F9841B"/>
      </a:accent4>
      <a:accent5>
        <a:srgbClr val="FFC000"/>
      </a:accent5>
      <a:accent6>
        <a:srgbClr val="E73A5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2752CF6ECBDD498A061586F0ADABA2" ma:contentTypeVersion="21" ma:contentTypeDescription="Create a new document." ma:contentTypeScope="" ma:versionID="4e963df777f5780d9ea4bfa0a81314f2">
  <xsd:schema xmlns:xsd="http://www.w3.org/2001/XMLSchema" xmlns:xs="http://www.w3.org/2001/XMLSchema" xmlns:p="http://schemas.microsoft.com/office/2006/metadata/properties" xmlns:ns2="59a4c798-ec8f-470c-b7d4-4f7b6107a3b0" xmlns:ns3="b13af3d7-1bbe-4284-ae78-f9f6015b3ca5" targetNamespace="http://schemas.microsoft.com/office/2006/metadata/properties" ma:root="true" ma:fieldsID="c71e3d92025dea7a09c8e3770b653da9" ns2:_="" ns3:_="">
    <xsd:import namespace="59a4c798-ec8f-470c-b7d4-4f7b6107a3b0"/>
    <xsd:import namespace="b13af3d7-1bbe-4284-ae78-f9f6015b3c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KeywordTaxHTField" minOccurs="0"/>
                <xsd:element ref="ns3:TaxCatchAll" minOccurs="0"/>
                <xsd:element ref="ns2:Description1"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4c798-ec8f-470c-b7d4-4f7b6107a3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escription1" ma:index="16" nillable="true" ma:displayName="Description" ma:internalName="Description1">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142914f-2c0f-4086-8be5-d8609876e46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3af3d7-1bbe-4284-ae78-f9f6015b3ca5" elementFormDefault="qualified">
    <xsd:import namespace="http://schemas.microsoft.com/office/2006/documentManagement/types"/>
    <xsd:import namespace="http://schemas.microsoft.com/office/infopath/2007/PartnerControls"/>
    <xsd:element name="TaxKeywordTaxHTField" ma:index="13" nillable="true" ma:taxonomy="true" ma:internalName="TaxKeywordTaxHTField" ma:taxonomyFieldName="TaxKeyword" ma:displayName="Enterprise Keywords" ma:fieldId="{23f27201-bee3-471e-b2e7-b64fd8b7ca38}" ma:taxonomyMulti="true" ma:sspId="e142914f-2c0f-4086-8be5-d8609876e465"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735d9e3e-bf05-47b7-ad49-418ba48fcc4d}" ma:internalName="TaxCatchAll" ma:showField="CatchAllData" ma:web="b13af3d7-1bbe-4284-ae78-f9f6015b3ca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13af3d7-1bbe-4284-ae78-f9f6015b3ca5" xsi:nil="true"/>
    <lcf76f155ced4ddcb4097134ff3c332f xmlns="59a4c798-ec8f-470c-b7d4-4f7b6107a3b0">
      <Terms xmlns="http://schemas.microsoft.com/office/infopath/2007/PartnerControls"/>
    </lcf76f155ced4ddcb4097134ff3c332f>
    <TaxKeywordTaxHTField xmlns="b13af3d7-1bbe-4284-ae78-f9f6015b3ca5">
      <Terms xmlns="http://schemas.microsoft.com/office/infopath/2007/PartnerControls"/>
    </TaxKeywordTaxHTField>
    <Description1 xmlns="59a4c798-ec8f-470c-b7d4-4f7b6107a3b0" xsi:nil="true"/>
  </documentManagement>
</p:properties>
</file>

<file path=customXml/itemProps1.xml><?xml version="1.0" encoding="utf-8"?>
<ds:datastoreItem xmlns:ds="http://schemas.openxmlformats.org/officeDocument/2006/customXml" ds:itemID="{710E51BA-6FA8-46CF-B457-B57F86101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4c798-ec8f-470c-b7d4-4f7b6107a3b0"/>
    <ds:schemaRef ds:uri="b13af3d7-1bbe-4284-ae78-f9f6015b3c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FAB63C-1CD5-4C78-BCF7-2ABF44FE63CC}">
  <ds:schemaRefs>
    <ds:schemaRef ds:uri="http://schemas.microsoft.com/sharepoint/v3/contenttype/forms"/>
  </ds:schemaRefs>
</ds:datastoreItem>
</file>

<file path=customXml/itemProps3.xml><?xml version="1.0" encoding="utf-8"?>
<ds:datastoreItem xmlns:ds="http://schemas.openxmlformats.org/officeDocument/2006/customXml" ds:itemID="{2E4E5092-8814-4A9D-85CA-CD1DE40CC4CC}">
  <ds:schemaRefs>
    <ds:schemaRef ds:uri="59a4c798-ec8f-470c-b7d4-4f7b6107a3b0"/>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elements/1.1/"/>
    <ds:schemaRef ds:uri="b13af3d7-1bbe-4284-ae78-f9f6015b3ca5"/>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7634562b-e5c0-4b68-bd19-c465d38a8aff}" enabled="0" method="" siteId="{7634562b-e5c0-4b68-bd19-c465d38a8aff}" removed="1"/>
</clbl:labelList>
</file>

<file path=docProps/app.xml><?xml version="1.0" encoding="utf-8"?>
<Properties xmlns="http://schemas.openxmlformats.org/officeDocument/2006/extended-properties" xmlns:vt="http://schemas.openxmlformats.org/officeDocument/2006/docPropsVTypes">
  <TotalTime>4983</TotalTime>
  <Words>8296</Words>
  <Application>Microsoft Office PowerPoint</Application>
  <PresentationFormat>Widescreen</PresentationFormat>
  <Paragraphs>576</Paragraphs>
  <Slides>69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Wingdings</vt:lpstr>
      <vt:lpstr>Lora</vt:lpstr>
      <vt:lpstr>Calibri</vt:lpstr>
      <vt:lpstr>Times New Roman</vt:lpstr>
      <vt:lpstr>Poppins</vt:lpstr>
      <vt:lpstr>Office Theme</vt:lpstr>
      <vt:lpstr>TAXVISION – A Series on Decoding the New Income Tax 2025</vt:lpstr>
      <vt:lpstr>PowerPoint Presentation</vt:lpstr>
      <vt:lpstr>Major Changes</vt:lpstr>
      <vt:lpstr>Generic changes in PGBP head</vt:lpstr>
      <vt:lpstr>Major Changes under the head PGBP - Continued</vt:lpstr>
      <vt:lpstr>Major Changes under the head PGBP - Continued</vt:lpstr>
      <vt:lpstr>Amendment in Budget 2026</vt:lpstr>
      <vt:lpstr>Deletion and addition of new provisions</vt:lpstr>
      <vt:lpstr>Old Redundant provisions are deleted from the ITA 2025</vt:lpstr>
      <vt:lpstr>Why did MoF provide deductions/incentive?</vt:lpstr>
      <vt:lpstr>Why did the policy fail?</vt:lpstr>
      <vt:lpstr>Insertion of New Provision for Interpretation – Section 66</vt:lpstr>
      <vt:lpstr>Data Center Services</vt:lpstr>
      <vt:lpstr>Capital goods supplied to contract manufacturer</vt:lpstr>
      <vt:lpstr>Exemption from MAT to certain non-residents</vt:lpstr>
      <vt:lpstr>Section by Section Analysis</vt:lpstr>
      <vt:lpstr>Charging provision</vt:lpstr>
      <vt:lpstr>Section 28 of ITA, 1961 / S. 26 Income from PGBP r.w.s. S. 66 of ITA, 2025 - Interpretation</vt:lpstr>
      <vt:lpstr>Section 28 of ITA, 1961 / S. 26 Income from PGBP r.w.s. S. 66 of ITA, 2025 - Interpretation</vt:lpstr>
      <vt:lpstr>Section 28 of ITA, 1961 / S. 26 Income from PGBP r.w.s. S. 66 of ITA, 2025 - Interpretation</vt:lpstr>
      <vt:lpstr>Capital Assets and everything around them</vt:lpstr>
      <vt:lpstr>Section 30 &amp; 31 of ITA 1961 / Section 28 of ITA, 2025 – Rent, rates, taxes, repairs and insurance </vt:lpstr>
      <vt:lpstr>Section 32 of ITA 1961 / Section 33 of ITA 2025 – Deduction for depreciation r.w.s. Section 66 - Interpretation</vt:lpstr>
      <vt:lpstr>Section 32 of ITA 1961 / Section 33 of ITA 2025</vt:lpstr>
      <vt:lpstr>Section 38 of 1961 / Section 28 &amp; 33 of 2025 – Deduction for expense on assets partly used for business</vt:lpstr>
      <vt:lpstr>Section 43(1) of ITA 1961/ Section 39 of 2025 – Computation of  Actual Cost</vt:lpstr>
      <vt:lpstr>Section 43(1) of ITA 1961/ Section 39 of 2025 – Computation of  Actual Cost</vt:lpstr>
      <vt:lpstr>Section 43A of ITA 1961/ Section 42 of 2025</vt:lpstr>
      <vt:lpstr>Normal Deductions under PGBP</vt:lpstr>
      <vt:lpstr>Section 36 of 1961 / Sections 2, 29, 30, 31, 32, &amp; 66 of 2025</vt:lpstr>
      <vt:lpstr>Section 36 of 1961 / Sections 2, 29, 30, 32, &amp; 66 of 2025</vt:lpstr>
      <vt:lpstr>Section 36 of 1961 / Sections 31 of 2025 –Bad debts</vt:lpstr>
      <vt:lpstr>Section 37 of 1961 / Section 34 of 2025</vt:lpstr>
      <vt:lpstr>Section 40 of 1961 / Section 35 of 2025</vt:lpstr>
      <vt:lpstr>Section 40 of 1961 / Section 35 of 2025 – Contd.</vt:lpstr>
      <vt:lpstr>Section 40A of 1961 / Section 36 &amp; 29 of 2025</vt:lpstr>
      <vt:lpstr>Section 40A of 1961 / Section 36 &amp; 29 of 2025</vt:lpstr>
      <vt:lpstr>Section 41 of 1961 / Section 38 of 2025</vt:lpstr>
      <vt:lpstr>Section 43AA of 1961 / 43 of 2025</vt:lpstr>
      <vt:lpstr>Section 43B of 1961 / Section 37 of 2025</vt:lpstr>
      <vt:lpstr>Section 43B of 1961 / Section 37 of 2025 – Contd.</vt:lpstr>
      <vt:lpstr>Presumptive Taxation</vt:lpstr>
      <vt:lpstr>Section 44AA of 1961 / Section 62 of 2025</vt:lpstr>
      <vt:lpstr>Section 44AA of 1961 / Section 62 of 2025 – Contd.</vt:lpstr>
      <vt:lpstr>Section 44AB of 1961 / Section 63 of 2025</vt:lpstr>
      <vt:lpstr>Section 44AB of 1961 / Section 63 of 2025</vt:lpstr>
      <vt:lpstr>Section 44AD &amp; 44ADA of 1961 / Section 58 of 2025</vt:lpstr>
      <vt:lpstr>Section 44AD &amp; 44ADA of 1961 / Section 58 of 2025</vt:lpstr>
      <vt:lpstr>Section 44AE of 1961 / Section 58 of 2025</vt:lpstr>
      <vt:lpstr>Section 44AE/ Section 58 of 2025</vt:lpstr>
      <vt:lpstr>Section 44B, 44BBA, 44BBC of 1961 / Section 61 of 2025</vt:lpstr>
      <vt:lpstr>Section 44BB, 44BBB of 1961 / Section 61 of 2025</vt:lpstr>
      <vt:lpstr>Section 44BBD of 1961/ Section 61 of 2025</vt:lpstr>
      <vt:lpstr>Section 44BB, 44BBB and 44BBD of 1961 / Section 61 of 2025 – Contd.</vt:lpstr>
      <vt:lpstr>Set off of inter-head losses and unabsorbed depreciation</vt:lpstr>
      <vt:lpstr>Section 44C, 44DA, &amp; 44DB of 1961 / Section 60, 59 of 2025</vt:lpstr>
      <vt:lpstr>Special Deductions – The ones which are left</vt:lpstr>
      <vt:lpstr>Section 33ABA of ITA 1961 / Section 49 &amp; Sch. X of ITA 2025</vt:lpstr>
      <vt:lpstr>Section 35 of ITA 1961 / Section 45 of ITA 2025</vt:lpstr>
      <vt:lpstr>Section 35ABA &amp; 35ABB of ITA 1961 / Section 52 of ITA 2025</vt:lpstr>
      <vt:lpstr>Section 35AD of ITA 1961 / Section 46 of ITA 2025</vt:lpstr>
      <vt:lpstr>Section 35CCC &amp; 35CCD of 1961 / Section 47 of 2025</vt:lpstr>
      <vt:lpstr>Section 42 &amp; 43 of 1961 / Section 54, 39, 41, &amp; 66 of 2025</vt:lpstr>
      <vt:lpstr>Section 35D, 35DD, 35DDA, &amp; 35E of 1961 / Section 44, 51, &amp; 52 of 2025</vt:lpstr>
      <vt:lpstr>Section 33AB of ITA 1961 / Section 48 &amp; Sch. IX of ITA 2025</vt:lpstr>
      <vt:lpstr>Section 43C, 43CA, 43CB, 43D of ITA 1961 </vt:lpstr>
      <vt:lpstr>Section 44 &amp; 44A of 1961 / Section 55 &amp; 50 of 2025</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 C Mehta &amp; Co LLP</dc:title>
  <dc:creator/>
  <cp:lastModifiedBy>Mehta, Parshva (KCM - Vadodara)</cp:lastModifiedBy>
  <cp:revision>127</cp:revision>
  <cp:lastPrinted>2026-03-06T10:40:27Z</cp:lastPrinted>
  <dcterms:created xsi:type="dcterms:W3CDTF">2020-03-02T13:31:51Z</dcterms:created>
  <dcterms:modified xsi:type="dcterms:W3CDTF">2026-03-07T08:27:44Z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0x0101006D2752CF6ECBDD498A061586F0ADABA2</vt:lpwstr>
  </property>
</Properties>
</file>