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7"/>
  </p:notesMasterIdLst>
  <p:sldIdLst>
    <p:sldId id="256" r:id="rId2"/>
    <p:sldId id="257" r:id="rId3"/>
    <p:sldId id="261" r:id="rId4"/>
    <p:sldId id="296" r:id="rId5"/>
    <p:sldId id="297" r:id="rId6"/>
    <p:sldId id="260" r:id="rId7"/>
    <p:sldId id="299" r:id="rId8"/>
    <p:sldId id="300" r:id="rId9"/>
    <p:sldId id="301" r:id="rId10"/>
    <p:sldId id="640" r:id="rId11"/>
    <p:sldId id="641" r:id="rId12"/>
    <p:sldId id="642" r:id="rId13"/>
    <p:sldId id="643" r:id="rId14"/>
    <p:sldId id="644" r:id="rId15"/>
    <p:sldId id="645" r:id="rId16"/>
    <p:sldId id="302" r:id="rId17"/>
    <p:sldId id="346" r:id="rId18"/>
    <p:sldId id="304" r:id="rId19"/>
    <p:sldId id="305" r:id="rId20"/>
    <p:sldId id="306" r:id="rId21"/>
    <p:sldId id="307" r:id="rId22"/>
    <p:sldId id="308" r:id="rId23"/>
    <p:sldId id="309" r:id="rId24"/>
    <p:sldId id="646" r:id="rId25"/>
    <p:sldId id="647" r:id="rId26"/>
    <p:sldId id="648" r:id="rId27"/>
    <p:sldId id="649" r:id="rId28"/>
    <p:sldId id="310" r:id="rId29"/>
    <p:sldId id="312" r:id="rId30"/>
    <p:sldId id="313" r:id="rId31"/>
    <p:sldId id="314" r:id="rId32"/>
    <p:sldId id="650" r:id="rId33"/>
    <p:sldId id="316" r:id="rId34"/>
    <p:sldId id="317" r:id="rId35"/>
    <p:sldId id="318" r:id="rId36"/>
    <p:sldId id="319" r:id="rId37"/>
    <p:sldId id="651" r:id="rId38"/>
    <p:sldId id="652" r:id="rId39"/>
    <p:sldId id="653" r:id="rId40"/>
    <p:sldId id="654" r:id="rId41"/>
    <p:sldId id="321" r:id="rId42"/>
    <p:sldId id="322" r:id="rId43"/>
    <p:sldId id="323" r:id="rId44"/>
    <p:sldId id="324" r:id="rId45"/>
    <p:sldId id="345" r:id="rId46"/>
    <p:sldId id="617" r:id="rId47"/>
    <p:sldId id="619" r:id="rId48"/>
    <p:sldId id="625" r:id="rId49"/>
    <p:sldId id="618" r:id="rId50"/>
    <p:sldId id="627" r:id="rId51"/>
    <p:sldId id="626" r:id="rId52"/>
    <p:sldId id="622" r:id="rId53"/>
    <p:sldId id="639" r:id="rId54"/>
    <p:sldId id="655" r:id="rId55"/>
    <p:sldId id="275" r:id="rId56"/>
  </p:sldIdLst>
  <p:sldSz cx="9144000" cy="5143500" type="screen16x9"/>
  <p:notesSz cx="6858000" cy="9144000"/>
  <p:embeddedFontLst>
    <p:embeddedFont>
      <p:font typeface="Atkinson Hyperlegible" panose="020B0604020202020204" charset="0"/>
      <p:regular r:id="rId58"/>
      <p:bold r:id="rId59"/>
      <p:italic r:id="rId60"/>
      <p:boldItalic r:id="rId61"/>
    </p:embeddedFont>
    <p:embeddedFont>
      <p:font typeface="Bebas Neue" panose="020B0606020202050201" pitchFamily="34" charset="0"/>
      <p:regular r:id="rId62"/>
    </p:embeddedFont>
    <p:embeddedFont>
      <p:font typeface="Book Antiqua" panose="02040602050305030304" pitchFamily="18" charset="0"/>
      <p:regular r:id="rId63"/>
      <p:bold r:id="rId64"/>
      <p:italic r:id="rId65"/>
      <p:boldItalic r:id="rId66"/>
    </p:embeddedFont>
    <p:embeddedFont>
      <p:font typeface="Cambria" panose="02040503050406030204" pitchFamily="18" charset="0"/>
      <p:regular r:id="rId67"/>
      <p:bold r:id="rId68"/>
      <p:italic r:id="rId69"/>
      <p:boldItalic r:id="rId70"/>
    </p:embeddedFont>
    <p:embeddedFont>
      <p:font typeface="Gabriola" panose="04040605051002020D02" pitchFamily="82" charset="0"/>
      <p:regular r:id="rId71"/>
    </p:embeddedFont>
    <p:embeddedFont>
      <p:font typeface="Monotype Corsiva" panose="03010101010201010101" pitchFamily="66" charset="0"/>
      <p:italic r:id="rId72"/>
    </p:embeddedFont>
    <p:embeddedFont>
      <p:font typeface="Nunito Light" pitchFamily="2" charset="0"/>
      <p:regular r:id="rId73"/>
      <p:italic r:id="rId74"/>
    </p:embeddedFont>
    <p:embeddedFont>
      <p:font typeface="Playfair Display" panose="00000500000000000000" pitchFamily="2" charset="0"/>
      <p:regular r:id="rId75"/>
      <p:bold r:id="rId76"/>
      <p:italic r:id="rId77"/>
      <p:boldItalic r:id="rId78"/>
    </p:embeddedFont>
    <p:embeddedFont>
      <p:font typeface="Segoe Print" panose="02000600000000000000" pitchFamily="2"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9C4CAC-9136-4711-B86B-1324A45873EE}">
  <a:tblStyle styleId="{DD9C4CAC-9136-4711-B86B-1324A45873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33BAEF-3C47-4B6B-8032-EE7DF63006CD}"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4.xml"/><Relationship Id="rId61" Type="http://schemas.openxmlformats.org/officeDocument/2006/relationships/font" Target="fonts/font4.fntdata"/><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9.fntdata"/></Relationships>
</file>

<file path=ppt/diagrams/_rels/data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C4767-B670-4FEA-A460-AE832A5D42E2}"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E0195373-DAFF-416A-B8E2-3A890A71CE02}">
      <dgm:prSet custT="1"/>
      <dgm:spPr>
        <a:xfrm>
          <a:off x="0" y="8961"/>
          <a:ext cx="4896000" cy="957366"/>
        </a:xfrm>
        <a:prstGeom prst="rect">
          <a:avLst/>
        </a:prstGeom>
      </dgm:spPr>
      <dgm:t>
        <a:bodyPr/>
        <a:lstStyle/>
        <a:p>
          <a:pPr>
            <a:buNone/>
          </a:pPr>
          <a:r>
            <a:rPr lang="en-US" sz="2400" dirty="0">
              <a:latin typeface="Cambria" panose="02040503050406030204" pitchFamily="18" charset="0"/>
              <a:ea typeface="Cambria" panose="02040503050406030204" pitchFamily="18" charset="0"/>
              <a:cs typeface="+mn-cs"/>
            </a:rPr>
            <a:t>Rapid changes in CBS software</a:t>
          </a:r>
        </a:p>
      </dgm:t>
    </dgm:pt>
    <dgm:pt modelId="{161CF17B-5063-49BF-95B5-45891767E413}" type="parTrans" cxnId="{565A24A0-98C1-4CC0-A3C1-D375B747F477}">
      <dgm:prSet/>
      <dgm:spPr/>
      <dgm:t>
        <a:bodyPr/>
        <a:lstStyle/>
        <a:p>
          <a:endParaRPr lang="en-US" sz="1600">
            <a:solidFill>
              <a:schemeClr val="bg2">
                <a:lumMod val="10000"/>
              </a:schemeClr>
            </a:solidFill>
          </a:endParaRPr>
        </a:p>
      </dgm:t>
    </dgm:pt>
    <dgm:pt modelId="{845366D8-F927-4BB0-B989-EFA544C82F49}" type="sibTrans" cxnId="{565A24A0-98C1-4CC0-A3C1-D375B747F477}">
      <dgm:prSet/>
      <dgm:spPr/>
      <dgm:t>
        <a:bodyPr/>
        <a:lstStyle/>
        <a:p>
          <a:endParaRPr lang="en-US" sz="1600">
            <a:solidFill>
              <a:schemeClr val="bg2">
                <a:lumMod val="10000"/>
              </a:schemeClr>
            </a:solidFill>
          </a:endParaRPr>
        </a:p>
      </dgm:t>
    </dgm:pt>
    <dgm:pt modelId="{6658C882-82F0-4719-9D6F-CB664DA131E7}">
      <dgm:prSet custT="1"/>
      <dgm:spPr>
        <a:xfrm>
          <a:off x="0" y="953987"/>
          <a:ext cx="4896000" cy="957366"/>
        </a:xfrm>
        <a:prstGeom prst="rect">
          <a:avLst/>
        </a:prstGeom>
      </dgm:spPr>
      <dgm:t>
        <a:bodyPr/>
        <a:lstStyle/>
        <a:p>
          <a:pPr>
            <a:buNone/>
          </a:pPr>
          <a:r>
            <a:rPr lang="en-US" sz="2400" dirty="0">
              <a:latin typeface="Cambria" panose="02040503050406030204" pitchFamily="18" charset="0"/>
              <a:ea typeface="Cambria" panose="02040503050406030204" pitchFamily="18" charset="0"/>
              <a:cs typeface="+mn-cs"/>
            </a:rPr>
            <a:t>Frequent change in RBI Guidelines </a:t>
          </a:r>
        </a:p>
      </dgm:t>
    </dgm:pt>
    <dgm:pt modelId="{A891B4BF-D62F-42E4-A7CF-3A4CF9285A4C}" type="parTrans" cxnId="{49B7A02C-56E6-4CE2-A281-01AE94EB09CD}">
      <dgm:prSet/>
      <dgm:spPr/>
      <dgm:t>
        <a:bodyPr/>
        <a:lstStyle/>
        <a:p>
          <a:endParaRPr lang="en-US" sz="1600">
            <a:solidFill>
              <a:schemeClr val="bg2">
                <a:lumMod val="10000"/>
              </a:schemeClr>
            </a:solidFill>
          </a:endParaRPr>
        </a:p>
      </dgm:t>
    </dgm:pt>
    <dgm:pt modelId="{959722E7-E65D-4273-AFF4-88D63C278BB6}" type="sibTrans" cxnId="{49B7A02C-56E6-4CE2-A281-01AE94EB09CD}">
      <dgm:prSet/>
      <dgm:spPr/>
      <dgm:t>
        <a:bodyPr/>
        <a:lstStyle/>
        <a:p>
          <a:endParaRPr lang="en-US" sz="1600">
            <a:solidFill>
              <a:schemeClr val="bg2">
                <a:lumMod val="10000"/>
              </a:schemeClr>
            </a:solidFill>
          </a:endParaRPr>
        </a:p>
      </dgm:t>
    </dgm:pt>
    <dgm:pt modelId="{7E437647-6B85-4BC9-9F54-E7B6E93863BD}">
      <dgm:prSet custT="1"/>
      <dgm:spPr>
        <a:xfrm>
          <a:off x="0" y="1915316"/>
          <a:ext cx="4896000" cy="957366"/>
        </a:xfrm>
        <a:prstGeom prst="rect">
          <a:avLst/>
        </a:prstGeom>
      </dgm:spPr>
      <dgm:t>
        <a:bodyPr/>
        <a:lstStyle/>
        <a:p>
          <a:pPr>
            <a:buNone/>
          </a:pPr>
          <a:r>
            <a:rPr lang="en-IN" sz="2400" dirty="0">
              <a:latin typeface="Cambria" panose="02040503050406030204" pitchFamily="18" charset="0"/>
              <a:ea typeface="Cambria" panose="02040503050406030204" pitchFamily="18" charset="0"/>
              <a:cs typeface="+mn-cs"/>
            </a:rPr>
            <a:t>Frequent pronouncement by ICAI</a:t>
          </a:r>
          <a:endParaRPr lang="en-US" sz="2400" dirty="0">
            <a:latin typeface="Cambria" panose="02040503050406030204" pitchFamily="18" charset="0"/>
            <a:ea typeface="Cambria" panose="02040503050406030204" pitchFamily="18" charset="0"/>
            <a:cs typeface="+mn-cs"/>
          </a:endParaRPr>
        </a:p>
      </dgm:t>
    </dgm:pt>
    <dgm:pt modelId="{FB04FF99-3A19-4423-96A8-BD972A266F8D}" type="parTrans" cxnId="{F9071FBA-F251-46AE-A5EB-304F9FDD0DCA}">
      <dgm:prSet/>
      <dgm:spPr/>
      <dgm:t>
        <a:bodyPr/>
        <a:lstStyle/>
        <a:p>
          <a:endParaRPr lang="en-US" sz="1600">
            <a:solidFill>
              <a:schemeClr val="bg2">
                <a:lumMod val="10000"/>
              </a:schemeClr>
            </a:solidFill>
          </a:endParaRPr>
        </a:p>
      </dgm:t>
    </dgm:pt>
    <dgm:pt modelId="{6DBFF5AA-7547-4E91-BC2D-1AE101BAB872}" type="sibTrans" cxnId="{F9071FBA-F251-46AE-A5EB-304F9FDD0DCA}">
      <dgm:prSet/>
      <dgm:spPr/>
      <dgm:t>
        <a:bodyPr/>
        <a:lstStyle/>
        <a:p>
          <a:endParaRPr lang="en-US" sz="1600">
            <a:solidFill>
              <a:schemeClr val="bg2">
                <a:lumMod val="10000"/>
              </a:schemeClr>
            </a:solidFill>
          </a:endParaRPr>
        </a:p>
      </dgm:t>
    </dgm:pt>
    <dgm:pt modelId="{A48EC2F1-70A3-45F7-8924-8A9855AC08A7}">
      <dgm:prSet custT="1"/>
      <dgm:spPr>
        <a:xfrm>
          <a:off x="0" y="3830049"/>
          <a:ext cx="4896000" cy="957366"/>
        </a:xfrm>
        <a:prstGeom prst="rect">
          <a:avLst/>
        </a:prstGeom>
      </dgm:spPr>
      <dgm:t>
        <a:bodyPr/>
        <a:lstStyle/>
        <a:p>
          <a:pPr>
            <a:buNone/>
          </a:pPr>
          <a:r>
            <a:rPr lang="en-IN" sz="2400" dirty="0">
              <a:latin typeface="Cambria" panose="02040503050406030204" pitchFamily="18" charset="0"/>
              <a:ea typeface="Cambria" panose="02040503050406030204" pitchFamily="18" charset="0"/>
              <a:cs typeface="+mn-cs"/>
            </a:rPr>
            <a:t>Effective Internal Control System</a:t>
          </a:r>
          <a:endParaRPr lang="en-US" sz="2400" dirty="0">
            <a:latin typeface="Cambria" panose="02040503050406030204" pitchFamily="18" charset="0"/>
            <a:ea typeface="Cambria" panose="02040503050406030204" pitchFamily="18" charset="0"/>
            <a:cs typeface="+mn-cs"/>
          </a:endParaRPr>
        </a:p>
      </dgm:t>
    </dgm:pt>
    <dgm:pt modelId="{23E930AC-E5C2-45D6-8BD5-DB0B4B0DB598}" type="parTrans" cxnId="{DC3CFEE8-CE82-404D-A3BE-1F8AA9EDA55F}">
      <dgm:prSet/>
      <dgm:spPr/>
      <dgm:t>
        <a:bodyPr/>
        <a:lstStyle/>
        <a:p>
          <a:endParaRPr lang="en-US" sz="1600">
            <a:solidFill>
              <a:schemeClr val="bg2">
                <a:lumMod val="10000"/>
              </a:schemeClr>
            </a:solidFill>
          </a:endParaRPr>
        </a:p>
      </dgm:t>
    </dgm:pt>
    <dgm:pt modelId="{A16D8796-4824-40B5-9081-7D23B331DE28}" type="sibTrans" cxnId="{DC3CFEE8-CE82-404D-A3BE-1F8AA9EDA55F}">
      <dgm:prSet/>
      <dgm:spPr/>
      <dgm:t>
        <a:bodyPr/>
        <a:lstStyle/>
        <a:p>
          <a:endParaRPr lang="en-US" sz="1600">
            <a:solidFill>
              <a:schemeClr val="bg2">
                <a:lumMod val="10000"/>
              </a:schemeClr>
            </a:solidFill>
          </a:endParaRPr>
        </a:p>
      </dgm:t>
    </dgm:pt>
    <dgm:pt modelId="{064818E6-E109-4754-9B9F-57C035CDB9B2}">
      <dgm:prSet custT="1"/>
      <dgm:spPr>
        <a:xfrm>
          <a:off x="0" y="2872683"/>
          <a:ext cx="4896000" cy="957366"/>
        </a:xfrm>
      </dgm:spPr>
      <dgm:t>
        <a:bodyPr/>
        <a:lstStyle/>
        <a:p>
          <a:pPr>
            <a:buNone/>
          </a:pPr>
          <a:r>
            <a:rPr lang="en-US" sz="2400" dirty="0">
              <a:latin typeface="Cambria" panose="02040503050406030204" pitchFamily="18" charset="0"/>
              <a:ea typeface="Cambria" panose="02040503050406030204" pitchFamily="18" charset="0"/>
              <a:cs typeface="+mn-cs"/>
            </a:rPr>
            <a:t>Limited Period of time for Audit</a:t>
          </a:r>
        </a:p>
      </dgm:t>
    </dgm:pt>
    <dgm:pt modelId="{46DEECF6-A237-4074-846A-52709A781DF0}" type="parTrans" cxnId="{F1EC0F30-BE13-4541-9D49-53AA9415FD1E}">
      <dgm:prSet/>
      <dgm:spPr/>
      <dgm:t>
        <a:bodyPr/>
        <a:lstStyle/>
        <a:p>
          <a:endParaRPr lang="en-US" sz="1600">
            <a:solidFill>
              <a:schemeClr val="bg2">
                <a:lumMod val="10000"/>
              </a:schemeClr>
            </a:solidFill>
          </a:endParaRPr>
        </a:p>
      </dgm:t>
    </dgm:pt>
    <dgm:pt modelId="{3E8A6C9F-CA0F-4E61-B9EA-35AE57600B76}" type="sibTrans" cxnId="{F1EC0F30-BE13-4541-9D49-53AA9415FD1E}">
      <dgm:prSet/>
      <dgm:spPr/>
      <dgm:t>
        <a:bodyPr/>
        <a:lstStyle/>
        <a:p>
          <a:endParaRPr lang="en-US" sz="1600">
            <a:solidFill>
              <a:schemeClr val="bg2">
                <a:lumMod val="10000"/>
              </a:schemeClr>
            </a:solidFill>
          </a:endParaRPr>
        </a:p>
      </dgm:t>
    </dgm:pt>
    <dgm:pt modelId="{38C3B54B-B32B-47F7-B141-8A44A16785FD}" type="pres">
      <dgm:prSet presAssocID="{093C4767-B670-4FEA-A460-AE832A5D42E2}" presName="vert0" presStyleCnt="0">
        <dgm:presLayoutVars>
          <dgm:dir/>
          <dgm:animOne val="branch"/>
          <dgm:animLvl val="lvl"/>
        </dgm:presLayoutVars>
      </dgm:prSet>
      <dgm:spPr/>
    </dgm:pt>
    <dgm:pt modelId="{CEF7A779-97A9-42FB-A3D8-1312B61EBE15}" type="pres">
      <dgm:prSet presAssocID="{E0195373-DAFF-416A-B8E2-3A890A71CE02}" presName="thickLine" presStyleLbl="alignNode1" presStyleIdx="0" presStyleCnt="5" custLinFactNeighborY="7254"/>
      <dgm:spPr>
        <a:xfrm>
          <a:off x="0" y="70031"/>
          <a:ext cx="4896000" cy="0"/>
        </a:xfrm>
        <a:prstGeom prst="line">
          <a:avLst/>
        </a:prstGeom>
      </dgm:spPr>
    </dgm:pt>
    <dgm:pt modelId="{D84CAA06-E4CA-41CA-8B3A-73A89924B361}" type="pres">
      <dgm:prSet presAssocID="{E0195373-DAFF-416A-B8E2-3A890A71CE02}" presName="horz1" presStyleCnt="0"/>
      <dgm:spPr/>
    </dgm:pt>
    <dgm:pt modelId="{5D780BF3-C0F4-412C-BE98-89D28397EE04}" type="pres">
      <dgm:prSet presAssocID="{E0195373-DAFF-416A-B8E2-3A890A71CE02}" presName="tx1" presStyleLbl="revTx" presStyleIdx="0" presStyleCnt="5" custLinFactNeighborY="875"/>
      <dgm:spPr/>
    </dgm:pt>
    <dgm:pt modelId="{F9501248-1C2F-4890-902B-BFF9E9856F73}" type="pres">
      <dgm:prSet presAssocID="{E0195373-DAFF-416A-B8E2-3A890A71CE02}" presName="vert1" presStyleCnt="0"/>
      <dgm:spPr/>
    </dgm:pt>
    <dgm:pt modelId="{6358DDC9-72A9-4812-B6B9-3BCD1C562250}" type="pres">
      <dgm:prSet presAssocID="{6658C882-82F0-4719-9D6F-CB664DA131E7}" presName="thickLine" presStyleLbl="alignNode1" presStyleIdx="1" presStyleCnt="5"/>
      <dgm:spPr>
        <a:xfrm>
          <a:off x="0" y="957950"/>
          <a:ext cx="4896000" cy="0"/>
        </a:xfrm>
        <a:prstGeom prst="line">
          <a:avLst/>
        </a:prstGeom>
      </dgm:spPr>
    </dgm:pt>
    <dgm:pt modelId="{879D42A7-C13A-4A62-9AA1-8F990D115EA4}" type="pres">
      <dgm:prSet presAssocID="{6658C882-82F0-4719-9D6F-CB664DA131E7}" presName="horz1" presStyleCnt="0"/>
      <dgm:spPr/>
    </dgm:pt>
    <dgm:pt modelId="{60214DF1-4A71-4200-A542-629C9790088D}" type="pres">
      <dgm:prSet presAssocID="{6658C882-82F0-4719-9D6F-CB664DA131E7}" presName="tx1" presStyleLbl="revTx" presStyleIdx="1" presStyleCnt="5" custLinFactNeighborY="-414"/>
      <dgm:spPr/>
    </dgm:pt>
    <dgm:pt modelId="{27190D34-4D92-4FB8-A713-6DDB414CB41B}" type="pres">
      <dgm:prSet presAssocID="{6658C882-82F0-4719-9D6F-CB664DA131E7}" presName="vert1" presStyleCnt="0"/>
      <dgm:spPr/>
    </dgm:pt>
    <dgm:pt modelId="{10451CB3-FB82-417B-8F47-34593C885FEE}" type="pres">
      <dgm:prSet presAssocID="{7E437647-6B85-4BC9-9F54-E7B6E93863BD}" presName="thickLine" presStyleLbl="alignNode1" presStyleIdx="2" presStyleCnt="5"/>
      <dgm:spPr>
        <a:xfrm>
          <a:off x="0" y="1915316"/>
          <a:ext cx="4896000" cy="0"/>
        </a:xfrm>
        <a:prstGeom prst="line">
          <a:avLst/>
        </a:prstGeom>
      </dgm:spPr>
    </dgm:pt>
    <dgm:pt modelId="{64709044-50E3-4812-B01E-9246E2336CD8}" type="pres">
      <dgm:prSet presAssocID="{7E437647-6B85-4BC9-9F54-E7B6E93863BD}" presName="horz1" presStyleCnt="0"/>
      <dgm:spPr/>
    </dgm:pt>
    <dgm:pt modelId="{60A5F245-E8BF-4664-AA94-1C12A09D2666}" type="pres">
      <dgm:prSet presAssocID="{7E437647-6B85-4BC9-9F54-E7B6E93863BD}" presName="tx1" presStyleLbl="revTx" presStyleIdx="2" presStyleCnt="5"/>
      <dgm:spPr/>
    </dgm:pt>
    <dgm:pt modelId="{63240096-A0AB-4FB5-967A-07870A690EE0}" type="pres">
      <dgm:prSet presAssocID="{7E437647-6B85-4BC9-9F54-E7B6E93863BD}" presName="vert1" presStyleCnt="0"/>
      <dgm:spPr/>
    </dgm:pt>
    <dgm:pt modelId="{7BDE0C01-6C3A-411A-BF2E-B62A28B58163}" type="pres">
      <dgm:prSet presAssocID="{064818E6-E109-4754-9B9F-57C035CDB9B2}" presName="thickLine" presStyleLbl="alignNode1" presStyleIdx="3" presStyleCnt="5"/>
      <dgm:spPr>
        <a:xfrm>
          <a:off x="0" y="2872683"/>
          <a:ext cx="4896000" cy="0"/>
        </a:xfrm>
        <a:prstGeom prst="line">
          <a:avLst/>
        </a:prstGeom>
      </dgm:spPr>
    </dgm:pt>
    <dgm:pt modelId="{0A34CBE8-95A4-4832-8DC7-A2EA1752594C}" type="pres">
      <dgm:prSet presAssocID="{064818E6-E109-4754-9B9F-57C035CDB9B2}" presName="horz1" presStyleCnt="0"/>
      <dgm:spPr/>
    </dgm:pt>
    <dgm:pt modelId="{F604786C-3890-4046-8B68-BB1C3011037C}" type="pres">
      <dgm:prSet presAssocID="{064818E6-E109-4754-9B9F-57C035CDB9B2}" presName="tx1" presStyleLbl="revTx" presStyleIdx="3" presStyleCnt="5"/>
      <dgm:spPr>
        <a:prstGeom prst="rect">
          <a:avLst/>
        </a:prstGeom>
      </dgm:spPr>
    </dgm:pt>
    <dgm:pt modelId="{DCB2BD5B-C8E5-4F90-810D-090AB7B30CE3}" type="pres">
      <dgm:prSet presAssocID="{064818E6-E109-4754-9B9F-57C035CDB9B2}" presName="vert1" presStyleCnt="0"/>
      <dgm:spPr/>
    </dgm:pt>
    <dgm:pt modelId="{544C8D5F-C335-4B43-8498-662AD3F1BB67}" type="pres">
      <dgm:prSet presAssocID="{A48EC2F1-70A3-45F7-8924-8A9855AC08A7}" presName="thickLine" presStyleLbl="alignNode1" presStyleIdx="4" presStyleCnt="5"/>
      <dgm:spPr>
        <a:xfrm>
          <a:off x="0" y="3830049"/>
          <a:ext cx="4896000" cy="0"/>
        </a:xfrm>
        <a:prstGeom prst="line">
          <a:avLst/>
        </a:prstGeom>
      </dgm:spPr>
    </dgm:pt>
    <dgm:pt modelId="{20B9280A-CAB2-46BE-A6BE-2BF598C81E38}" type="pres">
      <dgm:prSet presAssocID="{A48EC2F1-70A3-45F7-8924-8A9855AC08A7}" presName="horz1" presStyleCnt="0"/>
      <dgm:spPr/>
    </dgm:pt>
    <dgm:pt modelId="{E5BC3DF2-22D1-4393-B166-5F91CA605897}" type="pres">
      <dgm:prSet presAssocID="{A48EC2F1-70A3-45F7-8924-8A9855AC08A7}" presName="tx1" presStyleLbl="revTx" presStyleIdx="4" presStyleCnt="5"/>
      <dgm:spPr/>
    </dgm:pt>
    <dgm:pt modelId="{06BD510C-76D0-4B25-A38F-878EE7546399}" type="pres">
      <dgm:prSet presAssocID="{A48EC2F1-70A3-45F7-8924-8A9855AC08A7}" presName="vert1" presStyleCnt="0"/>
      <dgm:spPr/>
    </dgm:pt>
  </dgm:ptLst>
  <dgm:cxnLst>
    <dgm:cxn modelId="{6AB31725-751D-4E39-BF32-8BD146F1B9B6}" type="presOf" srcId="{E0195373-DAFF-416A-B8E2-3A890A71CE02}" destId="{5D780BF3-C0F4-412C-BE98-89D28397EE04}" srcOrd="0" destOrd="0" presId="urn:microsoft.com/office/officeart/2008/layout/LinedList"/>
    <dgm:cxn modelId="{49B7A02C-56E6-4CE2-A281-01AE94EB09CD}" srcId="{093C4767-B670-4FEA-A460-AE832A5D42E2}" destId="{6658C882-82F0-4719-9D6F-CB664DA131E7}" srcOrd="1" destOrd="0" parTransId="{A891B4BF-D62F-42E4-A7CF-3A4CF9285A4C}" sibTransId="{959722E7-E65D-4273-AFF4-88D63C278BB6}"/>
    <dgm:cxn modelId="{65CECD2E-A282-419F-B7A9-1B2144B42560}" type="presOf" srcId="{6658C882-82F0-4719-9D6F-CB664DA131E7}" destId="{60214DF1-4A71-4200-A542-629C9790088D}" srcOrd="0" destOrd="0" presId="urn:microsoft.com/office/officeart/2008/layout/LinedList"/>
    <dgm:cxn modelId="{F1EC0F30-BE13-4541-9D49-53AA9415FD1E}" srcId="{093C4767-B670-4FEA-A460-AE832A5D42E2}" destId="{064818E6-E109-4754-9B9F-57C035CDB9B2}" srcOrd="3" destOrd="0" parTransId="{46DEECF6-A237-4074-846A-52709A781DF0}" sibTransId="{3E8A6C9F-CA0F-4E61-B9EA-35AE57600B76}"/>
    <dgm:cxn modelId="{C5B9B679-380F-4D2F-B5D1-96CF59948AB5}" type="presOf" srcId="{7E437647-6B85-4BC9-9F54-E7B6E93863BD}" destId="{60A5F245-E8BF-4664-AA94-1C12A09D2666}" srcOrd="0" destOrd="0" presId="urn:microsoft.com/office/officeart/2008/layout/LinedList"/>
    <dgm:cxn modelId="{565A24A0-98C1-4CC0-A3C1-D375B747F477}" srcId="{093C4767-B670-4FEA-A460-AE832A5D42E2}" destId="{E0195373-DAFF-416A-B8E2-3A890A71CE02}" srcOrd="0" destOrd="0" parTransId="{161CF17B-5063-49BF-95B5-45891767E413}" sibTransId="{845366D8-F927-4BB0-B989-EFA544C82F49}"/>
    <dgm:cxn modelId="{F9071FBA-F251-46AE-A5EB-304F9FDD0DCA}" srcId="{093C4767-B670-4FEA-A460-AE832A5D42E2}" destId="{7E437647-6B85-4BC9-9F54-E7B6E93863BD}" srcOrd="2" destOrd="0" parTransId="{FB04FF99-3A19-4423-96A8-BD972A266F8D}" sibTransId="{6DBFF5AA-7547-4E91-BC2D-1AE101BAB872}"/>
    <dgm:cxn modelId="{BA9BA2D1-4CB6-4F9C-9584-7D05BB5B99C1}" type="presOf" srcId="{093C4767-B670-4FEA-A460-AE832A5D42E2}" destId="{38C3B54B-B32B-47F7-B141-8A44A16785FD}" srcOrd="0" destOrd="0" presId="urn:microsoft.com/office/officeart/2008/layout/LinedList"/>
    <dgm:cxn modelId="{A0C8F1DB-3600-4043-BBD6-CBA3FDC7C7BD}" type="presOf" srcId="{A48EC2F1-70A3-45F7-8924-8A9855AC08A7}" destId="{E5BC3DF2-22D1-4393-B166-5F91CA605897}" srcOrd="0" destOrd="0" presId="urn:microsoft.com/office/officeart/2008/layout/LinedList"/>
    <dgm:cxn modelId="{DC3CFEE8-CE82-404D-A3BE-1F8AA9EDA55F}" srcId="{093C4767-B670-4FEA-A460-AE832A5D42E2}" destId="{A48EC2F1-70A3-45F7-8924-8A9855AC08A7}" srcOrd="4" destOrd="0" parTransId="{23E930AC-E5C2-45D6-8BD5-DB0B4B0DB598}" sibTransId="{A16D8796-4824-40B5-9081-7D23B331DE28}"/>
    <dgm:cxn modelId="{226D86FB-B43A-4AFF-B11E-CE7A1C55843D}" type="presOf" srcId="{064818E6-E109-4754-9B9F-57C035CDB9B2}" destId="{F604786C-3890-4046-8B68-BB1C3011037C}" srcOrd="0" destOrd="0" presId="urn:microsoft.com/office/officeart/2008/layout/LinedList"/>
    <dgm:cxn modelId="{9CDF5C17-80A9-46B3-A859-7B2291014C5B}" type="presParOf" srcId="{38C3B54B-B32B-47F7-B141-8A44A16785FD}" destId="{CEF7A779-97A9-42FB-A3D8-1312B61EBE15}" srcOrd="0" destOrd="0" presId="urn:microsoft.com/office/officeart/2008/layout/LinedList"/>
    <dgm:cxn modelId="{FF1F7D33-4782-439B-9A8A-157745AEE68B}" type="presParOf" srcId="{38C3B54B-B32B-47F7-B141-8A44A16785FD}" destId="{D84CAA06-E4CA-41CA-8B3A-73A89924B361}" srcOrd="1" destOrd="0" presId="urn:microsoft.com/office/officeart/2008/layout/LinedList"/>
    <dgm:cxn modelId="{F745CACE-9362-4C70-94F3-10167CC39227}" type="presParOf" srcId="{D84CAA06-E4CA-41CA-8B3A-73A89924B361}" destId="{5D780BF3-C0F4-412C-BE98-89D28397EE04}" srcOrd="0" destOrd="0" presId="urn:microsoft.com/office/officeart/2008/layout/LinedList"/>
    <dgm:cxn modelId="{7958E1DF-FE14-4107-B40C-CEDC4248FAC2}" type="presParOf" srcId="{D84CAA06-E4CA-41CA-8B3A-73A89924B361}" destId="{F9501248-1C2F-4890-902B-BFF9E9856F73}" srcOrd="1" destOrd="0" presId="urn:microsoft.com/office/officeart/2008/layout/LinedList"/>
    <dgm:cxn modelId="{C0439B91-445D-4156-99CF-3900A6B98EDE}" type="presParOf" srcId="{38C3B54B-B32B-47F7-B141-8A44A16785FD}" destId="{6358DDC9-72A9-4812-B6B9-3BCD1C562250}" srcOrd="2" destOrd="0" presId="urn:microsoft.com/office/officeart/2008/layout/LinedList"/>
    <dgm:cxn modelId="{54EB1370-684F-416E-AD6A-77FE4AB94287}" type="presParOf" srcId="{38C3B54B-B32B-47F7-B141-8A44A16785FD}" destId="{879D42A7-C13A-4A62-9AA1-8F990D115EA4}" srcOrd="3" destOrd="0" presId="urn:microsoft.com/office/officeart/2008/layout/LinedList"/>
    <dgm:cxn modelId="{285D7DE0-1FE2-412C-B522-85D59CC805AD}" type="presParOf" srcId="{879D42A7-C13A-4A62-9AA1-8F990D115EA4}" destId="{60214DF1-4A71-4200-A542-629C9790088D}" srcOrd="0" destOrd="0" presId="urn:microsoft.com/office/officeart/2008/layout/LinedList"/>
    <dgm:cxn modelId="{530ACBBA-FB65-4439-BBC1-CAECC32E81D8}" type="presParOf" srcId="{879D42A7-C13A-4A62-9AA1-8F990D115EA4}" destId="{27190D34-4D92-4FB8-A713-6DDB414CB41B}" srcOrd="1" destOrd="0" presId="urn:microsoft.com/office/officeart/2008/layout/LinedList"/>
    <dgm:cxn modelId="{21DA41E5-1CDA-4790-B66B-33543268696A}" type="presParOf" srcId="{38C3B54B-B32B-47F7-B141-8A44A16785FD}" destId="{10451CB3-FB82-417B-8F47-34593C885FEE}" srcOrd="4" destOrd="0" presId="urn:microsoft.com/office/officeart/2008/layout/LinedList"/>
    <dgm:cxn modelId="{CF6E5944-D608-4478-81BE-114B8227F196}" type="presParOf" srcId="{38C3B54B-B32B-47F7-B141-8A44A16785FD}" destId="{64709044-50E3-4812-B01E-9246E2336CD8}" srcOrd="5" destOrd="0" presId="urn:microsoft.com/office/officeart/2008/layout/LinedList"/>
    <dgm:cxn modelId="{204BEA14-D86E-4D16-93F2-0231A94A0599}" type="presParOf" srcId="{64709044-50E3-4812-B01E-9246E2336CD8}" destId="{60A5F245-E8BF-4664-AA94-1C12A09D2666}" srcOrd="0" destOrd="0" presId="urn:microsoft.com/office/officeart/2008/layout/LinedList"/>
    <dgm:cxn modelId="{3A760E44-0A49-4FCC-9F2D-C9F2767249D9}" type="presParOf" srcId="{64709044-50E3-4812-B01E-9246E2336CD8}" destId="{63240096-A0AB-4FB5-967A-07870A690EE0}" srcOrd="1" destOrd="0" presId="urn:microsoft.com/office/officeart/2008/layout/LinedList"/>
    <dgm:cxn modelId="{7770D516-71F8-408A-BA6D-856B1A97A8A8}" type="presParOf" srcId="{38C3B54B-B32B-47F7-B141-8A44A16785FD}" destId="{7BDE0C01-6C3A-411A-BF2E-B62A28B58163}" srcOrd="6" destOrd="0" presId="urn:microsoft.com/office/officeart/2008/layout/LinedList"/>
    <dgm:cxn modelId="{C0D619C8-7915-4092-ABD3-E4A0436FB4DE}" type="presParOf" srcId="{38C3B54B-B32B-47F7-B141-8A44A16785FD}" destId="{0A34CBE8-95A4-4832-8DC7-A2EA1752594C}" srcOrd="7" destOrd="0" presId="urn:microsoft.com/office/officeart/2008/layout/LinedList"/>
    <dgm:cxn modelId="{4F5E1497-F5FA-448D-808D-B1EDD495D73A}" type="presParOf" srcId="{0A34CBE8-95A4-4832-8DC7-A2EA1752594C}" destId="{F604786C-3890-4046-8B68-BB1C3011037C}" srcOrd="0" destOrd="0" presId="urn:microsoft.com/office/officeart/2008/layout/LinedList"/>
    <dgm:cxn modelId="{F2EDC301-6292-4FD5-9155-453449BE7768}" type="presParOf" srcId="{0A34CBE8-95A4-4832-8DC7-A2EA1752594C}" destId="{DCB2BD5B-C8E5-4F90-810D-090AB7B30CE3}" srcOrd="1" destOrd="0" presId="urn:microsoft.com/office/officeart/2008/layout/LinedList"/>
    <dgm:cxn modelId="{3E5ABE09-EBBB-495D-B46B-EB1B42A5ECC3}" type="presParOf" srcId="{38C3B54B-B32B-47F7-B141-8A44A16785FD}" destId="{544C8D5F-C335-4B43-8498-662AD3F1BB67}" srcOrd="8" destOrd="0" presId="urn:microsoft.com/office/officeart/2008/layout/LinedList"/>
    <dgm:cxn modelId="{39C041D2-D39F-4B48-A830-81EAA96A3487}" type="presParOf" srcId="{38C3B54B-B32B-47F7-B141-8A44A16785FD}" destId="{20B9280A-CAB2-46BE-A6BE-2BF598C81E38}" srcOrd="9" destOrd="0" presId="urn:microsoft.com/office/officeart/2008/layout/LinedList"/>
    <dgm:cxn modelId="{6EA5C598-233F-4B5C-9997-D33649EBD50E}" type="presParOf" srcId="{20B9280A-CAB2-46BE-A6BE-2BF598C81E38}" destId="{E5BC3DF2-22D1-4393-B166-5F91CA605897}" srcOrd="0" destOrd="0" presId="urn:microsoft.com/office/officeart/2008/layout/LinedList"/>
    <dgm:cxn modelId="{6214A656-C400-452F-BAF0-5133BDC4D61C}" type="presParOf" srcId="{20B9280A-CAB2-46BE-A6BE-2BF598C81E38}" destId="{06BD510C-76D0-4B25-A38F-878EE75463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9A3A9DB-F4C2-497D-BCBA-5C667BF4B0AA}"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IN"/>
        </a:p>
      </dgm:t>
    </dgm:pt>
    <dgm:pt modelId="{8D51E242-3DC1-4591-BE69-7B9F7FF9ABD1}">
      <dgm:prSet phldrT="[Text]"/>
      <dgm:spPr/>
      <dgm:t>
        <a:bodyPr/>
        <a:lstStyle/>
        <a:p>
          <a:r>
            <a:rPr lang="en-US" b="1" dirty="0">
              <a:latin typeface="Cambria" panose="02040503050406030204" pitchFamily="18" charset="0"/>
              <a:ea typeface="Cambria" panose="02040503050406030204" pitchFamily="18" charset="0"/>
            </a:rPr>
            <a:t>Nature</a:t>
          </a:r>
          <a:endParaRPr lang="en-IN" dirty="0">
            <a:latin typeface="Cambria" panose="02040503050406030204" pitchFamily="18" charset="0"/>
            <a:ea typeface="Cambria" panose="02040503050406030204" pitchFamily="18" charset="0"/>
          </a:endParaRPr>
        </a:p>
      </dgm:t>
    </dgm:pt>
    <dgm:pt modelId="{B0E8E5F5-2021-4AEF-8111-53926CBA371A}" type="parTrans" cxnId="{009E3056-0A3B-405C-B08B-67A03F517782}">
      <dgm:prSet/>
      <dgm:spPr/>
      <dgm:t>
        <a:bodyPr/>
        <a:lstStyle/>
        <a:p>
          <a:endParaRPr lang="en-IN"/>
        </a:p>
      </dgm:t>
    </dgm:pt>
    <dgm:pt modelId="{8E63F4E8-EC5E-4176-854E-5AC980BD5893}" type="sibTrans" cxnId="{009E3056-0A3B-405C-B08B-67A03F517782}">
      <dgm:prSet/>
      <dgm:spPr/>
      <dgm:t>
        <a:bodyPr/>
        <a:lstStyle/>
        <a:p>
          <a:endParaRPr lang="en-IN"/>
        </a:p>
      </dgm:t>
    </dgm:pt>
    <dgm:pt modelId="{927A04DF-A4E8-4BAE-A1EF-1BAF0A2B1C88}">
      <dgm:prSet phldrT="[Text]"/>
      <dgm:spPr/>
      <dgm:t>
        <a:bodyPr/>
        <a:lstStyle/>
        <a:p>
          <a:pPr marL="0" indent="0" algn="just">
            <a:buClr>
              <a:srgbClr val="2E75B6"/>
            </a:buClr>
            <a:buFont typeface="+mj-lt"/>
            <a:buNone/>
          </a:pPr>
          <a:r>
            <a:rPr lang="en-US" dirty="0">
              <a:latin typeface="Cambria" panose="02040503050406030204" pitchFamily="18" charset="0"/>
              <a:ea typeface="Cambria" panose="02040503050406030204" pitchFamily="18" charset="0"/>
            </a:rPr>
            <a:t>This refers to the type of audit procedures that will be performed. It could include substantive procedures examining specific transactions (e.g. Audit of Advances) and tests of controls.</a:t>
          </a:r>
          <a:endParaRPr lang="en-IN" dirty="0">
            <a:latin typeface="Cambria" panose="02040503050406030204" pitchFamily="18" charset="0"/>
            <a:ea typeface="Cambria" panose="02040503050406030204" pitchFamily="18" charset="0"/>
          </a:endParaRPr>
        </a:p>
      </dgm:t>
    </dgm:pt>
    <dgm:pt modelId="{DDA87C99-70D1-46CB-B555-A5A1ED4B6179}" type="parTrans" cxnId="{83B07ABF-2F4E-4CB5-A6A6-DB8C75FE1CB5}">
      <dgm:prSet/>
      <dgm:spPr/>
      <dgm:t>
        <a:bodyPr/>
        <a:lstStyle/>
        <a:p>
          <a:endParaRPr lang="en-IN"/>
        </a:p>
      </dgm:t>
    </dgm:pt>
    <dgm:pt modelId="{5A959D75-1399-433B-A98B-156F0B2749EF}" type="sibTrans" cxnId="{83B07ABF-2F4E-4CB5-A6A6-DB8C75FE1CB5}">
      <dgm:prSet/>
      <dgm:spPr/>
      <dgm:t>
        <a:bodyPr/>
        <a:lstStyle/>
        <a:p>
          <a:endParaRPr lang="en-IN"/>
        </a:p>
      </dgm:t>
    </dgm:pt>
    <dgm:pt modelId="{D109B03F-635F-43C5-A2C7-743C01C2155C}">
      <dgm:prSet phldrT="[Text]"/>
      <dgm:spPr/>
      <dgm:t>
        <a:bodyPr/>
        <a:lstStyle/>
        <a:p>
          <a:r>
            <a:rPr lang="en-US" b="1" dirty="0">
              <a:latin typeface="Cambria" panose="02040503050406030204" pitchFamily="18" charset="0"/>
              <a:ea typeface="Cambria" panose="02040503050406030204" pitchFamily="18" charset="0"/>
            </a:rPr>
            <a:t>Timing</a:t>
          </a:r>
          <a:endParaRPr lang="en-IN" b="1" dirty="0">
            <a:latin typeface="Cambria" panose="02040503050406030204" pitchFamily="18" charset="0"/>
            <a:ea typeface="Cambria" panose="02040503050406030204" pitchFamily="18" charset="0"/>
          </a:endParaRPr>
        </a:p>
      </dgm:t>
    </dgm:pt>
    <dgm:pt modelId="{2EBE0890-A4FA-4DBC-B7FF-586A9773DC84}" type="parTrans" cxnId="{867D9A95-61BD-4444-AE64-84DC9839B9C4}">
      <dgm:prSet/>
      <dgm:spPr/>
      <dgm:t>
        <a:bodyPr/>
        <a:lstStyle/>
        <a:p>
          <a:endParaRPr lang="en-IN"/>
        </a:p>
      </dgm:t>
    </dgm:pt>
    <dgm:pt modelId="{AD6902E4-EC7C-4FAC-B96F-A4AE0A26E416}" type="sibTrans" cxnId="{867D9A95-61BD-4444-AE64-84DC9839B9C4}">
      <dgm:prSet/>
      <dgm:spPr/>
      <dgm:t>
        <a:bodyPr/>
        <a:lstStyle/>
        <a:p>
          <a:endParaRPr lang="en-IN"/>
        </a:p>
      </dgm:t>
    </dgm:pt>
    <dgm:pt modelId="{3DFC26D2-8099-42CB-9C64-A914425A0DB5}">
      <dgm:prSet phldrT="[Text]"/>
      <dgm:spPr/>
      <dgm:t>
        <a:bodyPr/>
        <a:lstStyle/>
        <a:p>
          <a:pPr marL="0" indent="0" algn="just">
            <a:buClr>
              <a:srgbClr val="2E75B6"/>
            </a:buClr>
            <a:buFont typeface="+mj-lt"/>
            <a:buNone/>
          </a:pPr>
          <a:r>
            <a:rPr lang="en-US" dirty="0">
              <a:latin typeface="Cambria" panose="02040503050406030204" pitchFamily="18" charset="0"/>
              <a:ea typeface="Cambria" panose="02040503050406030204" pitchFamily="18" charset="0"/>
            </a:rPr>
            <a:t>The audit plan should specify when these procedures will be carried out. Timing is crucial to ensure that audit work is performed at the right stages of the financial reporting process. </a:t>
          </a:r>
          <a:endParaRPr lang="en-IN" dirty="0">
            <a:latin typeface="Cambria" panose="02040503050406030204" pitchFamily="18" charset="0"/>
            <a:ea typeface="Cambria" panose="02040503050406030204" pitchFamily="18" charset="0"/>
          </a:endParaRPr>
        </a:p>
      </dgm:t>
    </dgm:pt>
    <dgm:pt modelId="{5805BBB4-DF60-4FBB-84BF-D7AA712A6222}" type="parTrans" cxnId="{B6A6E227-CE18-468A-9184-0450C5950EE9}">
      <dgm:prSet/>
      <dgm:spPr/>
      <dgm:t>
        <a:bodyPr/>
        <a:lstStyle/>
        <a:p>
          <a:endParaRPr lang="en-IN"/>
        </a:p>
      </dgm:t>
    </dgm:pt>
    <dgm:pt modelId="{86E477DD-8A36-447B-ABAF-1D0238A5AB29}" type="sibTrans" cxnId="{B6A6E227-CE18-468A-9184-0450C5950EE9}">
      <dgm:prSet/>
      <dgm:spPr/>
      <dgm:t>
        <a:bodyPr/>
        <a:lstStyle/>
        <a:p>
          <a:endParaRPr lang="en-IN"/>
        </a:p>
      </dgm:t>
    </dgm:pt>
    <dgm:pt modelId="{17F4FFDB-E7F8-4D5C-8E60-4FC49E9A51A7}">
      <dgm:prSet phldrT="[Text]"/>
      <dgm:spPr/>
      <dgm:t>
        <a:bodyPr/>
        <a:lstStyle/>
        <a:p>
          <a:r>
            <a:rPr lang="en-US" b="1" dirty="0">
              <a:latin typeface="Cambria" panose="02040503050406030204" pitchFamily="18" charset="0"/>
              <a:ea typeface="Cambria" panose="02040503050406030204" pitchFamily="18" charset="0"/>
            </a:rPr>
            <a:t>Extent</a:t>
          </a:r>
          <a:endParaRPr lang="en-IN" b="1" dirty="0">
            <a:latin typeface="Cambria" panose="02040503050406030204" pitchFamily="18" charset="0"/>
            <a:ea typeface="Cambria" panose="02040503050406030204" pitchFamily="18" charset="0"/>
          </a:endParaRPr>
        </a:p>
      </dgm:t>
    </dgm:pt>
    <dgm:pt modelId="{26395F34-876F-46C4-9127-D0710AFF30C2}" type="parTrans" cxnId="{ACCAD87B-BA44-4FEF-84B0-91DF61EC52EB}">
      <dgm:prSet/>
      <dgm:spPr/>
      <dgm:t>
        <a:bodyPr/>
        <a:lstStyle/>
        <a:p>
          <a:endParaRPr lang="en-IN"/>
        </a:p>
      </dgm:t>
    </dgm:pt>
    <dgm:pt modelId="{CD5A46EC-5114-402A-8F6E-203F056881F9}" type="sibTrans" cxnId="{ACCAD87B-BA44-4FEF-84B0-91DF61EC52EB}">
      <dgm:prSet/>
      <dgm:spPr/>
      <dgm:t>
        <a:bodyPr/>
        <a:lstStyle/>
        <a:p>
          <a:endParaRPr lang="en-IN"/>
        </a:p>
      </dgm:t>
    </dgm:pt>
    <dgm:pt modelId="{092964F1-9D41-46C1-86C4-5C4A3C25D059}">
      <dgm:prSet phldrT="[Text]"/>
      <dgm:spPr/>
      <dgm:t>
        <a:bodyPr/>
        <a:lstStyle/>
        <a:p>
          <a:pPr marL="0" indent="0" algn="just">
            <a:buNone/>
          </a:pPr>
          <a:r>
            <a:rPr lang="en-US" dirty="0">
              <a:latin typeface="Cambria" panose="02040503050406030204" pitchFamily="18" charset="0"/>
              <a:ea typeface="Cambria" panose="02040503050406030204" pitchFamily="18" charset="0"/>
            </a:rPr>
            <a:t>This involves determining the depth and breadth of the audit procedures. It's about how much testing will be done in terms of the number of transactions or the coverage of a particular account.</a:t>
          </a:r>
          <a:endParaRPr lang="en-IN" dirty="0">
            <a:latin typeface="Cambria" panose="02040503050406030204" pitchFamily="18" charset="0"/>
            <a:ea typeface="Cambria" panose="02040503050406030204" pitchFamily="18" charset="0"/>
          </a:endParaRPr>
        </a:p>
      </dgm:t>
    </dgm:pt>
    <dgm:pt modelId="{27F53769-CB02-4DCA-9096-B46C00FB5C8E}" type="parTrans" cxnId="{1D39DE67-5023-4384-9569-6CD822D63084}">
      <dgm:prSet/>
      <dgm:spPr/>
      <dgm:t>
        <a:bodyPr/>
        <a:lstStyle/>
        <a:p>
          <a:endParaRPr lang="en-IN"/>
        </a:p>
      </dgm:t>
    </dgm:pt>
    <dgm:pt modelId="{CA30548B-D2B2-486C-83BE-D4FF963C384C}" type="sibTrans" cxnId="{1D39DE67-5023-4384-9569-6CD822D63084}">
      <dgm:prSet/>
      <dgm:spPr/>
      <dgm:t>
        <a:bodyPr/>
        <a:lstStyle/>
        <a:p>
          <a:endParaRPr lang="en-IN"/>
        </a:p>
      </dgm:t>
    </dgm:pt>
    <dgm:pt modelId="{5F67E106-6033-40C2-86FF-01959352338E}" type="pres">
      <dgm:prSet presAssocID="{09A3A9DB-F4C2-497D-BCBA-5C667BF4B0AA}" presName="Name0" presStyleCnt="0">
        <dgm:presLayoutVars>
          <dgm:dir/>
          <dgm:animLvl val="lvl"/>
          <dgm:resizeHandles val="exact"/>
        </dgm:presLayoutVars>
      </dgm:prSet>
      <dgm:spPr/>
    </dgm:pt>
    <dgm:pt modelId="{0A22EB0D-5CBA-4F26-A313-9E8A923DBF4C}" type="pres">
      <dgm:prSet presAssocID="{8D51E242-3DC1-4591-BE69-7B9F7FF9ABD1}" presName="composite" presStyleCnt="0"/>
      <dgm:spPr/>
    </dgm:pt>
    <dgm:pt modelId="{AEBE1512-0557-44A3-93A1-48F26E524A4A}" type="pres">
      <dgm:prSet presAssocID="{8D51E242-3DC1-4591-BE69-7B9F7FF9ABD1}" presName="parTx" presStyleLbl="alignNode1" presStyleIdx="0" presStyleCnt="3">
        <dgm:presLayoutVars>
          <dgm:chMax val="0"/>
          <dgm:chPref val="0"/>
          <dgm:bulletEnabled val="1"/>
        </dgm:presLayoutVars>
      </dgm:prSet>
      <dgm:spPr/>
    </dgm:pt>
    <dgm:pt modelId="{0F7AF34D-4F87-4195-A0A2-64A51ED206E4}" type="pres">
      <dgm:prSet presAssocID="{8D51E242-3DC1-4591-BE69-7B9F7FF9ABD1}" presName="desTx" presStyleLbl="alignAccFollowNode1" presStyleIdx="0" presStyleCnt="3" custAng="0">
        <dgm:presLayoutVars>
          <dgm:bulletEnabled val="1"/>
        </dgm:presLayoutVars>
      </dgm:prSet>
      <dgm:spPr/>
    </dgm:pt>
    <dgm:pt modelId="{FDFD38B1-DBE0-4559-9391-8894E7E8CC0B}" type="pres">
      <dgm:prSet presAssocID="{8E63F4E8-EC5E-4176-854E-5AC980BD5893}" presName="space" presStyleCnt="0"/>
      <dgm:spPr/>
    </dgm:pt>
    <dgm:pt modelId="{A3B0CF66-8781-41D0-A7FE-278C9BB03ADF}" type="pres">
      <dgm:prSet presAssocID="{D109B03F-635F-43C5-A2C7-743C01C2155C}" presName="composite" presStyleCnt="0"/>
      <dgm:spPr/>
    </dgm:pt>
    <dgm:pt modelId="{27CA8F96-8F7B-4940-8F62-07952A741246}" type="pres">
      <dgm:prSet presAssocID="{D109B03F-635F-43C5-A2C7-743C01C2155C}" presName="parTx" presStyleLbl="alignNode1" presStyleIdx="1" presStyleCnt="3">
        <dgm:presLayoutVars>
          <dgm:chMax val="0"/>
          <dgm:chPref val="0"/>
          <dgm:bulletEnabled val="1"/>
        </dgm:presLayoutVars>
      </dgm:prSet>
      <dgm:spPr/>
    </dgm:pt>
    <dgm:pt modelId="{72196C54-6A58-4E63-B649-7064D624250F}" type="pres">
      <dgm:prSet presAssocID="{D109B03F-635F-43C5-A2C7-743C01C2155C}" presName="desTx" presStyleLbl="alignAccFollowNode1" presStyleIdx="1" presStyleCnt="3">
        <dgm:presLayoutVars>
          <dgm:bulletEnabled val="1"/>
        </dgm:presLayoutVars>
      </dgm:prSet>
      <dgm:spPr/>
    </dgm:pt>
    <dgm:pt modelId="{F7BE5398-F382-4802-B392-A5540E6CA406}" type="pres">
      <dgm:prSet presAssocID="{AD6902E4-EC7C-4FAC-B96F-A4AE0A26E416}" presName="space" presStyleCnt="0"/>
      <dgm:spPr/>
    </dgm:pt>
    <dgm:pt modelId="{4579848C-AB34-4247-821B-B2E5CE6256E1}" type="pres">
      <dgm:prSet presAssocID="{17F4FFDB-E7F8-4D5C-8E60-4FC49E9A51A7}" presName="composite" presStyleCnt="0"/>
      <dgm:spPr/>
    </dgm:pt>
    <dgm:pt modelId="{F592802A-79F7-446E-A4D4-6D454D2D8414}" type="pres">
      <dgm:prSet presAssocID="{17F4FFDB-E7F8-4D5C-8E60-4FC49E9A51A7}" presName="parTx" presStyleLbl="alignNode1" presStyleIdx="2" presStyleCnt="3">
        <dgm:presLayoutVars>
          <dgm:chMax val="0"/>
          <dgm:chPref val="0"/>
          <dgm:bulletEnabled val="1"/>
        </dgm:presLayoutVars>
      </dgm:prSet>
      <dgm:spPr/>
    </dgm:pt>
    <dgm:pt modelId="{594585D9-9201-4F74-B008-939C40F29FEB}" type="pres">
      <dgm:prSet presAssocID="{17F4FFDB-E7F8-4D5C-8E60-4FC49E9A51A7}" presName="desTx" presStyleLbl="alignAccFollowNode1" presStyleIdx="2" presStyleCnt="3">
        <dgm:presLayoutVars>
          <dgm:bulletEnabled val="1"/>
        </dgm:presLayoutVars>
      </dgm:prSet>
      <dgm:spPr/>
    </dgm:pt>
  </dgm:ptLst>
  <dgm:cxnLst>
    <dgm:cxn modelId="{D341CF1C-79AA-4B75-92F1-6EB6FA600D10}" type="presOf" srcId="{17F4FFDB-E7F8-4D5C-8E60-4FC49E9A51A7}" destId="{F592802A-79F7-446E-A4D4-6D454D2D8414}" srcOrd="0" destOrd="0" presId="urn:microsoft.com/office/officeart/2005/8/layout/hList1"/>
    <dgm:cxn modelId="{5685FE1D-C31C-4B78-835F-2DF63E73A489}" type="presOf" srcId="{3DFC26D2-8099-42CB-9C64-A914425A0DB5}" destId="{72196C54-6A58-4E63-B649-7064D624250F}" srcOrd="0" destOrd="0" presId="urn:microsoft.com/office/officeart/2005/8/layout/hList1"/>
    <dgm:cxn modelId="{B6A6E227-CE18-468A-9184-0450C5950EE9}" srcId="{D109B03F-635F-43C5-A2C7-743C01C2155C}" destId="{3DFC26D2-8099-42CB-9C64-A914425A0DB5}" srcOrd="0" destOrd="0" parTransId="{5805BBB4-DF60-4FBB-84BF-D7AA712A6222}" sibTransId="{86E477DD-8A36-447B-ABAF-1D0238A5AB29}"/>
    <dgm:cxn modelId="{465C843E-70A6-4B9D-8E63-D4740E02521E}" type="presOf" srcId="{927A04DF-A4E8-4BAE-A1EF-1BAF0A2B1C88}" destId="{0F7AF34D-4F87-4195-A0A2-64A51ED206E4}" srcOrd="0" destOrd="0" presId="urn:microsoft.com/office/officeart/2005/8/layout/hList1"/>
    <dgm:cxn modelId="{1D39DE67-5023-4384-9569-6CD822D63084}" srcId="{17F4FFDB-E7F8-4D5C-8E60-4FC49E9A51A7}" destId="{092964F1-9D41-46C1-86C4-5C4A3C25D059}" srcOrd="0" destOrd="0" parTransId="{27F53769-CB02-4DCA-9096-B46C00FB5C8E}" sibTransId="{CA30548B-D2B2-486C-83BE-D4FF963C384C}"/>
    <dgm:cxn modelId="{009E3056-0A3B-405C-B08B-67A03F517782}" srcId="{09A3A9DB-F4C2-497D-BCBA-5C667BF4B0AA}" destId="{8D51E242-3DC1-4591-BE69-7B9F7FF9ABD1}" srcOrd="0" destOrd="0" parTransId="{B0E8E5F5-2021-4AEF-8111-53926CBA371A}" sibTransId="{8E63F4E8-EC5E-4176-854E-5AC980BD5893}"/>
    <dgm:cxn modelId="{ACCAD87B-BA44-4FEF-84B0-91DF61EC52EB}" srcId="{09A3A9DB-F4C2-497D-BCBA-5C667BF4B0AA}" destId="{17F4FFDB-E7F8-4D5C-8E60-4FC49E9A51A7}" srcOrd="2" destOrd="0" parTransId="{26395F34-876F-46C4-9127-D0710AFF30C2}" sibTransId="{CD5A46EC-5114-402A-8F6E-203F056881F9}"/>
    <dgm:cxn modelId="{B803C894-37ED-491F-B29B-E89C6CECAE00}" type="presOf" srcId="{092964F1-9D41-46C1-86C4-5C4A3C25D059}" destId="{594585D9-9201-4F74-B008-939C40F29FEB}" srcOrd="0" destOrd="0" presId="urn:microsoft.com/office/officeart/2005/8/layout/hList1"/>
    <dgm:cxn modelId="{867D9A95-61BD-4444-AE64-84DC9839B9C4}" srcId="{09A3A9DB-F4C2-497D-BCBA-5C667BF4B0AA}" destId="{D109B03F-635F-43C5-A2C7-743C01C2155C}" srcOrd="1" destOrd="0" parTransId="{2EBE0890-A4FA-4DBC-B7FF-586A9773DC84}" sibTransId="{AD6902E4-EC7C-4FAC-B96F-A4AE0A26E416}"/>
    <dgm:cxn modelId="{41DEDEB9-1E3B-41CC-B4BC-734D46B136DF}" type="presOf" srcId="{D109B03F-635F-43C5-A2C7-743C01C2155C}" destId="{27CA8F96-8F7B-4940-8F62-07952A741246}" srcOrd="0" destOrd="0" presId="urn:microsoft.com/office/officeart/2005/8/layout/hList1"/>
    <dgm:cxn modelId="{83B07ABF-2F4E-4CB5-A6A6-DB8C75FE1CB5}" srcId="{8D51E242-3DC1-4591-BE69-7B9F7FF9ABD1}" destId="{927A04DF-A4E8-4BAE-A1EF-1BAF0A2B1C88}" srcOrd="0" destOrd="0" parTransId="{DDA87C99-70D1-46CB-B555-A5A1ED4B6179}" sibTransId="{5A959D75-1399-433B-A98B-156F0B2749EF}"/>
    <dgm:cxn modelId="{9E0822C5-D852-42FC-B074-0EE0063A0E19}" type="presOf" srcId="{09A3A9DB-F4C2-497D-BCBA-5C667BF4B0AA}" destId="{5F67E106-6033-40C2-86FF-01959352338E}" srcOrd="0" destOrd="0" presId="urn:microsoft.com/office/officeart/2005/8/layout/hList1"/>
    <dgm:cxn modelId="{280420DE-62B0-45D6-A6AD-3E809C52935D}" type="presOf" srcId="{8D51E242-3DC1-4591-BE69-7B9F7FF9ABD1}" destId="{AEBE1512-0557-44A3-93A1-48F26E524A4A}" srcOrd="0" destOrd="0" presId="urn:microsoft.com/office/officeart/2005/8/layout/hList1"/>
    <dgm:cxn modelId="{C6552E58-6106-48C6-BA57-EBD3CA2D0014}" type="presParOf" srcId="{5F67E106-6033-40C2-86FF-01959352338E}" destId="{0A22EB0D-5CBA-4F26-A313-9E8A923DBF4C}" srcOrd="0" destOrd="0" presId="urn:microsoft.com/office/officeart/2005/8/layout/hList1"/>
    <dgm:cxn modelId="{AB78AABF-EFC8-41A3-B5E7-A34EC9BB0543}" type="presParOf" srcId="{0A22EB0D-5CBA-4F26-A313-9E8A923DBF4C}" destId="{AEBE1512-0557-44A3-93A1-48F26E524A4A}" srcOrd="0" destOrd="0" presId="urn:microsoft.com/office/officeart/2005/8/layout/hList1"/>
    <dgm:cxn modelId="{2DD710F8-FB02-417F-952D-F7ACACEDB945}" type="presParOf" srcId="{0A22EB0D-5CBA-4F26-A313-9E8A923DBF4C}" destId="{0F7AF34D-4F87-4195-A0A2-64A51ED206E4}" srcOrd="1" destOrd="0" presId="urn:microsoft.com/office/officeart/2005/8/layout/hList1"/>
    <dgm:cxn modelId="{A6240A17-0F33-4CAC-AA1B-150ADAB6132A}" type="presParOf" srcId="{5F67E106-6033-40C2-86FF-01959352338E}" destId="{FDFD38B1-DBE0-4559-9391-8894E7E8CC0B}" srcOrd="1" destOrd="0" presId="urn:microsoft.com/office/officeart/2005/8/layout/hList1"/>
    <dgm:cxn modelId="{E14C46A2-3F59-4130-8E2F-4BBEE14E261E}" type="presParOf" srcId="{5F67E106-6033-40C2-86FF-01959352338E}" destId="{A3B0CF66-8781-41D0-A7FE-278C9BB03ADF}" srcOrd="2" destOrd="0" presId="urn:microsoft.com/office/officeart/2005/8/layout/hList1"/>
    <dgm:cxn modelId="{CF73001C-1089-4E89-9993-55402A6B14FB}" type="presParOf" srcId="{A3B0CF66-8781-41D0-A7FE-278C9BB03ADF}" destId="{27CA8F96-8F7B-4940-8F62-07952A741246}" srcOrd="0" destOrd="0" presId="urn:microsoft.com/office/officeart/2005/8/layout/hList1"/>
    <dgm:cxn modelId="{83F32061-73BA-48CC-8D8C-5C560808254C}" type="presParOf" srcId="{A3B0CF66-8781-41D0-A7FE-278C9BB03ADF}" destId="{72196C54-6A58-4E63-B649-7064D624250F}" srcOrd="1" destOrd="0" presId="urn:microsoft.com/office/officeart/2005/8/layout/hList1"/>
    <dgm:cxn modelId="{2ADF7DFE-1689-46A9-9A65-6F1AA516A839}" type="presParOf" srcId="{5F67E106-6033-40C2-86FF-01959352338E}" destId="{F7BE5398-F382-4802-B392-A5540E6CA406}" srcOrd="3" destOrd="0" presId="urn:microsoft.com/office/officeart/2005/8/layout/hList1"/>
    <dgm:cxn modelId="{A54CB23B-A6F4-4D11-A0DB-A7530773DF9F}" type="presParOf" srcId="{5F67E106-6033-40C2-86FF-01959352338E}" destId="{4579848C-AB34-4247-821B-B2E5CE6256E1}" srcOrd="4" destOrd="0" presId="urn:microsoft.com/office/officeart/2005/8/layout/hList1"/>
    <dgm:cxn modelId="{87E06CF2-D3E3-4757-8096-5E55A26C9A1D}" type="presParOf" srcId="{4579848C-AB34-4247-821B-B2E5CE6256E1}" destId="{F592802A-79F7-446E-A4D4-6D454D2D8414}" srcOrd="0" destOrd="0" presId="urn:microsoft.com/office/officeart/2005/8/layout/hList1"/>
    <dgm:cxn modelId="{BA147598-5DC9-4CD0-B058-0A76FB492014}" type="presParOf" srcId="{4579848C-AB34-4247-821B-B2E5CE6256E1}" destId="{594585D9-9201-4F74-B008-939C40F29F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A3A9DB-F4C2-497D-BCBA-5C667BF4B0AA}"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IN"/>
        </a:p>
      </dgm:t>
    </dgm:pt>
    <dgm:pt modelId="{8D51E242-3DC1-4591-BE69-7B9F7FF9ABD1}">
      <dgm:prSet phldrT="[Text]"/>
      <dgm:spPr/>
      <dgm:t>
        <a:bodyPr/>
        <a:lstStyle/>
        <a:p>
          <a:r>
            <a:rPr lang="en-IN" b="1" dirty="0">
              <a:latin typeface="Cambria" panose="02040503050406030204" pitchFamily="18" charset="0"/>
              <a:ea typeface="Cambria" panose="02040503050406030204" pitchFamily="18" charset="0"/>
            </a:rPr>
            <a:t> Risk-based audit strategy</a:t>
          </a:r>
        </a:p>
      </dgm:t>
    </dgm:pt>
    <dgm:pt modelId="{B0E8E5F5-2021-4AEF-8111-53926CBA371A}" type="parTrans" cxnId="{009E3056-0A3B-405C-B08B-67A03F517782}">
      <dgm:prSet/>
      <dgm:spPr/>
      <dgm:t>
        <a:bodyPr/>
        <a:lstStyle/>
        <a:p>
          <a:endParaRPr lang="en-IN"/>
        </a:p>
      </dgm:t>
    </dgm:pt>
    <dgm:pt modelId="{8E63F4E8-EC5E-4176-854E-5AC980BD5893}" type="sibTrans" cxnId="{009E3056-0A3B-405C-B08B-67A03F517782}">
      <dgm:prSet/>
      <dgm:spPr/>
      <dgm:t>
        <a:bodyPr/>
        <a:lstStyle/>
        <a:p>
          <a:endParaRPr lang="en-IN"/>
        </a:p>
      </dgm:t>
    </dgm:pt>
    <dgm:pt modelId="{927A04DF-A4E8-4BAE-A1EF-1BAF0A2B1C88}">
      <dgm:prSet phldrT="[Text]"/>
      <dgm:spPr/>
      <dgm:t>
        <a:bodyPr/>
        <a:lstStyle/>
        <a:p>
          <a:pPr marL="176213" indent="-176213">
            <a:spcBef>
              <a:spcPts val="0"/>
            </a:spcBef>
            <a:spcAft>
              <a:spcPts val="800"/>
            </a:spcAft>
            <a:buClr>
              <a:srgbClr val="2E75B6"/>
            </a:buClr>
            <a:buFont typeface="Arial" panose="020B0604020202020204" pitchFamily="34" charset="0"/>
            <a:buChar char="•"/>
          </a:pPr>
          <a:r>
            <a:rPr lang="en-US" dirty="0">
              <a:latin typeface="Cambria" panose="02040503050406030204" pitchFamily="18" charset="0"/>
              <a:ea typeface="Cambria" panose="02040503050406030204" pitchFamily="18" charset="0"/>
            </a:rPr>
            <a:t>It focuses on auditing the areas of the bank’s operations that are most likely to contain risks. </a:t>
          </a:r>
          <a:endParaRPr lang="en-IN" dirty="0">
            <a:latin typeface="Cambria" panose="02040503050406030204" pitchFamily="18" charset="0"/>
            <a:ea typeface="Cambria" panose="02040503050406030204" pitchFamily="18" charset="0"/>
          </a:endParaRPr>
        </a:p>
      </dgm:t>
    </dgm:pt>
    <dgm:pt modelId="{DDA87C99-70D1-46CB-B555-A5A1ED4B6179}" type="parTrans" cxnId="{83B07ABF-2F4E-4CB5-A6A6-DB8C75FE1CB5}">
      <dgm:prSet/>
      <dgm:spPr/>
      <dgm:t>
        <a:bodyPr/>
        <a:lstStyle/>
        <a:p>
          <a:endParaRPr lang="en-IN"/>
        </a:p>
      </dgm:t>
    </dgm:pt>
    <dgm:pt modelId="{5A959D75-1399-433B-A98B-156F0B2749EF}" type="sibTrans" cxnId="{83B07ABF-2F4E-4CB5-A6A6-DB8C75FE1CB5}">
      <dgm:prSet/>
      <dgm:spPr/>
      <dgm:t>
        <a:bodyPr/>
        <a:lstStyle/>
        <a:p>
          <a:endParaRPr lang="en-IN"/>
        </a:p>
      </dgm:t>
    </dgm:pt>
    <dgm:pt modelId="{D109B03F-635F-43C5-A2C7-743C01C2155C}">
      <dgm:prSet phldrT="[Text]"/>
      <dgm:spPr/>
      <dgm:t>
        <a:bodyPr/>
        <a:lstStyle/>
        <a:p>
          <a:r>
            <a:rPr lang="en-IN" b="1" dirty="0">
              <a:latin typeface="Cambria" panose="02040503050406030204" pitchFamily="18" charset="0"/>
              <a:ea typeface="Cambria" panose="02040503050406030204" pitchFamily="18" charset="0"/>
            </a:rPr>
            <a:t> Compliance-driven audit strategy</a:t>
          </a:r>
        </a:p>
      </dgm:t>
    </dgm:pt>
    <dgm:pt modelId="{2EBE0890-A4FA-4DBC-B7FF-586A9773DC84}" type="parTrans" cxnId="{867D9A95-61BD-4444-AE64-84DC9839B9C4}">
      <dgm:prSet/>
      <dgm:spPr/>
      <dgm:t>
        <a:bodyPr/>
        <a:lstStyle/>
        <a:p>
          <a:endParaRPr lang="en-IN"/>
        </a:p>
      </dgm:t>
    </dgm:pt>
    <dgm:pt modelId="{AD6902E4-EC7C-4FAC-B96F-A4AE0A26E416}" type="sibTrans" cxnId="{867D9A95-61BD-4444-AE64-84DC9839B9C4}">
      <dgm:prSet/>
      <dgm:spPr/>
      <dgm:t>
        <a:bodyPr/>
        <a:lstStyle/>
        <a:p>
          <a:endParaRPr lang="en-IN"/>
        </a:p>
      </dgm:t>
    </dgm:pt>
    <dgm:pt modelId="{3DFC26D2-8099-42CB-9C64-A914425A0DB5}">
      <dgm:prSet phldrT="[Text]"/>
      <dgm:spPr/>
      <dgm:t>
        <a:bodyPr/>
        <a:lstStyle/>
        <a:p>
          <a:pPr marL="176213" indent="-176213">
            <a:spcAft>
              <a:spcPts val="800"/>
            </a:spcAft>
            <a:buClr>
              <a:srgbClr val="2E75B6"/>
            </a:buClr>
            <a:buFont typeface="Arial" panose="020B0604020202020204" pitchFamily="34" charset="0"/>
            <a:buChar char="•"/>
          </a:pPr>
          <a:r>
            <a:rPr lang="en-US" dirty="0">
              <a:latin typeface="Cambria" panose="02040503050406030204" pitchFamily="18" charset="0"/>
              <a:ea typeface="Cambria" panose="02040503050406030204" pitchFamily="18" charset="0"/>
            </a:rPr>
            <a:t>It focuses on ensuring that the bank is complying with all applicable laws and regulations. </a:t>
          </a:r>
          <a:endParaRPr lang="en-IN" dirty="0">
            <a:latin typeface="Cambria" panose="02040503050406030204" pitchFamily="18" charset="0"/>
            <a:ea typeface="Cambria" panose="02040503050406030204" pitchFamily="18" charset="0"/>
          </a:endParaRPr>
        </a:p>
      </dgm:t>
    </dgm:pt>
    <dgm:pt modelId="{5805BBB4-DF60-4FBB-84BF-D7AA712A6222}" type="parTrans" cxnId="{B6A6E227-CE18-468A-9184-0450C5950EE9}">
      <dgm:prSet/>
      <dgm:spPr/>
      <dgm:t>
        <a:bodyPr/>
        <a:lstStyle/>
        <a:p>
          <a:endParaRPr lang="en-IN"/>
        </a:p>
      </dgm:t>
    </dgm:pt>
    <dgm:pt modelId="{86E477DD-8A36-447B-ABAF-1D0238A5AB29}" type="sibTrans" cxnId="{B6A6E227-CE18-468A-9184-0450C5950EE9}">
      <dgm:prSet/>
      <dgm:spPr/>
      <dgm:t>
        <a:bodyPr/>
        <a:lstStyle/>
        <a:p>
          <a:endParaRPr lang="en-IN"/>
        </a:p>
      </dgm:t>
    </dgm:pt>
    <dgm:pt modelId="{17F4FFDB-E7F8-4D5C-8E60-4FC49E9A51A7}">
      <dgm:prSet phldrT="[Text]"/>
      <dgm:spPr/>
      <dgm:t>
        <a:bodyPr/>
        <a:lstStyle/>
        <a:p>
          <a:r>
            <a:rPr lang="en-IN" b="1" dirty="0">
              <a:latin typeface="Cambria" panose="02040503050406030204" pitchFamily="18" charset="0"/>
              <a:ea typeface="Cambria" panose="02040503050406030204" pitchFamily="18" charset="0"/>
            </a:rPr>
            <a:t>Data-driven audit strategy</a:t>
          </a:r>
        </a:p>
      </dgm:t>
    </dgm:pt>
    <dgm:pt modelId="{26395F34-876F-46C4-9127-D0710AFF30C2}" type="parTrans" cxnId="{ACCAD87B-BA44-4FEF-84B0-91DF61EC52EB}">
      <dgm:prSet/>
      <dgm:spPr/>
      <dgm:t>
        <a:bodyPr/>
        <a:lstStyle/>
        <a:p>
          <a:endParaRPr lang="en-IN"/>
        </a:p>
      </dgm:t>
    </dgm:pt>
    <dgm:pt modelId="{CD5A46EC-5114-402A-8F6E-203F056881F9}" type="sibTrans" cxnId="{ACCAD87B-BA44-4FEF-84B0-91DF61EC52EB}">
      <dgm:prSet/>
      <dgm:spPr/>
      <dgm:t>
        <a:bodyPr/>
        <a:lstStyle/>
        <a:p>
          <a:endParaRPr lang="en-IN"/>
        </a:p>
      </dgm:t>
    </dgm:pt>
    <dgm:pt modelId="{092964F1-9D41-46C1-86C4-5C4A3C25D059}">
      <dgm:prSet phldrT="[Text]"/>
      <dgm:spPr/>
      <dgm:t>
        <a:bodyPr/>
        <a:lstStyle/>
        <a:p>
          <a:pPr marL="176213" indent="-176213" algn="l">
            <a:spcAft>
              <a:spcPts val="800"/>
            </a:spcAft>
            <a:buClr>
              <a:schemeClr val="accent1"/>
            </a:buClr>
            <a:buFont typeface="Arial" panose="020B0604020202020204" pitchFamily="34" charset="0"/>
            <a:buChar char="•"/>
          </a:pPr>
          <a:r>
            <a:rPr lang="en-US" dirty="0">
              <a:latin typeface="Cambria" panose="02040503050406030204" pitchFamily="18" charset="0"/>
              <a:ea typeface="Cambria" panose="02040503050406030204" pitchFamily="18" charset="0"/>
            </a:rPr>
            <a:t>It uses data analytics to identify potential risks and anomalies. </a:t>
          </a:r>
          <a:endParaRPr lang="en-IN" dirty="0">
            <a:latin typeface="Cambria" panose="02040503050406030204" pitchFamily="18" charset="0"/>
            <a:ea typeface="Cambria" panose="02040503050406030204" pitchFamily="18" charset="0"/>
          </a:endParaRPr>
        </a:p>
      </dgm:t>
    </dgm:pt>
    <dgm:pt modelId="{27F53769-CB02-4DCA-9096-B46C00FB5C8E}" type="parTrans" cxnId="{1D39DE67-5023-4384-9569-6CD822D63084}">
      <dgm:prSet/>
      <dgm:spPr/>
      <dgm:t>
        <a:bodyPr/>
        <a:lstStyle/>
        <a:p>
          <a:endParaRPr lang="en-IN"/>
        </a:p>
      </dgm:t>
    </dgm:pt>
    <dgm:pt modelId="{CA30548B-D2B2-486C-83BE-D4FF963C384C}" type="sibTrans" cxnId="{1D39DE67-5023-4384-9569-6CD822D63084}">
      <dgm:prSet/>
      <dgm:spPr/>
      <dgm:t>
        <a:bodyPr/>
        <a:lstStyle/>
        <a:p>
          <a:endParaRPr lang="en-IN"/>
        </a:p>
      </dgm:t>
    </dgm:pt>
    <dgm:pt modelId="{9064AFDB-2854-496D-AFC5-BC56FD6871CB}">
      <dgm:prSet phldrT="[Text]"/>
      <dgm:spPr/>
      <dgm:t>
        <a:bodyPr/>
        <a:lstStyle/>
        <a:p>
          <a:pPr marL="176213" indent="-176213">
            <a:spcBef>
              <a:spcPts val="0"/>
            </a:spcBef>
            <a:spcAft>
              <a:spcPts val="800"/>
            </a:spcAft>
            <a:buClr>
              <a:srgbClr val="2E75B6"/>
            </a:buClr>
            <a:buFont typeface="Arial" panose="020B0604020202020204" pitchFamily="34" charset="0"/>
            <a:buChar char="•"/>
          </a:pPr>
          <a:r>
            <a:rPr lang="en-US" dirty="0">
              <a:latin typeface="Cambria" panose="02040503050406030204" pitchFamily="18" charset="0"/>
              <a:ea typeface="Cambria" panose="02040503050406030204" pitchFamily="18" charset="0"/>
            </a:rPr>
            <a:t>This approach is based on the principle that the auditor's time and resources should be allocated to the areas where they will have </a:t>
          </a:r>
          <a:r>
            <a:rPr lang="en-IN" dirty="0">
              <a:latin typeface="Cambria" panose="02040503050406030204" pitchFamily="18" charset="0"/>
              <a:ea typeface="Cambria" panose="02040503050406030204" pitchFamily="18" charset="0"/>
            </a:rPr>
            <a:t>the greatest impact. </a:t>
          </a:r>
        </a:p>
      </dgm:t>
    </dgm:pt>
    <dgm:pt modelId="{28626E84-CB86-4EBD-ABC7-BF10C8383B08}" type="parTrans" cxnId="{D9DA2F93-ECCB-4749-A008-AB9E8888BDF5}">
      <dgm:prSet/>
      <dgm:spPr/>
      <dgm:t>
        <a:bodyPr/>
        <a:lstStyle/>
        <a:p>
          <a:endParaRPr lang="en-IN"/>
        </a:p>
      </dgm:t>
    </dgm:pt>
    <dgm:pt modelId="{D9B97EAE-C1AA-425F-8083-50F9E71565AD}" type="sibTrans" cxnId="{D9DA2F93-ECCB-4749-A008-AB9E8888BDF5}">
      <dgm:prSet/>
      <dgm:spPr/>
      <dgm:t>
        <a:bodyPr/>
        <a:lstStyle/>
        <a:p>
          <a:endParaRPr lang="en-IN"/>
        </a:p>
      </dgm:t>
    </dgm:pt>
    <dgm:pt modelId="{93D5358E-0004-4B2E-8546-1B12590E6A85}">
      <dgm:prSet phldrT="[Text]"/>
      <dgm:spPr/>
      <dgm:t>
        <a:bodyPr/>
        <a:lstStyle/>
        <a:p>
          <a:pPr marL="176213" indent="-176213">
            <a:spcAft>
              <a:spcPts val="800"/>
            </a:spcAft>
            <a:buClr>
              <a:srgbClr val="2E75B6"/>
            </a:buClr>
            <a:buFont typeface="Arial" panose="020B0604020202020204" pitchFamily="34" charset="0"/>
            <a:buChar char="•"/>
          </a:pPr>
          <a:r>
            <a:rPr lang="en-US" dirty="0">
              <a:latin typeface="Cambria" panose="02040503050406030204" pitchFamily="18" charset="0"/>
              <a:ea typeface="Cambria" panose="02040503050406030204" pitchFamily="18" charset="0"/>
            </a:rPr>
            <a:t>This approach is particularly important in the banking industry, as banks are subject to a complex set of regulatory requirements.</a:t>
          </a:r>
          <a:endParaRPr lang="en-IN" dirty="0">
            <a:latin typeface="Cambria" panose="02040503050406030204" pitchFamily="18" charset="0"/>
            <a:ea typeface="Cambria" panose="02040503050406030204" pitchFamily="18" charset="0"/>
          </a:endParaRPr>
        </a:p>
      </dgm:t>
    </dgm:pt>
    <dgm:pt modelId="{54AF8D9F-98B1-4A29-AE20-CC06EB7A9253}" type="parTrans" cxnId="{222C9ACD-4511-467C-AAF0-BE70CFE49AD5}">
      <dgm:prSet/>
      <dgm:spPr/>
      <dgm:t>
        <a:bodyPr/>
        <a:lstStyle/>
        <a:p>
          <a:endParaRPr lang="en-IN"/>
        </a:p>
      </dgm:t>
    </dgm:pt>
    <dgm:pt modelId="{1E9B8943-5862-40FF-92B6-F50DA8783C57}" type="sibTrans" cxnId="{222C9ACD-4511-467C-AAF0-BE70CFE49AD5}">
      <dgm:prSet/>
      <dgm:spPr/>
      <dgm:t>
        <a:bodyPr/>
        <a:lstStyle/>
        <a:p>
          <a:endParaRPr lang="en-IN"/>
        </a:p>
      </dgm:t>
    </dgm:pt>
    <dgm:pt modelId="{EB1E2B22-C13F-4FE5-A840-2C7D111B249B}">
      <dgm:prSet phldrT="[Text]"/>
      <dgm:spPr/>
      <dgm:t>
        <a:bodyPr/>
        <a:lstStyle/>
        <a:p>
          <a:pPr marL="176213" indent="-176213" algn="l">
            <a:spcAft>
              <a:spcPts val="800"/>
            </a:spcAft>
            <a:buClr>
              <a:schemeClr val="accent1"/>
            </a:buClr>
            <a:buFont typeface="Arial" panose="020B0604020202020204" pitchFamily="34" charset="0"/>
            <a:buChar char="•"/>
          </a:pPr>
          <a:r>
            <a:rPr lang="en-US" dirty="0">
              <a:latin typeface="Cambria" panose="02040503050406030204" pitchFamily="18" charset="0"/>
              <a:ea typeface="Cambria" panose="02040503050406030204" pitchFamily="18" charset="0"/>
            </a:rPr>
            <a:t>This approach can be used to audit a wide range of activities, including loan origination, trade finance, and anti-money laundering. </a:t>
          </a:r>
          <a:endParaRPr lang="en-IN" dirty="0">
            <a:latin typeface="Cambria" panose="02040503050406030204" pitchFamily="18" charset="0"/>
            <a:ea typeface="Cambria" panose="02040503050406030204" pitchFamily="18" charset="0"/>
          </a:endParaRPr>
        </a:p>
      </dgm:t>
    </dgm:pt>
    <dgm:pt modelId="{4A7A4949-5C0A-4010-8461-76EEED3F518F}" type="parTrans" cxnId="{F5413B55-F1B1-4484-BD50-680265B15569}">
      <dgm:prSet/>
      <dgm:spPr/>
      <dgm:t>
        <a:bodyPr/>
        <a:lstStyle/>
        <a:p>
          <a:endParaRPr lang="en-IN"/>
        </a:p>
      </dgm:t>
    </dgm:pt>
    <dgm:pt modelId="{6D619A4E-8348-410E-B092-0280D308FC0E}" type="sibTrans" cxnId="{F5413B55-F1B1-4484-BD50-680265B15569}">
      <dgm:prSet/>
      <dgm:spPr/>
      <dgm:t>
        <a:bodyPr/>
        <a:lstStyle/>
        <a:p>
          <a:endParaRPr lang="en-IN"/>
        </a:p>
      </dgm:t>
    </dgm:pt>
    <dgm:pt modelId="{5F67E106-6033-40C2-86FF-01959352338E}" type="pres">
      <dgm:prSet presAssocID="{09A3A9DB-F4C2-497D-BCBA-5C667BF4B0AA}" presName="Name0" presStyleCnt="0">
        <dgm:presLayoutVars>
          <dgm:dir/>
          <dgm:animLvl val="lvl"/>
          <dgm:resizeHandles val="exact"/>
        </dgm:presLayoutVars>
      </dgm:prSet>
      <dgm:spPr/>
    </dgm:pt>
    <dgm:pt modelId="{0A22EB0D-5CBA-4F26-A313-9E8A923DBF4C}" type="pres">
      <dgm:prSet presAssocID="{8D51E242-3DC1-4591-BE69-7B9F7FF9ABD1}" presName="composite" presStyleCnt="0"/>
      <dgm:spPr/>
    </dgm:pt>
    <dgm:pt modelId="{AEBE1512-0557-44A3-93A1-48F26E524A4A}" type="pres">
      <dgm:prSet presAssocID="{8D51E242-3DC1-4591-BE69-7B9F7FF9ABD1}" presName="parTx" presStyleLbl="alignNode1" presStyleIdx="0" presStyleCnt="3">
        <dgm:presLayoutVars>
          <dgm:chMax val="0"/>
          <dgm:chPref val="0"/>
          <dgm:bulletEnabled val="1"/>
        </dgm:presLayoutVars>
      </dgm:prSet>
      <dgm:spPr/>
    </dgm:pt>
    <dgm:pt modelId="{0F7AF34D-4F87-4195-A0A2-64A51ED206E4}" type="pres">
      <dgm:prSet presAssocID="{8D51E242-3DC1-4591-BE69-7B9F7FF9ABD1}" presName="desTx" presStyleLbl="alignAccFollowNode1" presStyleIdx="0" presStyleCnt="3">
        <dgm:presLayoutVars>
          <dgm:bulletEnabled val="1"/>
        </dgm:presLayoutVars>
      </dgm:prSet>
      <dgm:spPr/>
    </dgm:pt>
    <dgm:pt modelId="{FDFD38B1-DBE0-4559-9391-8894E7E8CC0B}" type="pres">
      <dgm:prSet presAssocID="{8E63F4E8-EC5E-4176-854E-5AC980BD5893}" presName="space" presStyleCnt="0"/>
      <dgm:spPr/>
    </dgm:pt>
    <dgm:pt modelId="{A3B0CF66-8781-41D0-A7FE-278C9BB03ADF}" type="pres">
      <dgm:prSet presAssocID="{D109B03F-635F-43C5-A2C7-743C01C2155C}" presName="composite" presStyleCnt="0"/>
      <dgm:spPr/>
    </dgm:pt>
    <dgm:pt modelId="{27CA8F96-8F7B-4940-8F62-07952A741246}" type="pres">
      <dgm:prSet presAssocID="{D109B03F-635F-43C5-A2C7-743C01C2155C}" presName="parTx" presStyleLbl="alignNode1" presStyleIdx="1" presStyleCnt="3">
        <dgm:presLayoutVars>
          <dgm:chMax val="0"/>
          <dgm:chPref val="0"/>
          <dgm:bulletEnabled val="1"/>
        </dgm:presLayoutVars>
      </dgm:prSet>
      <dgm:spPr/>
    </dgm:pt>
    <dgm:pt modelId="{72196C54-6A58-4E63-B649-7064D624250F}" type="pres">
      <dgm:prSet presAssocID="{D109B03F-635F-43C5-A2C7-743C01C2155C}" presName="desTx" presStyleLbl="alignAccFollowNode1" presStyleIdx="1" presStyleCnt="3">
        <dgm:presLayoutVars>
          <dgm:bulletEnabled val="1"/>
        </dgm:presLayoutVars>
      </dgm:prSet>
      <dgm:spPr/>
    </dgm:pt>
    <dgm:pt modelId="{F7BE5398-F382-4802-B392-A5540E6CA406}" type="pres">
      <dgm:prSet presAssocID="{AD6902E4-EC7C-4FAC-B96F-A4AE0A26E416}" presName="space" presStyleCnt="0"/>
      <dgm:spPr/>
    </dgm:pt>
    <dgm:pt modelId="{4579848C-AB34-4247-821B-B2E5CE6256E1}" type="pres">
      <dgm:prSet presAssocID="{17F4FFDB-E7F8-4D5C-8E60-4FC49E9A51A7}" presName="composite" presStyleCnt="0"/>
      <dgm:spPr/>
    </dgm:pt>
    <dgm:pt modelId="{F592802A-79F7-446E-A4D4-6D454D2D8414}" type="pres">
      <dgm:prSet presAssocID="{17F4FFDB-E7F8-4D5C-8E60-4FC49E9A51A7}" presName="parTx" presStyleLbl="alignNode1" presStyleIdx="2" presStyleCnt="3">
        <dgm:presLayoutVars>
          <dgm:chMax val="0"/>
          <dgm:chPref val="0"/>
          <dgm:bulletEnabled val="1"/>
        </dgm:presLayoutVars>
      </dgm:prSet>
      <dgm:spPr/>
    </dgm:pt>
    <dgm:pt modelId="{594585D9-9201-4F74-B008-939C40F29FEB}" type="pres">
      <dgm:prSet presAssocID="{17F4FFDB-E7F8-4D5C-8E60-4FC49E9A51A7}" presName="desTx" presStyleLbl="alignAccFollowNode1" presStyleIdx="2" presStyleCnt="3">
        <dgm:presLayoutVars>
          <dgm:bulletEnabled val="1"/>
        </dgm:presLayoutVars>
      </dgm:prSet>
      <dgm:spPr/>
    </dgm:pt>
  </dgm:ptLst>
  <dgm:cxnLst>
    <dgm:cxn modelId="{D341CF1C-79AA-4B75-92F1-6EB6FA600D10}" type="presOf" srcId="{17F4FFDB-E7F8-4D5C-8E60-4FC49E9A51A7}" destId="{F592802A-79F7-446E-A4D4-6D454D2D8414}" srcOrd="0" destOrd="0" presId="urn:microsoft.com/office/officeart/2005/8/layout/hList1"/>
    <dgm:cxn modelId="{5685FE1D-C31C-4B78-835F-2DF63E73A489}" type="presOf" srcId="{3DFC26D2-8099-42CB-9C64-A914425A0DB5}" destId="{72196C54-6A58-4E63-B649-7064D624250F}" srcOrd="0" destOrd="0" presId="urn:microsoft.com/office/officeart/2005/8/layout/hList1"/>
    <dgm:cxn modelId="{96228B27-B200-4C73-881D-0369FFFA4C53}" type="presOf" srcId="{EB1E2B22-C13F-4FE5-A840-2C7D111B249B}" destId="{594585D9-9201-4F74-B008-939C40F29FEB}" srcOrd="0" destOrd="1" presId="urn:microsoft.com/office/officeart/2005/8/layout/hList1"/>
    <dgm:cxn modelId="{B6A6E227-CE18-468A-9184-0450C5950EE9}" srcId="{D109B03F-635F-43C5-A2C7-743C01C2155C}" destId="{3DFC26D2-8099-42CB-9C64-A914425A0DB5}" srcOrd="0" destOrd="0" parTransId="{5805BBB4-DF60-4FBB-84BF-D7AA712A6222}" sibTransId="{86E477DD-8A36-447B-ABAF-1D0238A5AB29}"/>
    <dgm:cxn modelId="{465C843E-70A6-4B9D-8E63-D4740E02521E}" type="presOf" srcId="{927A04DF-A4E8-4BAE-A1EF-1BAF0A2B1C88}" destId="{0F7AF34D-4F87-4195-A0A2-64A51ED206E4}" srcOrd="0" destOrd="0" presId="urn:microsoft.com/office/officeart/2005/8/layout/hList1"/>
    <dgm:cxn modelId="{1D39DE67-5023-4384-9569-6CD822D63084}" srcId="{17F4FFDB-E7F8-4D5C-8E60-4FC49E9A51A7}" destId="{092964F1-9D41-46C1-86C4-5C4A3C25D059}" srcOrd="0" destOrd="0" parTransId="{27F53769-CB02-4DCA-9096-B46C00FB5C8E}" sibTransId="{CA30548B-D2B2-486C-83BE-D4FF963C384C}"/>
    <dgm:cxn modelId="{F5413B55-F1B1-4484-BD50-680265B15569}" srcId="{17F4FFDB-E7F8-4D5C-8E60-4FC49E9A51A7}" destId="{EB1E2B22-C13F-4FE5-A840-2C7D111B249B}" srcOrd="1" destOrd="0" parTransId="{4A7A4949-5C0A-4010-8461-76EEED3F518F}" sibTransId="{6D619A4E-8348-410E-B092-0280D308FC0E}"/>
    <dgm:cxn modelId="{009E3056-0A3B-405C-B08B-67A03F517782}" srcId="{09A3A9DB-F4C2-497D-BCBA-5C667BF4B0AA}" destId="{8D51E242-3DC1-4591-BE69-7B9F7FF9ABD1}" srcOrd="0" destOrd="0" parTransId="{B0E8E5F5-2021-4AEF-8111-53926CBA371A}" sibTransId="{8E63F4E8-EC5E-4176-854E-5AC980BD5893}"/>
    <dgm:cxn modelId="{ACCAD87B-BA44-4FEF-84B0-91DF61EC52EB}" srcId="{09A3A9DB-F4C2-497D-BCBA-5C667BF4B0AA}" destId="{17F4FFDB-E7F8-4D5C-8E60-4FC49E9A51A7}" srcOrd="2" destOrd="0" parTransId="{26395F34-876F-46C4-9127-D0710AFF30C2}" sibTransId="{CD5A46EC-5114-402A-8F6E-203F056881F9}"/>
    <dgm:cxn modelId="{D9DA2F93-ECCB-4749-A008-AB9E8888BDF5}" srcId="{8D51E242-3DC1-4591-BE69-7B9F7FF9ABD1}" destId="{9064AFDB-2854-496D-AFC5-BC56FD6871CB}" srcOrd="1" destOrd="0" parTransId="{28626E84-CB86-4EBD-ABC7-BF10C8383B08}" sibTransId="{D9B97EAE-C1AA-425F-8083-50F9E71565AD}"/>
    <dgm:cxn modelId="{B803C894-37ED-491F-B29B-E89C6CECAE00}" type="presOf" srcId="{092964F1-9D41-46C1-86C4-5C4A3C25D059}" destId="{594585D9-9201-4F74-B008-939C40F29FEB}" srcOrd="0" destOrd="0" presId="urn:microsoft.com/office/officeart/2005/8/layout/hList1"/>
    <dgm:cxn modelId="{867D9A95-61BD-4444-AE64-84DC9839B9C4}" srcId="{09A3A9DB-F4C2-497D-BCBA-5C667BF4B0AA}" destId="{D109B03F-635F-43C5-A2C7-743C01C2155C}" srcOrd="1" destOrd="0" parTransId="{2EBE0890-A4FA-4DBC-B7FF-586A9773DC84}" sibTransId="{AD6902E4-EC7C-4FAC-B96F-A4AE0A26E416}"/>
    <dgm:cxn modelId="{E53CA195-0E32-4CD7-8FA6-C1F968C5DB0D}" type="presOf" srcId="{9064AFDB-2854-496D-AFC5-BC56FD6871CB}" destId="{0F7AF34D-4F87-4195-A0A2-64A51ED206E4}" srcOrd="0" destOrd="1" presId="urn:microsoft.com/office/officeart/2005/8/layout/hList1"/>
    <dgm:cxn modelId="{41DEDEB9-1E3B-41CC-B4BC-734D46B136DF}" type="presOf" srcId="{D109B03F-635F-43C5-A2C7-743C01C2155C}" destId="{27CA8F96-8F7B-4940-8F62-07952A741246}" srcOrd="0" destOrd="0" presId="urn:microsoft.com/office/officeart/2005/8/layout/hList1"/>
    <dgm:cxn modelId="{83B07ABF-2F4E-4CB5-A6A6-DB8C75FE1CB5}" srcId="{8D51E242-3DC1-4591-BE69-7B9F7FF9ABD1}" destId="{927A04DF-A4E8-4BAE-A1EF-1BAF0A2B1C88}" srcOrd="0" destOrd="0" parTransId="{DDA87C99-70D1-46CB-B555-A5A1ED4B6179}" sibTransId="{5A959D75-1399-433B-A98B-156F0B2749EF}"/>
    <dgm:cxn modelId="{9E0822C5-D852-42FC-B074-0EE0063A0E19}" type="presOf" srcId="{09A3A9DB-F4C2-497D-BCBA-5C667BF4B0AA}" destId="{5F67E106-6033-40C2-86FF-01959352338E}" srcOrd="0" destOrd="0" presId="urn:microsoft.com/office/officeart/2005/8/layout/hList1"/>
    <dgm:cxn modelId="{222C9ACD-4511-467C-AAF0-BE70CFE49AD5}" srcId="{D109B03F-635F-43C5-A2C7-743C01C2155C}" destId="{93D5358E-0004-4B2E-8546-1B12590E6A85}" srcOrd="1" destOrd="0" parTransId="{54AF8D9F-98B1-4A29-AE20-CC06EB7A9253}" sibTransId="{1E9B8943-5862-40FF-92B6-F50DA8783C57}"/>
    <dgm:cxn modelId="{DDB0B8D6-244F-4AF0-B940-9C38F89CFA8E}" type="presOf" srcId="{93D5358E-0004-4B2E-8546-1B12590E6A85}" destId="{72196C54-6A58-4E63-B649-7064D624250F}" srcOrd="0" destOrd="1" presId="urn:microsoft.com/office/officeart/2005/8/layout/hList1"/>
    <dgm:cxn modelId="{280420DE-62B0-45D6-A6AD-3E809C52935D}" type="presOf" srcId="{8D51E242-3DC1-4591-BE69-7B9F7FF9ABD1}" destId="{AEBE1512-0557-44A3-93A1-48F26E524A4A}" srcOrd="0" destOrd="0" presId="urn:microsoft.com/office/officeart/2005/8/layout/hList1"/>
    <dgm:cxn modelId="{C6552E58-6106-48C6-BA57-EBD3CA2D0014}" type="presParOf" srcId="{5F67E106-6033-40C2-86FF-01959352338E}" destId="{0A22EB0D-5CBA-4F26-A313-9E8A923DBF4C}" srcOrd="0" destOrd="0" presId="urn:microsoft.com/office/officeart/2005/8/layout/hList1"/>
    <dgm:cxn modelId="{AB78AABF-EFC8-41A3-B5E7-A34EC9BB0543}" type="presParOf" srcId="{0A22EB0D-5CBA-4F26-A313-9E8A923DBF4C}" destId="{AEBE1512-0557-44A3-93A1-48F26E524A4A}" srcOrd="0" destOrd="0" presId="urn:microsoft.com/office/officeart/2005/8/layout/hList1"/>
    <dgm:cxn modelId="{2DD710F8-FB02-417F-952D-F7ACACEDB945}" type="presParOf" srcId="{0A22EB0D-5CBA-4F26-A313-9E8A923DBF4C}" destId="{0F7AF34D-4F87-4195-A0A2-64A51ED206E4}" srcOrd="1" destOrd="0" presId="urn:microsoft.com/office/officeart/2005/8/layout/hList1"/>
    <dgm:cxn modelId="{A6240A17-0F33-4CAC-AA1B-150ADAB6132A}" type="presParOf" srcId="{5F67E106-6033-40C2-86FF-01959352338E}" destId="{FDFD38B1-DBE0-4559-9391-8894E7E8CC0B}" srcOrd="1" destOrd="0" presId="urn:microsoft.com/office/officeart/2005/8/layout/hList1"/>
    <dgm:cxn modelId="{E14C46A2-3F59-4130-8E2F-4BBEE14E261E}" type="presParOf" srcId="{5F67E106-6033-40C2-86FF-01959352338E}" destId="{A3B0CF66-8781-41D0-A7FE-278C9BB03ADF}" srcOrd="2" destOrd="0" presId="urn:microsoft.com/office/officeart/2005/8/layout/hList1"/>
    <dgm:cxn modelId="{CF73001C-1089-4E89-9993-55402A6B14FB}" type="presParOf" srcId="{A3B0CF66-8781-41D0-A7FE-278C9BB03ADF}" destId="{27CA8F96-8F7B-4940-8F62-07952A741246}" srcOrd="0" destOrd="0" presId="urn:microsoft.com/office/officeart/2005/8/layout/hList1"/>
    <dgm:cxn modelId="{83F32061-73BA-48CC-8D8C-5C560808254C}" type="presParOf" srcId="{A3B0CF66-8781-41D0-A7FE-278C9BB03ADF}" destId="{72196C54-6A58-4E63-B649-7064D624250F}" srcOrd="1" destOrd="0" presId="urn:microsoft.com/office/officeart/2005/8/layout/hList1"/>
    <dgm:cxn modelId="{2ADF7DFE-1689-46A9-9A65-6F1AA516A839}" type="presParOf" srcId="{5F67E106-6033-40C2-86FF-01959352338E}" destId="{F7BE5398-F382-4802-B392-A5540E6CA406}" srcOrd="3" destOrd="0" presId="urn:microsoft.com/office/officeart/2005/8/layout/hList1"/>
    <dgm:cxn modelId="{A54CB23B-A6F4-4D11-A0DB-A7530773DF9F}" type="presParOf" srcId="{5F67E106-6033-40C2-86FF-01959352338E}" destId="{4579848C-AB34-4247-821B-B2E5CE6256E1}" srcOrd="4" destOrd="0" presId="urn:microsoft.com/office/officeart/2005/8/layout/hList1"/>
    <dgm:cxn modelId="{87E06CF2-D3E3-4757-8096-5E55A26C9A1D}" type="presParOf" srcId="{4579848C-AB34-4247-821B-B2E5CE6256E1}" destId="{F592802A-79F7-446E-A4D4-6D454D2D8414}" srcOrd="0" destOrd="0" presId="urn:microsoft.com/office/officeart/2005/8/layout/hList1"/>
    <dgm:cxn modelId="{BA147598-5DC9-4CD0-B058-0A76FB492014}" type="presParOf" srcId="{4579848C-AB34-4247-821B-B2E5CE6256E1}" destId="{594585D9-9201-4F74-B008-939C40F29F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EFB040-BDE9-4010-9DD5-0F0C1F56525A}"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IN"/>
        </a:p>
      </dgm:t>
    </dgm:pt>
    <dgm:pt modelId="{719E4CD8-C3C2-4507-9279-918C9F7B12CE}">
      <dgm:prSet phldrT="[Text]"/>
      <dgm:spPr/>
      <dgm:t>
        <a:bodyPr/>
        <a:lstStyle/>
        <a:p>
          <a:r>
            <a:rPr lang="en-US"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Runway of Execution of Bank Audit</a:t>
          </a:r>
          <a:endParaRPr lang="en-US"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dgm:t>
    </dgm:pt>
    <dgm:pt modelId="{4DFC617D-5401-49A9-B234-4AFF5BD078BE}" type="parTrans" cxnId="{32CB1209-D78C-47CF-A250-525148F36BE9}">
      <dgm:prSet/>
      <dgm:spPr/>
      <dgm:t>
        <a:bodyPr/>
        <a:lstStyle/>
        <a:p>
          <a:endParaRPr lang="en-US">
            <a:latin typeface="Cambria" pitchFamily="18" charset="0"/>
            <a:ea typeface="Cambria" pitchFamily="18" charset="0"/>
          </a:endParaRPr>
        </a:p>
      </dgm:t>
    </dgm:pt>
    <dgm:pt modelId="{CC4E2969-DB19-4553-ABBD-2697B799CD8F}" type="sibTrans" cxnId="{32CB1209-D78C-47CF-A250-525148F36BE9}">
      <dgm:prSet/>
      <dgm:spPr/>
      <dgm:t>
        <a:bodyPr/>
        <a:lstStyle/>
        <a:p>
          <a:endParaRPr lang="en-US">
            <a:latin typeface="Cambria" pitchFamily="18" charset="0"/>
            <a:ea typeface="Cambria" pitchFamily="18" charset="0"/>
          </a:endParaRPr>
        </a:p>
      </dgm:t>
    </dgm:pt>
    <dgm:pt modelId="{48F46D51-439B-4EFE-84CC-96F487A63DC9}" type="pres">
      <dgm:prSet presAssocID="{24EFB040-BDE9-4010-9DD5-0F0C1F56525A}" presName="CompostProcess" presStyleCnt="0">
        <dgm:presLayoutVars>
          <dgm:dir/>
          <dgm:resizeHandles val="exact"/>
        </dgm:presLayoutVars>
      </dgm:prSet>
      <dgm:spPr/>
    </dgm:pt>
    <dgm:pt modelId="{E910ABAC-A5DC-4708-8356-5155B8A84EE8}" type="pres">
      <dgm:prSet presAssocID="{24EFB040-BDE9-4010-9DD5-0F0C1F56525A}" presName="arrow" presStyleLbl="bgShp" presStyleIdx="0" presStyleCnt="1" custScaleX="116451"/>
      <dgm:spPr/>
    </dgm:pt>
    <dgm:pt modelId="{DA116E8C-249F-4429-899E-1F4286309E30}" type="pres">
      <dgm:prSet presAssocID="{24EFB040-BDE9-4010-9DD5-0F0C1F56525A}" presName="linearProcess" presStyleCnt="0"/>
      <dgm:spPr/>
    </dgm:pt>
    <dgm:pt modelId="{8F3FBF47-4D52-4C6D-A621-65E5F85492AD}" type="pres">
      <dgm:prSet presAssocID="{719E4CD8-C3C2-4507-9279-918C9F7B12CE}" presName="textNode" presStyleLbl="node1" presStyleIdx="0" presStyleCnt="1" custScaleX="175010" custScaleY="87481" custLinFactNeighborX="-6094" custLinFactNeighborY="-1704">
        <dgm:presLayoutVars>
          <dgm:bulletEnabled val="1"/>
        </dgm:presLayoutVars>
      </dgm:prSet>
      <dgm:spPr/>
    </dgm:pt>
  </dgm:ptLst>
  <dgm:cxnLst>
    <dgm:cxn modelId="{32CB1209-D78C-47CF-A250-525148F36BE9}" srcId="{24EFB040-BDE9-4010-9DD5-0F0C1F56525A}" destId="{719E4CD8-C3C2-4507-9279-918C9F7B12CE}" srcOrd="0" destOrd="0" parTransId="{4DFC617D-5401-49A9-B234-4AFF5BD078BE}" sibTransId="{CC4E2969-DB19-4553-ABBD-2697B799CD8F}"/>
    <dgm:cxn modelId="{2938BA1E-8385-4B95-9AAC-B455C1EFD61F}" type="presOf" srcId="{24EFB040-BDE9-4010-9DD5-0F0C1F56525A}" destId="{48F46D51-439B-4EFE-84CC-96F487A63DC9}" srcOrd="0" destOrd="0" presId="urn:microsoft.com/office/officeart/2005/8/layout/hProcess9"/>
    <dgm:cxn modelId="{79FF6EAB-BB85-4BEA-AB29-CC3EAC08AAE4}" type="presOf" srcId="{719E4CD8-C3C2-4507-9279-918C9F7B12CE}" destId="{8F3FBF47-4D52-4C6D-A621-65E5F85492AD}" srcOrd="0" destOrd="0" presId="urn:microsoft.com/office/officeart/2005/8/layout/hProcess9"/>
    <dgm:cxn modelId="{BA68F70C-74F8-43B9-B5EB-51CF759BBAE0}" type="presParOf" srcId="{48F46D51-439B-4EFE-84CC-96F487A63DC9}" destId="{E910ABAC-A5DC-4708-8356-5155B8A84EE8}" srcOrd="0" destOrd="0" presId="urn:microsoft.com/office/officeart/2005/8/layout/hProcess9"/>
    <dgm:cxn modelId="{DD800274-8157-493A-9761-7C5FC23FB7BC}" type="presParOf" srcId="{48F46D51-439B-4EFE-84CC-96F487A63DC9}" destId="{DA116E8C-249F-4429-899E-1F4286309E30}" srcOrd="1" destOrd="0" presId="urn:microsoft.com/office/officeart/2005/8/layout/hProcess9"/>
    <dgm:cxn modelId="{3681876C-C86C-442E-9A4D-B86A8FD5DFA1}" type="presParOf" srcId="{DA116E8C-249F-4429-899E-1F4286309E30}" destId="{8F3FBF47-4D52-4C6D-A621-65E5F85492AD}"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15B2DF-7B38-4CD6-9DBA-5728C5BF1617}"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en-IN"/>
        </a:p>
      </dgm:t>
    </dgm:pt>
    <dgm:pt modelId="{128EE040-8E1E-4AE3-BA94-1352BC68EA04}">
      <dgm:prSet phldrT="[Text]" custT="1"/>
      <dgm:spPr>
        <a:xfrm>
          <a:off x="0" y="354211"/>
          <a:ext cx="4324350" cy="354211"/>
        </a:xfrm>
        <a:prstGeom prst="rect">
          <a:avLst/>
        </a:prstGeom>
        <a:noFill/>
        <a:ln>
          <a:noFill/>
        </a:ln>
        <a:effectLst/>
      </dgm:spPr>
      <dgm:t>
        <a:bodyPr/>
        <a:lstStyle/>
        <a:p>
          <a:pPr algn="just">
            <a:buNone/>
          </a:pPr>
          <a:r>
            <a:rPr lang="en-IN"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Profit &amp; Loss</a:t>
          </a:r>
        </a:p>
      </dgm:t>
    </dgm:pt>
    <dgm:pt modelId="{2B3E9780-4358-4231-9EE6-92C439E73223}" type="parTrans" cxnId="{90C5F9A7-091F-439F-ABA6-3A0B23B98EAF}">
      <dgm:prSet/>
      <dgm:spPr/>
      <dgm:t>
        <a:bodyPr/>
        <a:lstStyle/>
        <a:p>
          <a:endParaRPr lang="en-IN" sz="2000"/>
        </a:p>
      </dgm:t>
    </dgm:pt>
    <dgm:pt modelId="{3F0A656B-3CC0-4998-8BA0-C75159952047}" type="sibTrans" cxnId="{90C5F9A7-091F-439F-ABA6-3A0B23B98EAF}">
      <dgm:prSet/>
      <dgm:spPr/>
      <dgm:t>
        <a:bodyPr/>
        <a:lstStyle/>
        <a:p>
          <a:endParaRPr lang="en-IN" sz="2000"/>
        </a:p>
      </dgm:t>
    </dgm:pt>
    <dgm:pt modelId="{44937A91-E2D4-4CF3-987B-66ACF05EA450}">
      <dgm:prSet phldrT="[Text]" custT="1"/>
      <dgm:spPr>
        <a:xfrm>
          <a:off x="0" y="708422"/>
          <a:ext cx="4324350" cy="354211"/>
        </a:xfrm>
        <a:prstGeom prst="rect">
          <a:avLst/>
        </a:prstGeom>
        <a:noFill/>
        <a:ln>
          <a:noFill/>
        </a:ln>
        <a:effectLst/>
      </dgm:spPr>
      <dgm:t>
        <a:bodyPr/>
        <a:lstStyle/>
        <a:p>
          <a:pPr>
            <a:buNone/>
          </a:pPr>
          <a:r>
            <a:rPr lang="en-IN"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Independent Auditor’s Report</a:t>
          </a:r>
        </a:p>
      </dgm:t>
    </dgm:pt>
    <dgm:pt modelId="{25197BEC-C6FA-43A5-92BD-8BB3AC0E0268}" type="parTrans" cxnId="{11466DEC-5CC8-43AC-9CE5-201D6B7A4A8A}">
      <dgm:prSet/>
      <dgm:spPr/>
      <dgm:t>
        <a:bodyPr/>
        <a:lstStyle/>
        <a:p>
          <a:endParaRPr lang="en-IN" sz="2000"/>
        </a:p>
      </dgm:t>
    </dgm:pt>
    <dgm:pt modelId="{0F5F6EC9-DC89-4967-B8F0-11D7E250A4FD}" type="sibTrans" cxnId="{11466DEC-5CC8-43AC-9CE5-201D6B7A4A8A}">
      <dgm:prSet/>
      <dgm:spPr/>
      <dgm:t>
        <a:bodyPr/>
        <a:lstStyle/>
        <a:p>
          <a:endParaRPr lang="en-IN" sz="2000"/>
        </a:p>
      </dgm:t>
    </dgm:pt>
    <dgm:pt modelId="{79FAA15E-CA95-43AD-8582-A89A4FED0A38}">
      <dgm:prSet phldrT="[Text]" custT="1"/>
      <dgm:spPr>
        <a:xfrm>
          <a:off x="0" y="0"/>
          <a:ext cx="4324350" cy="354211"/>
        </a:xfrm>
        <a:prstGeom prst="rect">
          <a:avLst/>
        </a:prstGeom>
        <a:noFill/>
        <a:ln>
          <a:noFill/>
        </a:ln>
        <a:effectLst/>
      </dgm:spPr>
      <dgm:t>
        <a:bodyPr/>
        <a:lstStyle/>
        <a:p>
          <a:pPr>
            <a:buNone/>
          </a:pPr>
          <a:r>
            <a:rPr lang="en-IN"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Balance Sheet</a:t>
          </a:r>
        </a:p>
      </dgm:t>
    </dgm:pt>
    <dgm:pt modelId="{16B72167-DBF7-41EC-BF3F-1CF973CB0AA8}" type="parTrans" cxnId="{44F3A486-73AE-46B3-80E9-FFA209FFC2DF}">
      <dgm:prSet/>
      <dgm:spPr/>
      <dgm:t>
        <a:bodyPr/>
        <a:lstStyle/>
        <a:p>
          <a:endParaRPr lang="en-IN" sz="2000"/>
        </a:p>
      </dgm:t>
    </dgm:pt>
    <dgm:pt modelId="{4E8A3D40-7DB6-424E-BFF3-610C0B8CC434}" type="sibTrans" cxnId="{44F3A486-73AE-46B3-80E9-FFA209FFC2DF}">
      <dgm:prSet/>
      <dgm:spPr/>
      <dgm:t>
        <a:bodyPr/>
        <a:lstStyle/>
        <a:p>
          <a:endParaRPr lang="en-IN" sz="2000"/>
        </a:p>
      </dgm:t>
    </dgm:pt>
    <dgm:pt modelId="{B0EDBD42-993C-4441-B342-F612C18572B7}">
      <dgm:prSet phldrT="[Text]" custT="1"/>
      <dgm:spPr>
        <a:xfrm>
          <a:off x="0" y="1416844"/>
          <a:ext cx="4324350" cy="354211"/>
        </a:xfrm>
        <a:prstGeom prst="rect">
          <a:avLst/>
        </a:prstGeom>
        <a:noFill/>
        <a:ln>
          <a:noFill/>
        </a:ln>
        <a:effectLst/>
      </dgm:spPr>
      <dgm:t>
        <a:bodyPr/>
        <a:lstStyle/>
        <a:p>
          <a:pPr>
            <a:buNone/>
          </a:pPr>
          <a:r>
            <a:rPr lang="en-US"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IFCoFR</a:t>
          </a:r>
          <a:endParaRPr lang="en-IN"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endParaRPr>
        </a:p>
      </dgm:t>
    </dgm:pt>
    <dgm:pt modelId="{D8F772CC-E94B-4A7A-B4A6-BC2E8D4C6164}" type="parTrans" cxnId="{1DBAD6FE-2BB2-4DEF-BF8E-96E85ECB03FB}">
      <dgm:prSet/>
      <dgm:spPr/>
      <dgm:t>
        <a:bodyPr/>
        <a:lstStyle/>
        <a:p>
          <a:endParaRPr lang="en-IN" sz="2000"/>
        </a:p>
      </dgm:t>
    </dgm:pt>
    <dgm:pt modelId="{0D526F60-23F5-4A10-974C-CCF730DE4FE1}" type="sibTrans" cxnId="{1DBAD6FE-2BB2-4DEF-BF8E-96E85ECB03FB}">
      <dgm:prSet/>
      <dgm:spPr/>
      <dgm:t>
        <a:bodyPr/>
        <a:lstStyle/>
        <a:p>
          <a:endParaRPr lang="en-IN" sz="2000"/>
        </a:p>
      </dgm:t>
    </dgm:pt>
    <dgm:pt modelId="{1F752477-B0BA-4BAC-8448-6C33FBBC3A45}">
      <dgm:prSet phldrT="[Text]" custT="1"/>
      <dgm:spPr>
        <a:xfrm>
          <a:off x="0" y="1771055"/>
          <a:ext cx="4324350" cy="354211"/>
        </a:xfrm>
        <a:prstGeom prst="rect">
          <a:avLst/>
        </a:prstGeom>
        <a:noFill/>
        <a:ln>
          <a:noFill/>
        </a:ln>
        <a:effectLst/>
      </dgm:spPr>
      <dgm:t>
        <a:bodyPr/>
        <a:lstStyle/>
        <a:p>
          <a:pPr>
            <a:buNone/>
          </a:pPr>
          <a:r>
            <a:rPr lang="en-IN"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Tax Audit Report (If applicable)</a:t>
          </a:r>
        </a:p>
      </dgm:t>
    </dgm:pt>
    <dgm:pt modelId="{FD5610D5-4042-4FE4-81E4-5469C892F7A6}" type="parTrans" cxnId="{F36FDEDB-082A-4E9F-9107-6216DFABC515}">
      <dgm:prSet/>
      <dgm:spPr/>
      <dgm:t>
        <a:bodyPr/>
        <a:lstStyle/>
        <a:p>
          <a:endParaRPr lang="en-IN" sz="2000"/>
        </a:p>
      </dgm:t>
    </dgm:pt>
    <dgm:pt modelId="{4AE9A912-680B-425D-A15E-6A3DFCBEA1CE}" type="sibTrans" cxnId="{F36FDEDB-082A-4E9F-9107-6216DFABC515}">
      <dgm:prSet/>
      <dgm:spPr/>
      <dgm:t>
        <a:bodyPr/>
        <a:lstStyle/>
        <a:p>
          <a:endParaRPr lang="en-IN" sz="2000"/>
        </a:p>
      </dgm:t>
    </dgm:pt>
    <dgm:pt modelId="{53109D97-5089-42CB-BC84-6E8875109150}">
      <dgm:prSet custT="1"/>
      <dgm:spPr>
        <a:xfrm>
          <a:off x="0" y="2125266"/>
          <a:ext cx="4324350" cy="354211"/>
        </a:xfrm>
        <a:prstGeom prst="rect">
          <a:avLst/>
        </a:prstGeom>
        <a:noFill/>
        <a:ln>
          <a:noFill/>
        </a:ln>
        <a:effectLst/>
      </dgm:spPr>
      <dgm:t>
        <a:bodyPr/>
        <a:lstStyle/>
        <a:p>
          <a:pPr>
            <a:buNone/>
          </a:pPr>
          <a:r>
            <a:rPr lang="en-US"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Certificates (If any)</a:t>
          </a:r>
          <a:endParaRPr lang="en-IN"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endParaRPr>
        </a:p>
      </dgm:t>
    </dgm:pt>
    <dgm:pt modelId="{A2095253-15D6-48C7-952D-CCEAB924948A}" type="parTrans" cxnId="{D4DC6ED0-01C1-4334-8C14-751C58479AA3}">
      <dgm:prSet/>
      <dgm:spPr/>
      <dgm:t>
        <a:bodyPr/>
        <a:lstStyle/>
        <a:p>
          <a:endParaRPr lang="en-IN"/>
        </a:p>
      </dgm:t>
    </dgm:pt>
    <dgm:pt modelId="{CCCC7352-2930-4BC3-96BE-DF3BB2B43022}" type="sibTrans" cxnId="{D4DC6ED0-01C1-4334-8C14-751C58479AA3}">
      <dgm:prSet/>
      <dgm:spPr/>
      <dgm:t>
        <a:bodyPr/>
        <a:lstStyle/>
        <a:p>
          <a:endParaRPr lang="en-IN"/>
        </a:p>
      </dgm:t>
    </dgm:pt>
    <dgm:pt modelId="{CFCD187D-8DE7-404C-B145-29B7274B2484}">
      <dgm:prSet custT="1"/>
      <dgm:spPr>
        <a:xfrm>
          <a:off x="0" y="2479477"/>
          <a:ext cx="4324350" cy="354211"/>
        </a:xfrm>
        <a:prstGeom prst="rect">
          <a:avLst/>
        </a:prstGeom>
        <a:noFill/>
        <a:ln>
          <a:noFill/>
        </a:ln>
        <a:effectLst/>
      </dgm:spPr>
      <dgm:t>
        <a:bodyPr/>
        <a:lstStyle/>
        <a:p>
          <a:pPr>
            <a:buNone/>
          </a:pPr>
          <a:r>
            <a:rPr lang="en-IN"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Any other specified report (If any)</a:t>
          </a:r>
        </a:p>
      </dgm:t>
    </dgm:pt>
    <dgm:pt modelId="{A6730DAD-9681-49DE-8B55-A826731D6297}" type="parTrans" cxnId="{BFD0E8D0-74A0-44B7-B887-BE517206FE16}">
      <dgm:prSet/>
      <dgm:spPr/>
      <dgm:t>
        <a:bodyPr/>
        <a:lstStyle/>
        <a:p>
          <a:endParaRPr lang="en-IN"/>
        </a:p>
      </dgm:t>
    </dgm:pt>
    <dgm:pt modelId="{7BE7940B-DC2F-4909-92D1-22D94E33D0A3}" type="sibTrans" cxnId="{BFD0E8D0-74A0-44B7-B887-BE517206FE16}">
      <dgm:prSet/>
      <dgm:spPr/>
      <dgm:t>
        <a:bodyPr/>
        <a:lstStyle/>
        <a:p>
          <a:endParaRPr lang="en-IN"/>
        </a:p>
      </dgm:t>
    </dgm:pt>
    <dgm:pt modelId="{97D0A52D-BE0A-4592-B1B5-B443DA135CF6}">
      <dgm:prSet phldrT="[Text]" custT="1"/>
      <dgm:spPr>
        <a:xfrm>
          <a:off x="0" y="1062633"/>
          <a:ext cx="4324350" cy="354211"/>
        </a:xfrm>
        <a:prstGeom prst="rect">
          <a:avLst/>
        </a:prstGeom>
        <a:noFill/>
        <a:ln>
          <a:noFill/>
        </a:ln>
        <a:effectLst/>
      </dgm:spPr>
      <dgm:t>
        <a:bodyPr/>
        <a:lstStyle/>
        <a:p>
          <a:pPr>
            <a:buNone/>
          </a:pPr>
          <a:r>
            <a:rPr lang="en-IN" sz="20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LFAR</a:t>
          </a:r>
        </a:p>
      </dgm:t>
    </dgm:pt>
    <dgm:pt modelId="{E9DC71EB-9ECF-4039-9026-D947A27DDB24}" type="parTrans" cxnId="{F874D187-63F8-4FB1-AD12-EDB7103F4D0A}">
      <dgm:prSet/>
      <dgm:spPr/>
      <dgm:t>
        <a:bodyPr/>
        <a:lstStyle/>
        <a:p>
          <a:endParaRPr lang="en-IN"/>
        </a:p>
      </dgm:t>
    </dgm:pt>
    <dgm:pt modelId="{3674B059-571A-45DC-8020-50AD2A5FE738}" type="sibTrans" cxnId="{F874D187-63F8-4FB1-AD12-EDB7103F4D0A}">
      <dgm:prSet/>
      <dgm:spPr/>
      <dgm:t>
        <a:bodyPr/>
        <a:lstStyle/>
        <a:p>
          <a:endParaRPr lang="en-IN"/>
        </a:p>
      </dgm:t>
    </dgm:pt>
    <dgm:pt modelId="{ADE0E441-CE8F-4E75-8921-2482A360B502}" type="pres">
      <dgm:prSet presAssocID="{E315B2DF-7B38-4CD6-9DBA-5728C5BF1617}" presName="vert0" presStyleCnt="0">
        <dgm:presLayoutVars>
          <dgm:dir/>
          <dgm:animOne val="branch"/>
          <dgm:animLvl val="lvl"/>
        </dgm:presLayoutVars>
      </dgm:prSet>
      <dgm:spPr/>
    </dgm:pt>
    <dgm:pt modelId="{673CC91A-86A4-4C39-B29E-16F1D0541365}" type="pres">
      <dgm:prSet presAssocID="{79FAA15E-CA95-43AD-8582-A89A4FED0A38}" presName="thickLine" presStyleLbl="alignNode1" presStyleIdx="0" presStyleCnt="8"/>
      <dgm:spPr>
        <a:xfrm>
          <a:off x="0" y="0"/>
          <a:ext cx="432435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0AE57D52-CC69-4A7B-B10A-90219A9EE32D}" type="pres">
      <dgm:prSet presAssocID="{79FAA15E-CA95-43AD-8582-A89A4FED0A38}" presName="horz1" presStyleCnt="0"/>
      <dgm:spPr/>
    </dgm:pt>
    <dgm:pt modelId="{85CA2BCB-B69A-4F7D-992B-477CAE950295}" type="pres">
      <dgm:prSet presAssocID="{79FAA15E-CA95-43AD-8582-A89A4FED0A38}" presName="tx1" presStyleLbl="revTx" presStyleIdx="0" presStyleCnt="8"/>
      <dgm:spPr/>
    </dgm:pt>
    <dgm:pt modelId="{DC846FC0-8D94-4704-81E3-CE9034347413}" type="pres">
      <dgm:prSet presAssocID="{79FAA15E-CA95-43AD-8582-A89A4FED0A38}" presName="vert1" presStyleCnt="0"/>
      <dgm:spPr/>
    </dgm:pt>
    <dgm:pt modelId="{9FEBB9F5-78F0-4BFF-B22D-F96C83935543}" type="pres">
      <dgm:prSet presAssocID="{128EE040-8E1E-4AE3-BA94-1352BC68EA04}" presName="thickLine" presStyleLbl="alignNode1" presStyleIdx="1" presStyleCnt="8"/>
      <dgm:spPr>
        <a:xfrm>
          <a:off x="0" y="354211"/>
          <a:ext cx="4324350" cy="0"/>
        </a:xfrm>
        <a:prstGeom prst="line">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pt>
    <dgm:pt modelId="{5701A2B1-03D8-40C4-9784-4C56B151A167}" type="pres">
      <dgm:prSet presAssocID="{128EE040-8E1E-4AE3-BA94-1352BC68EA04}" presName="horz1" presStyleCnt="0"/>
      <dgm:spPr/>
    </dgm:pt>
    <dgm:pt modelId="{AF2403B2-923C-42C7-AA7D-CA800EE78EDF}" type="pres">
      <dgm:prSet presAssocID="{128EE040-8E1E-4AE3-BA94-1352BC68EA04}" presName="tx1" presStyleLbl="revTx" presStyleIdx="1" presStyleCnt="8"/>
      <dgm:spPr/>
    </dgm:pt>
    <dgm:pt modelId="{A9D2783C-558D-4DBA-8B25-E47796C7FF93}" type="pres">
      <dgm:prSet presAssocID="{128EE040-8E1E-4AE3-BA94-1352BC68EA04}" presName="vert1" presStyleCnt="0"/>
      <dgm:spPr/>
    </dgm:pt>
    <dgm:pt modelId="{191C2C18-34D1-48FA-95A7-5D10DB74B181}" type="pres">
      <dgm:prSet presAssocID="{44937A91-E2D4-4CF3-987B-66ACF05EA450}" presName="thickLine" presStyleLbl="alignNode1" presStyleIdx="2" presStyleCnt="8"/>
      <dgm:spPr>
        <a:xfrm>
          <a:off x="0" y="708422"/>
          <a:ext cx="4324350"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 modelId="{55C0B870-7164-4EB4-A39D-CD77B2F20C55}" type="pres">
      <dgm:prSet presAssocID="{44937A91-E2D4-4CF3-987B-66ACF05EA450}" presName="horz1" presStyleCnt="0"/>
      <dgm:spPr/>
    </dgm:pt>
    <dgm:pt modelId="{5C6A104D-9748-4CBF-9702-586C9C763774}" type="pres">
      <dgm:prSet presAssocID="{44937A91-E2D4-4CF3-987B-66ACF05EA450}" presName="tx1" presStyleLbl="revTx" presStyleIdx="2" presStyleCnt="8"/>
      <dgm:spPr/>
    </dgm:pt>
    <dgm:pt modelId="{5E56DDF8-C61C-452A-A0DD-3EADADE610B6}" type="pres">
      <dgm:prSet presAssocID="{44937A91-E2D4-4CF3-987B-66ACF05EA450}" presName="vert1" presStyleCnt="0"/>
      <dgm:spPr/>
    </dgm:pt>
    <dgm:pt modelId="{CD2B5085-B9EC-410D-B666-05063B2BD114}" type="pres">
      <dgm:prSet presAssocID="{97D0A52D-BE0A-4592-B1B5-B443DA135CF6}" presName="thickLine" presStyleLbl="alignNode1" presStyleIdx="3" presStyleCnt="8"/>
      <dgm:spPr>
        <a:xfrm>
          <a:off x="0" y="1062633"/>
          <a:ext cx="4324350"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68287881-E371-47DC-8B5E-4599DBCC84FB}" type="pres">
      <dgm:prSet presAssocID="{97D0A52D-BE0A-4592-B1B5-B443DA135CF6}" presName="horz1" presStyleCnt="0"/>
      <dgm:spPr/>
    </dgm:pt>
    <dgm:pt modelId="{5DBDED80-168D-403A-8C3B-1860F7EF7B09}" type="pres">
      <dgm:prSet presAssocID="{97D0A52D-BE0A-4592-B1B5-B443DA135CF6}" presName="tx1" presStyleLbl="revTx" presStyleIdx="3" presStyleCnt="8"/>
      <dgm:spPr/>
    </dgm:pt>
    <dgm:pt modelId="{861D5972-41A6-4CB1-8DE7-D5860BBA4BAA}" type="pres">
      <dgm:prSet presAssocID="{97D0A52D-BE0A-4592-B1B5-B443DA135CF6}" presName="vert1" presStyleCnt="0"/>
      <dgm:spPr/>
    </dgm:pt>
    <dgm:pt modelId="{E10ABBA5-E955-429F-B1FC-1E8554ED7DA5}" type="pres">
      <dgm:prSet presAssocID="{B0EDBD42-993C-4441-B342-F612C18572B7}" presName="thickLine" presStyleLbl="alignNode1" presStyleIdx="4" presStyleCnt="8"/>
      <dgm:spPr>
        <a:xfrm>
          <a:off x="0" y="1416844"/>
          <a:ext cx="4324350" cy="0"/>
        </a:xfrm>
        <a:prstGeom prst="line">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dgm:spPr>
    </dgm:pt>
    <dgm:pt modelId="{A7518E66-5952-4852-9158-2C631E344E3F}" type="pres">
      <dgm:prSet presAssocID="{B0EDBD42-993C-4441-B342-F612C18572B7}" presName="horz1" presStyleCnt="0"/>
      <dgm:spPr/>
    </dgm:pt>
    <dgm:pt modelId="{1FFA6D19-E559-4077-8966-8C0973E39484}" type="pres">
      <dgm:prSet presAssocID="{B0EDBD42-993C-4441-B342-F612C18572B7}" presName="tx1" presStyleLbl="revTx" presStyleIdx="4" presStyleCnt="8"/>
      <dgm:spPr/>
    </dgm:pt>
    <dgm:pt modelId="{95F397A3-F453-4FA2-8708-C5774F79814D}" type="pres">
      <dgm:prSet presAssocID="{B0EDBD42-993C-4441-B342-F612C18572B7}" presName="vert1" presStyleCnt="0"/>
      <dgm:spPr/>
    </dgm:pt>
    <dgm:pt modelId="{3A3492FA-8663-4BA6-9F08-D3F13136B3BB}" type="pres">
      <dgm:prSet presAssocID="{1F752477-B0BA-4BAC-8448-6C33FBBC3A45}" presName="thickLine" presStyleLbl="alignNode1" presStyleIdx="5" presStyleCnt="8"/>
      <dgm:spPr>
        <a:xfrm>
          <a:off x="0" y="1771055"/>
          <a:ext cx="432435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2C05E997-DF2D-4B27-9A9E-995ABCD0527A}" type="pres">
      <dgm:prSet presAssocID="{1F752477-B0BA-4BAC-8448-6C33FBBC3A45}" presName="horz1" presStyleCnt="0"/>
      <dgm:spPr/>
    </dgm:pt>
    <dgm:pt modelId="{E2DA34FF-18EF-47AE-8A17-5D08D2B3EA1F}" type="pres">
      <dgm:prSet presAssocID="{1F752477-B0BA-4BAC-8448-6C33FBBC3A45}" presName="tx1" presStyleLbl="revTx" presStyleIdx="5" presStyleCnt="8"/>
      <dgm:spPr/>
    </dgm:pt>
    <dgm:pt modelId="{928B66CC-C1A6-49B3-A7BF-69C7A85A7068}" type="pres">
      <dgm:prSet presAssocID="{1F752477-B0BA-4BAC-8448-6C33FBBC3A45}" presName="vert1" presStyleCnt="0"/>
      <dgm:spPr/>
    </dgm:pt>
    <dgm:pt modelId="{39ED1930-849F-4812-AC59-DC0C009DE158}" type="pres">
      <dgm:prSet presAssocID="{53109D97-5089-42CB-BC84-6E8875109150}" presName="thickLine" presStyleLbl="alignNode1" presStyleIdx="6" presStyleCnt="8"/>
      <dgm:spPr>
        <a:xfrm>
          <a:off x="0" y="2125266"/>
          <a:ext cx="4324350" cy="0"/>
        </a:xfrm>
        <a:prstGeom prst="line">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pt>
    <dgm:pt modelId="{DFA3DBE3-5D23-4F8B-820C-00B33A01DA88}" type="pres">
      <dgm:prSet presAssocID="{53109D97-5089-42CB-BC84-6E8875109150}" presName="horz1" presStyleCnt="0"/>
      <dgm:spPr/>
    </dgm:pt>
    <dgm:pt modelId="{D86E6C75-2E36-41DA-90EC-A1E6335687AD}" type="pres">
      <dgm:prSet presAssocID="{53109D97-5089-42CB-BC84-6E8875109150}" presName="tx1" presStyleLbl="revTx" presStyleIdx="6" presStyleCnt="8"/>
      <dgm:spPr/>
    </dgm:pt>
    <dgm:pt modelId="{1BF4BD05-351E-4B08-B597-E66AD7374315}" type="pres">
      <dgm:prSet presAssocID="{53109D97-5089-42CB-BC84-6E8875109150}" presName="vert1" presStyleCnt="0"/>
      <dgm:spPr/>
    </dgm:pt>
    <dgm:pt modelId="{2DA2F476-72D4-4146-A889-E2B7D1FF29A4}" type="pres">
      <dgm:prSet presAssocID="{CFCD187D-8DE7-404C-B145-29B7274B2484}" presName="thickLine" presStyleLbl="alignNode1" presStyleIdx="7" presStyleCnt="8"/>
      <dgm:spPr>
        <a:xfrm>
          <a:off x="0" y="2479477"/>
          <a:ext cx="4324350"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pt>
    <dgm:pt modelId="{46E6C6F2-E66D-4A1E-A602-ABAACD42B1A6}" type="pres">
      <dgm:prSet presAssocID="{CFCD187D-8DE7-404C-B145-29B7274B2484}" presName="horz1" presStyleCnt="0"/>
      <dgm:spPr/>
    </dgm:pt>
    <dgm:pt modelId="{91AD3491-8BEE-4F24-AEB5-3D5C7B705FCB}" type="pres">
      <dgm:prSet presAssocID="{CFCD187D-8DE7-404C-B145-29B7274B2484}" presName="tx1" presStyleLbl="revTx" presStyleIdx="7" presStyleCnt="8"/>
      <dgm:spPr/>
    </dgm:pt>
    <dgm:pt modelId="{2C7AF806-3009-4423-9593-F2D63D0717CB}" type="pres">
      <dgm:prSet presAssocID="{CFCD187D-8DE7-404C-B145-29B7274B2484}" presName="vert1" presStyleCnt="0"/>
      <dgm:spPr/>
    </dgm:pt>
  </dgm:ptLst>
  <dgm:cxnLst>
    <dgm:cxn modelId="{A04D4C00-E156-490A-BC7F-EC242E2291EB}" type="presOf" srcId="{97D0A52D-BE0A-4592-B1B5-B443DA135CF6}" destId="{5DBDED80-168D-403A-8C3B-1860F7EF7B09}" srcOrd="0" destOrd="0" presId="urn:microsoft.com/office/officeart/2008/layout/LinedList"/>
    <dgm:cxn modelId="{29A9CA5D-FDA7-4097-9ED5-2308CF7BA52B}" type="presOf" srcId="{128EE040-8E1E-4AE3-BA94-1352BC68EA04}" destId="{AF2403B2-923C-42C7-AA7D-CA800EE78EDF}" srcOrd="0" destOrd="0" presId="urn:microsoft.com/office/officeart/2008/layout/LinedList"/>
    <dgm:cxn modelId="{664BEC4A-78BD-4B56-A3FA-81F1D18B1E77}" type="presOf" srcId="{44937A91-E2D4-4CF3-987B-66ACF05EA450}" destId="{5C6A104D-9748-4CBF-9702-586C9C763774}" srcOrd="0" destOrd="0" presId="urn:microsoft.com/office/officeart/2008/layout/LinedList"/>
    <dgm:cxn modelId="{C95AFF6F-61CC-4694-AE2B-4FB25A6E5D66}" type="presOf" srcId="{1F752477-B0BA-4BAC-8448-6C33FBBC3A45}" destId="{E2DA34FF-18EF-47AE-8A17-5D08D2B3EA1F}" srcOrd="0" destOrd="0" presId="urn:microsoft.com/office/officeart/2008/layout/LinedList"/>
    <dgm:cxn modelId="{FA1D3D7B-BD27-48D4-BFD3-53927541581D}" type="presOf" srcId="{53109D97-5089-42CB-BC84-6E8875109150}" destId="{D86E6C75-2E36-41DA-90EC-A1E6335687AD}" srcOrd="0" destOrd="0" presId="urn:microsoft.com/office/officeart/2008/layout/LinedList"/>
    <dgm:cxn modelId="{44F3A486-73AE-46B3-80E9-FFA209FFC2DF}" srcId="{E315B2DF-7B38-4CD6-9DBA-5728C5BF1617}" destId="{79FAA15E-CA95-43AD-8582-A89A4FED0A38}" srcOrd="0" destOrd="0" parTransId="{16B72167-DBF7-41EC-BF3F-1CF973CB0AA8}" sibTransId="{4E8A3D40-7DB6-424E-BFF3-610C0B8CC434}"/>
    <dgm:cxn modelId="{F874D187-63F8-4FB1-AD12-EDB7103F4D0A}" srcId="{E315B2DF-7B38-4CD6-9DBA-5728C5BF1617}" destId="{97D0A52D-BE0A-4592-B1B5-B443DA135CF6}" srcOrd="3" destOrd="0" parTransId="{E9DC71EB-9ECF-4039-9026-D947A27DDB24}" sibTransId="{3674B059-571A-45DC-8020-50AD2A5FE738}"/>
    <dgm:cxn modelId="{44AACB9B-E54A-4F75-AE98-3A3491C420FB}" type="presOf" srcId="{B0EDBD42-993C-4441-B342-F612C18572B7}" destId="{1FFA6D19-E559-4077-8966-8C0973E39484}" srcOrd="0" destOrd="0" presId="urn:microsoft.com/office/officeart/2008/layout/LinedList"/>
    <dgm:cxn modelId="{90C5F9A7-091F-439F-ABA6-3A0B23B98EAF}" srcId="{E315B2DF-7B38-4CD6-9DBA-5728C5BF1617}" destId="{128EE040-8E1E-4AE3-BA94-1352BC68EA04}" srcOrd="1" destOrd="0" parTransId="{2B3E9780-4358-4231-9EE6-92C439E73223}" sibTransId="{3F0A656B-3CC0-4998-8BA0-C75159952047}"/>
    <dgm:cxn modelId="{BEAFBAB8-6A12-4917-A1C4-281D20E81DBC}" type="presOf" srcId="{79FAA15E-CA95-43AD-8582-A89A4FED0A38}" destId="{85CA2BCB-B69A-4F7D-992B-477CAE950295}" srcOrd="0" destOrd="0" presId="urn:microsoft.com/office/officeart/2008/layout/LinedList"/>
    <dgm:cxn modelId="{D4DC6ED0-01C1-4334-8C14-751C58479AA3}" srcId="{E315B2DF-7B38-4CD6-9DBA-5728C5BF1617}" destId="{53109D97-5089-42CB-BC84-6E8875109150}" srcOrd="6" destOrd="0" parTransId="{A2095253-15D6-48C7-952D-CCEAB924948A}" sibTransId="{CCCC7352-2930-4BC3-96BE-DF3BB2B43022}"/>
    <dgm:cxn modelId="{DA4B75D0-84B3-4072-ADFD-47A3733223C2}" type="presOf" srcId="{CFCD187D-8DE7-404C-B145-29B7274B2484}" destId="{91AD3491-8BEE-4F24-AEB5-3D5C7B705FCB}" srcOrd="0" destOrd="0" presId="urn:microsoft.com/office/officeart/2008/layout/LinedList"/>
    <dgm:cxn modelId="{BFD0E8D0-74A0-44B7-B887-BE517206FE16}" srcId="{E315B2DF-7B38-4CD6-9DBA-5728C5BF1617}" destId="{CFCD187D-8DE7-404C-B145-29B7274B2484}" srcOrd="7" destOrd="0" parTransId="{A6730DAD-9681-49DE-8B55-A826731D6297}" sibTransId="{7BE7940B-DC2F-4909-92D1-22D94E33D0A3}"/>
    <dgm:cxn modelId="{F36FDEDB-082A-4E9F-9107-6216DFABC515}" srcId="{E315B2DF-7B38-4CD6-9DBA-5728C5BF1617}" destId="{1F752477-B0BA-4BAC-8448-6C33FBBC3A45}" srcOrd="5" destOrd="0" parTransId="{FD5610D5-4042-4FE4-81E4-5469C892F7A6}" sibTransId="{4AE9A912-680B-425D-A15E-6A3DFCBEA1CE}"/>
    <dgm:cxn modelId="{0FB8A5E2-BE8B-4D3D-AAFA-2D355A05298A}" type="presOf" srcId="{E315B2DF-7B38-4CD6-9DBA-5728C5BF1617}" destId="{ADE0E441-CE8F-4E75-8921-2482A360B502}" srcOrd="0" destOrd="0" presId="urn:microsoft.com/office/officeart/2008/layout/LinedList"/>
    <dgm:cxn modelId="{11466DEC-5CC8-43AC-9CE5-201D6B7A4A8A}" srcId="{E315B2DF-7B38-4CD6-9DBA-5728C5BF1617}" destId="{44937A91-E2D4-4CF3-987B-66ACF05EA450}" srcOrd="2" destOrd="0" parTransId="{25197BEC-C6FA-43A5-92BD-8BB3AC0E0268}" sibTransId="{0F5F6EC9-DC89-4967-B8F0-11D7E250A4FD}"/>
    <dgm:cxn modelId="{1DBAD6FE-2BB2-4DEF-BF8E-96E85ECB03FB}" srcId="{E315B2DF-7B38-4CD6-9DBA-5728C5BF1617}" destId="{B0EDBD42-993C-4441-B342-F612C18572B7}" srcOrd="4" destOrd="0" parTransId="{D8F772CC-E94B-4A7A-B4A6-BC2E8D4C6164}" sibTransId="{0D526F60-23F5-4A10-974C-CCF730DE4FE1}"/>
    <dgm:cxn modelId="{DA03AE0F-1C38-4736-8538-E3B58B9407B9}" type="presParOf" srcId="{ADE0E441-CE8F-4E75-8921-2482A360B502}" destId="{673CC91A-86A4-4C39-B29E-16F1D0541365}" srcOrd="0" destOrd="0" presId="urn:microsoft.com/office/officeart/2008/layout/LinedList"/>
    <dgm:cxn modelId="{0913A1B0-5FF3-4C32-88EA-12C5E5D93FF6}" type="presParOf" srcId="{ADE0E441-CE8F-4E75-8921-2482A360B502}" destId="{0AE57D52-CC69-4A7B-B10A-90219A9EE32D}" srcOrd="1" destOrd="0" presId="urn:microsoft.com/office/officeart/2008/layout/LinedList"/>
    <dgm:cxn modelId="{B1B70C39-B638-475E-8E97-420161706E77}" type="presParOf" srcId="{0AE57D52-CC69-4A7B-B10A-90219A9EE32D}" destId="{85CA2BCB-B69A-4F7D-992B-477CAE950295}" srcOrd="0" destOrd="0" presId="urn:microsoft.com/office/officeart/2008/layout/LinedList"/>
    <dgm:cxn modelId="{2E986050-7FEA-4464-B813-77E74932941A}" type="presParOf" srcId="{0AE57D52-CC69-4A7B-B10A-90219A9EE32D}" destId="{DC846FC0-8D94-4704-81E3-CE9034347413}" srcOrd="1" destOrd="0" presId="urn:microsoft.com/office/officeart/2008/layout/LinedList"/>
    <dgm:cxn modelId="{FC05A427-9989-4F29-AF0A-6FBB3F154CA0}" type="presParOf" srcId="{ADE0E441-CE8F-4E75-8921-2482A360B502}" destId="{9FEBB9F5-78F0-4BFF-B22D-F96C83935543}" srcOrd="2" destOrd="0" presId="urn:microsoft.com/office/officeart/2008/layout/LinedList"/>
    <dgm:cxn modelId="{401DBC47-B456-435D-BE0C-BD5B00555680}" type="presParOf" srcId="{ADE0E441-CE8F-4E75-8921-2482A360B502}" destId="{5701A2B1-03D8-40C4-9784-4C56B151A167}" srcOrd="3" destOrd="0" presId="urn:microsoft.com/office/officeart/2008/layout/LinedList"/>
    <dgm:cxn modelId="{BEBB02C7-2E33-461E-A8E0-7CF8AEEBC7CF}" type="presParOf" srcId="{5701A2B1-03D8-40C4-9784-4C56B151A167}" destId="{AF2403B2-923C-42C7-AA7D-CA800EE78EDF}" srcOrd="0" destOrd="0" presId="urn:microsoft.com/office/officeart/2008/layout/LinedList"/>
    <dgm:cxn modelId="{0A5377CF-3A5F-4FCB-BECC-B380963BD818}" type="presParOf" srcId="{5701A2B1-03D8-40C4-9784-4C56B151A167}" destId="{A9D2783C-558D-4DBA-8B25-E47796C7FF93}" srcOrd="1" destOrd="0" presId="urn:microsoft.com/office/officeart/2008/layout/LinedList"/>
    <dgm:cxn modelId="{94FB4698-AF41-4ACF-A3FD-1D9AE4A6A2C4}" type="presParOf" srcId="{ADE0E441-CE8F-4E75-8921-2482A360B502}" destId="{191C2C18-34D1-48FA-95A7-5D10DB74B181}" srcOrd="4" destOrd="0" presId="urn:microsoft.com/office/officeart/2008/layout/LinedList"/>
    <dgm:cxn modelId="{1D98D934-3AB6-4CAF-BD7C-E8604F443FD4}" type="presParOf" srcId="{ADE0E441-CE8F-4E75-8921-2482A360B502}" destId="{55C0B870-7164-4EB4-A39D-CD77B2F20C55}" srcOrd="5" destOrd="0" presId="urn:microsoft.com/office/officeart/2008/layout/LinedList"/>
    <dgm:cxn modelId="{53A21970-BE8F-4BF5-AA1E-CA4807EBD3D1}" type="presParOf" srcId="{55C0B870-7164-4EB4-A39D-CD77B2F20C55}" destId="{5C6A104D-9748-4CBF-9702-586C9C763774}" srcOrd="0" destOrd="0" presId="urn:microsoft.com/office/officeart/2008/layout/LinedList"/>
    <dgm:cxn modelId="{C42327C5-A5E2-4BAB-B84D-00BAA71EE331}" type="presParOf" srcId="{55C0B870-7164-4EB4-A39D-CD77B2F20C55}" destId="{5E56DDF8-C61C-452A-A0DD-3EADADE610B6}" srcOrd="1" destOrd="0" presId="urn:microsoft.com/office/officeart/2008/layout/LinedList"/>
    <dgm:cxn modelId="{4F144A96-1780-4920-8C62-27AAE7A5173A}" type="presParOf" srcId="{ADE0E441-CE8F-4E75-8921-2482A360B502}" destId="{CD2B5085-B9EC-410D-B666-05063B2BD114}" srcOrd="6" destOrd="0" presId="urn:microsoft.com/office/officeart/2008/layout/LinedList"/>
    <dgm:cxn modelId="{D09B63C2-D9C4-4DEF-968B-44BC69578C61}" type="presParOf" srcId="{ADE0E441-CE8F-4E75-8921-2482A360B502}" destId="{68287881-E371-47DC-8B5E-4599DBCC84FB}" srcOrd="7" destOrd="0" presId="urn:microsoft.com/office/officeart/2008/layout/LinedList"/>
    <dgm:cxn modelId="{4E446FE6-905E-462F-B417-182245503122}" type="presParOf" srcId="{68287881-E371-47DC-8B5E-4599DBCC84FB}" destId="{5DBDED80-168D-403A-8C3B-1860F7EF7B09}" srcOrd="0" destOrd="0" presId="urn:microsoft.com/office/officeart/2008/layout/LinedList"/>
    <dgm:cxn modelId="{207B5B8D-43A6-44B4-A651-7ECA33F21C62}" type="presParOf" srcId="{68287881-E371-47DC-8B5E-4599DBCC84FB}" destId="{861D5972-41A6-4CB1-8DE7-D5860BBA4BAA}" srcOrd="1" destOrd="0" presId="urn:microsoft.com/office/officeart/2008/layout/LinedList"/>
    <dgm:cxn modelId="{A316F574-B748-43E1-B1DF-536BFA4A6C2B}" type="presParOf" srcId="{ADE0E441-CE8F-4E75-8921-2482A360B502}" destId="{E10ABBA5-E955-429F-B1FC-1E8554ED7DA5}" srcOrd="8" destOrd="0" presId="urn:microsoft.com/office/officeart/2008/layout/LinedList"/>
    <dgm:cxn modelId="{BDB761C0-78C7-4C3C-947E-486CAEC553FC}" type="presParOf" srcId="{ADE0E441-CE8F-4E75-8921-2482A360B502}" destId="{A7518E66-5952-4852-9158-2C631E344E3F}" srcOrd="9" destOrd="0" presId="urn:microsoft.com/office/officeart/2008/layout/LinedList"/>
    <dgm:cxn modelId="{5023862F-2289-4815-8F37-01793E8A3676}" type="presParOf" srcId="{A7518E66-5952-4852-9158-2C631E344E3F}" destId="{1FFA6D19-E559-4077-8966-8C0973E39484}" srcOrd="0" destOrd="0" presId="urn:microsoft.com/office/officeart/2008/layout/LinedList"/>
    <dgm:cxn modelId="{6F9E8B19-20A9-4E97-99D1-3365AB1FD353}" type="presParOf" srcId="{A7518E66-5952-4852-9158-2C631E344E3F}" destId="{95F397A3-F453-4FA2-8708-C5774F79814D}" srcOrd="1" destOrd="0" presId="urn:microsoft.com/office/officeart/2008/layout/LinedList"/>
    <dgm:cxn modelId="{A3439801-BCDE-422A-9555-C123CE113C9C}" type="presParOf" srcId="{ADE0E441-CE8F-4E75-8921-2482A360B502}" destId="{3A3492FA-8663-4BA6-9F08-D3F13136B3BB}" srcOrd="10" destOrd="0" presId="urn:microsoft.com/office/officeart/2008/layout/LinedList"/>
    <dgm:cxn modelId="{63009635-EDAA-480A-BF8C-F05B9ABF980D}" type="presParOf" srcId="{ADE0E441-CE8F-4E75-8921-2482A360B502}" destId="{2C05E997-DF2D-4B27-9A9E-995ABCD0527A}" srcOrd="11" destOrd="0" presId="urn:microsoft.com/office/officeart/2008/layout/LinedList"/>
    <dgm:cxn modelId="{0666B7E0-A1B1-4A9B-B303-55D9B9A594AA}" type="presParOf" srcId="{2C05E997-DF2D-4B27-9A9E-995ABCD0527A}" destId="{E2DA34FF-18EF-47AE-8A17-5D08D2B3EA1F}" srcOrd="0" destOrd="0" presId="urn:microsoft.com/office/officeart/2008/layout/LinedList"/>
    <dgm:cxn modelId="{E3B3F2F9-E1F9-4C5F-B18D-5F318D81E366}" type="presParOf" srcId="{2C05E997-DF2D-4B27-9A9E-995ABCD0527A}" destId="{928B66CC-C1A6-49B3-A7BF-69C7A85A7068}" srcOrd="1" destOrd="0" presId="urn:microsoft.com/office/officeart/2008/layout/LinedList"/>
    <dgm:cxn modelId="{141ED5F6-5ED5-4818-B36C-6C7C2DABC363}" type="presParOf" srcId="{ADE0E441-CE8F-4E75-8921-2482A360B502}" destId="{39ED1930-849F-4812-AC59-DC0C009DE158}" srcOrd="12" destOrd="0" presId="urn:microsoft.com/office/officeart/2008/layout/LinedList"/>
    <dgm:cxn modelId="{8EB77215-3ABC-4716-BA77-DB074BD3503E}" type="presParOf" srcId="{ADE0E441-CE8F-4E75-8921-2482A360B502}" destId="{DFA3DBE3-5D23-4F8B-820C-00B33A01DA88}" srcOrd="13" destOrd="0" presId="urn:microsoft.com/office/officeart/2008/layout/LinedList"/>
    <dgm:cxn modelId="{C4DCBF83-CECE-4F9D-A93D-2C9035C3450F}" type="presParOf" srcId="{DFA3DBE3-5D23-4F8B-820C-00B33A01DA88}" destId="{D86E6C75-2E36-41DA-90EC-A1E6335687AD}" srcOrd="0" destOrd="0" presId="urn:microsoft.com/office/officeart/2008/layout/LinedList"/>
    <dgm:cxn modelId="{3CC1F905-FEA7-41C5-8D4B-948CD3D7EBC8}" type="presParOf" srcId="{DFA3DBE3-5D23-4F8B-820C-00B33A01DA88}" destId="{1BF4BD05-351E-4B08-B597-E66AD7374315}" srcOrd="1" destOrd="0" presId="urn:microsoft.com/office/officeart/2008/layout/LinedList"/>
    <dgm:cxn modelId="{23C078DF-64B2-4A49-B422-316BE2028585}" type="presParOf" srcId="{ADE0E441-CE8F-4E75-8921-2482A360B502}" destId="{2DA2F476-72D4-4146-A889-E2B7D1FF29A4}" srcOrd="14" destOrd="0" presId="urn:microsoft.com/office/officeart/2008/layout/LinedList"/>
    <dgm:cxn modelId="{ADC38AC3-9260-4066-B108-48638BB28615}" type="presParOf" srcId="{ADE0E441-CE8F-4E75-8921-2482A360B502}" destId="{46E6C6F2-E66D-4A1E-A602-ABAACD42B1A6}" srcOrd="15" destOrd="0" presId="urn:microsoft.com/office/officeart/2008/layout/LinedList"/>
    <dgm:cxn modelId="{AB83522F-95B0-463D-877F-22E06DD791C6}" type="presParOf" srcId="{46E6C6F2-E66D-4A1E-A602-ABAACD42B1A6}" destId="{91AD3491-8BEE-4F24-AEB5-3D5C7B705FCB}" srcOrd="0" destOrd="0" presId="urn:microsoft.com/office/officeart/2008/layout/LinedList"/>
    <dgm:cxn modelId="{F7123D1E-EFCE-4E7E-8C31-8428177A2529}" type="presParOf" srcId="{46E6C6F2-E66D-4A1E-A602-ABAACD42B1A6}" destId="{2C7AF806-3009-4423-9593-F2D63D0717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2E6F90-B033-45AD-BCF2-DFD11EFA3CBB}" type="doc">
      <dgm:prSet loTypeId="urn:microsoft.com/office/officeart/2018/5/layout/IconCircleLabelList" loCatId="icon" qsTypeId="urn:microsoft.com/office/officeart/2005/8/quickstyle/simple2" qsCatId="simple" csTypeId="urn:microsoft.com/office/officeart/2018/5/colors/Iconchunking_neutralbg_accent2_2" csCatId="accent2" phldr="1"/>
      <dgm:spPr/>
      <dgm:t>
        <a:bodyPr/>
        <a:lstStyle/>
        <a:p>
          <a:endParaRPr lang="en-US"/>
        </a:p>
      </dgm:t>
    </dgm:pt>
    <dgm:pt modelId="{473BCD3D-BCF5-4136-8C79-39A01D1CA30C}">
      <dgm:prSet/>
      <dgm:spPr>
        <a:xfrm>
          <a:off x="690080" y="1250050"/>
          <a:ext cx="1560937" cy="624375"/>
        </a:xfrm>
        <a:prstGeom prst="rect">
          <a:avLst/>
        </a:prstGeom>
      </dgm:spPr>
      <dgm:t>
        <a:bodyPr/>
        <a:lstStyle/>
        <a:p>
          <a:pPr>
            <a:lnSpc>
              <a:spcPct val="100000"/>
            </a:lnSpc>
            <a:defRPr cap="all"/>
          </a:pPr>
          <a:r>
            <a:rPr lang="en-IN" cap="none" dirty="0">
              <a:latin typeface="Cambria" panose="02040503050406030204" pitchFamily="18" charset="0"/>
              <a:ea typeface="Cambria" panose="02040503050406030204" pitchFamily="18" charset="0"/>
              <a:cs typeface="+mn-cs"/>
            </a:rPr>
            <a:t>Acceptance letter </a:t>
          </a:r>
          <a:endParaRPr lang="en-US" cap="none" dirty="0">
            <a:latin typeface="Cambria" panose="02040503050406030204" pitchFamily="18" charset="0"/>
            <a:ea typeface="Cambria" panose="02040503050406030204" pitchFamily="18" charset="0"/>
            <a:cs typeface="+mn-cs"/>
          </a:endParaRPr>
        </a:p>
      </dgm:t>
    </dgm:pt>
    <dgm:pt modelId="{1ADC5057-D2BB-4694-9AC2-6D788936EDA1}" type="parTrans" cxnId="{42C3CC03-2FB0-4058-9EDC-B9AE8336BA77}">
      <dgm:prSet/>
      <dgm:spPr/>
      <dgm:t>
        <a:bodyPr/>
        <a:lstStyle/>
        <a:p>
          <a:endParaRPr lang="en-US">
            <a:latin typeface="Cambria" panose="02040503050406030204" pitchFamily="18" charset="0"/>
            <a:ea typeface="Cambria" panose="02040503050406030204" pitchFamily="18" charset="0"/>
          </a:endParaRPr>
        </a:p>
      </dgm:t>
    </dgm:pt>
    <dgm:pt modelId="{EFC5D134-D126-44D1-BF32-F4FB75215BE4}" type="sibTrans" cxnId="{42C3CC03-2FB0-4058-9EDC-B9AE8336BA77}">
      <dgm:prSet/>
      <dgm:spPr/>
      <dgm:t>
        <a:bodyPr/>
        <a:lstStyle/>
        <a:p>
          <a:endParaRPr lang="en-US">
            <a:latin typeface="Cambria" panose="02040503050406030204" pitchFamily="18" charset="0"/>
            <a:ea typeface="Cambria" panose="02040503050406030204" pitchFamily="18" charset="0"/>
          </a:endParaRPr>
        </a:p>
      </dgm:t>
    </dgm:pt>
    <dgm:pt modelId="{88A69496-DF40-4EF5-B6ED-3304B362A49B}">
      <dgm:prSet/>
      <dgm:spPr>
        <a:xfrm>
          <a:off x="2524182" y="1250050"/>
          <a:ext cx="1560937" cy="624375"/>
        </a:xfrm>
        <a:prstGeom prst="rect">
          <a:avLst/>
        </a:prstGeom>
      </dgm:spPr>
      <dgm:t>
        <a:bodyPr/>
        <a:lstStyle/>
        <a:p>
          <a:pPr>
            <a:lnSpc>
              <a:spcPct val="100000"/>
            </a:lnSpc>
            <a:defRPr cap="all"/>
          </a:pPr>
          <a:r>
            <a:rPr lang="en-US" cap="none" dirty="0">
              <a:latin typeface="Cambria" panose="02040503050406030204" pitchFamily="18" charset="0"/>
              <a:ea typeface="Cambria" panose="02040503050406030204" pitchFamily="18" charset="0"/>
              <a:cs typeface="+mn-cs"/>
            </a:rPr>
            <a:t>Timeline of the assignment</a:t>
          </a:r>
        </a:p>
      </dgm:t>
    </dgm:pt>
    <dgm:pt modelId="{F7117947-EB3C-4956-977D-AEBA53B4F285}" type="parTrans" cxnId="{0643048F-4930-42E1-8DAD-B724285055EE}">
      <dgm:prSet/>
      <dgm:spPr/>
      <dgm:t>
        <a:bodyPr/>
        <a:lstStyle/>
        <a:p>
          <a:endParaRPr lang="en-US">
            <a:latin typeface="Cambria" panose="02040503050406030204" pitchFamily="18" charset="0"/>
            <a:ea typeface="Cambria" panose="02040503050406030204" pitchFamily="18" charset="0"/>
          </a:endParaRPr>
        </a:p>
      </dgm:t>
    </dgm:pt>
    <dgm:pt modelId="{9A92B62F-3592-456E-BF9A-D956E3597CF5}" type="sibTrans" cxnId="{0643048F-4930-42E1-8DAD-B724285055EE}">
      <dgm:prSet/>
      <dgm:spPr/>
      <dgm:t>
        <a:bodyPr/>
        <a:lstStyle/>
        <a:p>
          <a:endParaRPr lang="en-US">
            <a:latin typeface="Cambria" panose="02040503050406030204" pitchFamily="18" charset="0"/>
            <a:ea typeface="Cambria" panose="02040503050406030204" pitchFamily="18" charset="0"/>
          </a:endParaRPr>
        </a:p>
      </dgm:t>
    </dgm:pt>
    <dgm:pt modelId="{498AE090-8F00-487A-8E1A-D366C518884E}">
      <dgm:prSet/>
      <dgm:spPr>
        <a:xfrm>
          <a:off x="642386" y="3475510"/>
          <a:ext cx="1560937" cy="624375"/>
        </a:xfrm>
        <a:prstGeom prst="rect">
          <a:avLst/>
        </a:prstGeom>
      </dgm:spPr>
      <dgm:t>
        <a:bodyPr/>
        <a:lstStyle/>
        <a:p>
          <a:pPr>
            <a:lnSpc>
              <a:spcPct val="100000"/>
            </a:lnSpc>
            <a:defRPr cap="all"/>
          </a:pPr>
          <a:r>
            <a:rPr lang="en-IN" cap="none" dirty="0">
              <a:latin typeface="Cambria" panose="02040503050406030204" pitchFamily="18" charset="0"/>
              <a:ea typeface="Cambria" panose="02040503050406030204" pitchFamily="18" charset="0"/>
              <a:cs typeface="+mn-cs"/>
            </a:rPr>
            <a:t>Audit location &amp; schedule</a:t>
          </a:r>
          <a:endParaRPr lang="en-US" cap="none" dirty="0">
            <a:latin typeface="Cambria" panose="02040503050406030204" pitchFamily="18" charset="0"/>
            <a:ea typeface="Cambria" panose="02040503050406030204" pitchFamily="18" charset="0"/>
            <a:cs typeface="+mn-cs"/>
          </a:endParaRPr>
        </a:p>
      </dgm:t>
    </dgm:pt>
    <dgm:pt modelId="{5F6AEB41-8CB4-48B0-A7ED-664BA3FFDD72}" type="parTrans" cxnId="{4B394FF0-D05B-42EA-873E-64076FA32FF4}">
      <dgm:prSet/>
      <dgm:spPr/>
      <dgm:t>
        <a:bodyPr/>
        <a:lstStyle/>
        <a:p>
          <a:endParaRPr lang="en-US">
            <a:latin typeface="Cambria" panose="02040503050406030204" pitchFamily="18" charset="0"/>
            <a:ea typeface="Cambria" panose="02040503050406030204" pitchFamily="18" charset="0"/>
          </a:endParaRPr>
        </a:p>
      </dgm:t>
    </dgm:pt>
    <dgm:pt modelId="{AEF0002E-09F0-4A76-9843-35D91A663FB7}" type="sibTrans" cxnId="{4B394FF0-D05B-42EA-873E-64076FA32FF4}">
      <dgm:prSet/>
      <dgm:spPr/>
      <dgm:t>
        <a:bodyPr/>
        <a:lstStyle/>
        <a:p>
          <a:endParaRPr lang="en-US">
            <a:latin typeface="Cambria" panose="02040503050406030204" pitchFamily="18" charset="0"/>
            <a:ea typeface="Cambria" panose="02040503050406030204" pitchFamily="18" charset="0"/>
          </a:endParaRPr>
        </a:p>
      </dgm:t>
    </dgm:pt>
    <dgm:pt modelId="{C68D0C28-F36E-40E6-9FF6-B3060265D769}">
      <dgm:prSet/>
      <dgm:spPr>
        <a:xfrm>
          <a:off x="2378694" y="3477371"/>
          <a:ext cx="2075438" cy="696452"/>
        </a:xfrm>
        <a:prstGeom prst="rect">
          <a:avLst/>
        </a:prstGeom>
      </dgm:spPr>
      <dgm:t>
        <a:bodyPr/>
        <a:lstStyle/>
        <a:p>
          <a:pPr>
            <a:lnSpc>
              <a:spcPct val="100000"/>
            </a:lnSpc>
            <a:defRPr cap="all"/>
          </a:pPr>
          <a:r>
            <a:rPr lang="en-US" cap="none" dirty="0">
              <a:latin typeface="Cambria" panose="02040503050406030204" pitchFamily="18" charset="0"/>
              <a:ea typeface="Cambria" panose="02040503050406030204" pitchFamily="18" charset="0"/>
              <a:cs typeface="+mn-cs"/>
            </a:rPr>
            <a:t>Review of Pre-Sign Off Checklist</a:t>
          </a:r>
        </a:p>
      </dgm:t>
    </dgm:pt>
    <dgm:pt modelId="{C8338148-86F5-46F9-B06F-251060D44F45}" type="parTrans" cxnId="{6EE2B4D1-1378-4D5B-A6B9-73FC6EF65D9F}">
      <dgm:prSet/>
      <dgm:spPr/>
      <dgm:t>
        <a:bodyPr/>
        <a:lstStyle/>
        <a:p>
          <a:endParaRPr lang="en-US">
            <a:latin typeface="Cambria" panose="02040503050406030204" pitchFamily="18" charset="0"/>
            <a:ea typeface="Cambria" panose="02040503050406030204" pitchFamily="18" charset="0"/>
          </a:endParaRPr>
        </a:p>
      </dgm:t>
    </dgm:pt>
    <dgm:pt modelId="{D4B39D4B-17D6-4E9D-848A-8DBC10297E6D}" type="sibTrans" cxnId="{6EE2B4D1-1378-4D5B-A6B9-73FC6EF65D9F}">
      <dgm:prSet/>
      <dgm:spPr/>
      <dgm:t>
        <a:bodyPr/>
        <a:lstStyle/>
        <a:p>
          <a:endParaRPr lang="en-US">
            <a:latin typeface="Cambria" panose="02040503050406030204" pitchFamily="18" charset="0"/>
            <a:ea typeface="Cambria" panose="02040503050406030204" pitchFamily="18" charset="0"/>
          </a:endParaRPr>
        </a:p>
      </dgm:t>
    </dgm:pt>
    <dgm:pt modelId="{60BAA507-8EF8-482E-BC99-5D6DD28E7326}" type="pres">
      <dgm:prSet presAssocID="{1E2E6F90-B033-45AD-BCF2-DFD11EFA3CBB}" presName="root" presStyleCnt="0">
        <dgm:presLayoutVars>
          <dgm:dir/>
          <dgm:resizeHandles val="exact"/>
        </dgm:presLayoutVars>
      </dgm:prSet>
      <dgm:spPr/>
    </dgm:pt>
    <dgm:pt modelId="{A8ECE65B-4A2C-498C-87AB-40228FEE18B5}" type="pres">
      <dgm:prSet presAssocID="{473BCD3D-BCF5-4136-8C79-39A01D1CA30C}" presName="compNode" presStyleCnt="0"/>
      <dgm:spPr/>
    </dgm:pt>
    <dgm:pt modelId="{81C55245-7EC1-410B-8C02-720F151FC053}" type="pres">
      <dgm:prSet presAssocID="{473BCD3D-BCF5-4136-8C79-39A01D1CA30C}" presName="iconBgRect" presStyleLbl="bgShp" presStyleIdx="0" presStyleCnt="4" custLinFactNeighborY="1989"/>
      <dgm:spPr>
        <a:xfrm>
          <a:off x="994463" y="20239"/>
          <a:ext cx="952171" cy="952171"/>
        </a:xfrm>
        <a:prstGeom prst="ellipse">
          <a:avLst/>
        </a:prstGeom>
      </dgm:spPr>
    </dgm:pt>
    <dgm:pt modelId="{B84DBC7F-DF37-4A4E-8F17-040284877C28}" type="pres">
      <dgm:prSet presAssocID="{473BCD3D-BCF5-4136-8C79-39A01D1CA30C}" presName="iconRect" presStyleLbl="node1" presStyleIdx="0" presStyleCnt="4"/>
      <dgm:spPr>
        <a:xfrm>
          <a:off x="1197385" y="204222"/>
          <a:ext cx="546328" cy="5463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envelope"/>
        </a:ext>
      </dgm:extLst>
    </dgm:pt>
    <dgm:pt modelId="{7EE7BE0F-1D0E-431D-B593-CB78307EC026}" type="pres">
      <dgm:prSet presAssocID="{473BCD3D-BCF5-4136-8C79-39A01D1CA30C}" presName="spaceRect" presStyleCnt="0"/>
      <dgm:spPr/>
    </dgm:pt>
    <dgm:pt modelId="{40106619-D5D7-40CB-9E79-5D4784986461}" type="pres">
      <dgm:prSet presAssocID="{473BCD3D-BCF5-4136-8C79-39A01D1CA30C}" presName="textRect" presStyleLbl="revTx" presStyleIdx="0" presStyleCnt="4">
        <dgm:presLayoutVars>
          <dgm:chMax val="1"/>
          <dgm:chPref val="1"/>
        </dgm:presLayoutVars>
      </dgm:prSet>
      <dgm:spPr/>
    </dgm:pt>
    <dgm:pt modelId="{586878D0-89D5-4D60-B182-59E64846A40F}" type="pres">
      <dgm:prSet presAssocID="{EFC5D134-D126-44D1-BF32-F4FB75215BE4}" presName="sibTrans" presStyleCnt="0"/>
      <dgm:spPr/>
    </dgm:pt>
    <dgm:pt modelId="{AD6A6CD5-3E10-4934-B98A-485787AD611D}" type="pres">
      <dgm:prSet presAssocID="{88A69496-DF40-4EF5-B6ED-3304B362A49B}" presName="compNode" presStyleCnt="0"/>
      <dgm:spPr/>
    </dgm:pt>
    <dgm:pt modelId="{27CF611A-9158-4B91-AF3B-11A313D57C52}" type="pres">
      <dgm:prSet presAssocID="{88A69496-DF40-4EF5-B6ED-3304B362A49B}" presName="iconBgRect" presStyleLbl="bgShp" presStyleIdx="1" presStyleCnt="4"/>
      <dgm:spPr>
        <a:xfrm>
          <a:off x="2828564" y="1300"/>
          <a:ext cx="952171" cy="952171"/>
        </a:xfrm>
        <a:prstGeom prst="ellipse">
          <a:avLst/>
        </a:prstGeom>
      </dgm:spPr>
    </dgm:pt>
    <dgm:pt modelId="{71D35462-90D8-4435-B44A-8B0BADF9683A}" type="pres">
      <dgm:prSet presAssocID="{88A69496-DF40-4EF5-B6ED-3304B362A49B}" presName="iconRect" presStyleLbl="node1" presStyleIdx="1" presStyleCnt="4"/>
      <dgm:spPr>
        <a:xfrm>
          <a:off x="3031486" y="204222"/>
          <a:ext cx="546328" cy="5463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E6507D3A-EC4C-4108-B559-D2E7A6021EB6}" type="pres">
      <dgm:prSet presAssocID="{88A69496-DF40-4EF5-B6ED-3304B362A49B}" presName="spaceRect" presStyleCnt="0"/>
      <dgm:spPr/>
    </dgm:pt>
    <dgm:pt modelId="{09499CD3-5ADD-46CB-95CE-DFF382399D14}" type="pres">
      <dgm:prSet presAssocID="{88A69496-DF40-4EF5-B6ED-3304B362A49B}" presName="textRect" presStyleLbl="revTx" presStyleIdx="1" presStyleCnt="4">
        <dgm:presLayoutVars>
          <dgm:chMax val="1"/>
          <dgm:chPref val="1"/>
        </dgm:presLayoutVars>
      </dgm:prSet>
      <dgm:spPr/>
    </dgm:pt>
    <dgm:pt modelId="{C287D339-19DC-4625-BA3F-73313379A892}" type="pres">
      <dgm:prSet presAssocID="{9A92B62F-3592-456E-BF9A-D956E3597CF5}" presName="sibTrans" presStyleCnt="0"/>
      <dgm:spPr/>
    </dgm:pt>
    <dgm:pt modelId="{74256AC7-B776-478C-9234-3D6BE2F5DADC}" type="pres">
      <dgm:prSet presAssocID="{498AE090-8F00-487A-8E1A-D366C518884E}" presName="compNode" presStyleCnt="0"/>
      <dgm:spPr/>
    </dgm:pt>
    <dgm:pt modelId="{458A0730-2ED6-4867-A8E0-A6E443AF3865}" type="pres">
      <dgm:prSet presAssocID="{498AE090-8F00-487A-8E1A-D366C518884E}" presName="iconBgRect" presStyleLbl="bgShp" presStyleIdx="2" presStyleCnt="4" custLinFactNeighborX="23488"/>
      <dgm:spPr>
        <a:xfrm>
          <a:off x="960859" y="2282679"/>
          <a:ext cx="952171" cy="952171"/>
        </a:xfrm>
        <a:prstGeom prst="ellipse">
          <a:avLst/>
        </a:prstGeom>
      </dgm:spPr>
    </dgm:pt>
    <dgm:pt modelId="{6816EF69-26D7-468B-A6A8-FF3892746676}" type="pres">
      <dgm:prSet presAssocID="{498AE090-8F00-487A-8E1A-D366C518884E}" presName="iconRect" presStyleLbl="node1" presStyleIdx="2" presStyleCnt="4" custLinFactNeighborX="35812"/>
      <dgm:spPr>
        <a:xfrm>
          <a:off x="1135785" y="2485601"/>
          <a:ext cx="546328" cy="5463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13BAF2A8-3AD1-4646-93E1-9145327FFA91}" type="pres">
      <dgm:prSet presAssocID="{498AE090-8F00-487A-8E1A-D366C518884E}" presName="spaceRect" presStyleCnt="0"/>
      <dgm:spPr/>
    </dgm:pt>
    <dgm:pt modelId="{DC87E9DB-427D-459A-9DCE-5B480FDAD039}" type="pres">
      <dgm:prSet presAssocID="{498AE090-8F00-487A-8E1A-D366C518884E}" presName="textRect" presStyleLbl="revTx" presStyleIdx="2" presStyleCnt="4" custLinFactNeighborX="13425" custLinFactNeighborY="-8956">
        <dgm:presLayoutVars>
          <dgm:chMax val="1"/>
          <dgm:chPref val="1"/>
        </dgm:presLayoutVars>
      </dgm:prSet>
      <dgm:spPr/>
    </dgm:pt>
    <dgm:pt modelId="{B0A96744-0A12-4E55-A379-89B1FD043255}" type="pres">
      <dgm:prSet presAssocID="{AEF0002E-09F0-4A76-9843-35D91A663FB7}" presName="sibTrans" presStyleCnt="0"/>
      <dgm:spPr/>
    </dgm:pt>
    <dgm:pt modelId="{47B0A954-DD93-420E-B1EA-68A2E734AF77}" type="pres">
      <dgm:prSet presAssocID="{C68D0C28-F36E-40E6-9FF6-B3060265D769}" presName="compNode" presStyleCnt="0"/>
      <dgm:spPr/>
    </dgm:pt>
    <dgm:pt modelId="{975963B3-3EBC-48F8-8E13-167E494193F7}" type="pres">
      <dgm:prSet presAssocID="{C68D0C28-F36E-40E6-9FF6-B3060265D769}" presName="iconBgRect" presStyleLbl="bgShp" presStyleIdx="3" presStyleCnt="4"/>
      <dgm:spPr>
        <a:xfrm>
          <a:off x="2828564" y="2264660"/>
          <a:ext cx="952171" cy="952171"/>
        </a:xfrm>
        <a:prstGeom prst="ellipse">
          <a:avLst/>
        </a:prstGeom>
      </dgm:spPr>
    </dgm:pt>
    <dgm:pt modelId="{2FE87AE8-CCB3-4F45-9059-355D6EAA110B}" type="pres">
      <dgm:prSet presAssocID="{C68D0C28-F36E-40E6-9FF6-B3060265D769}" presName="iconRect" presStyleLbl="node1" presStyleIdx="3" presStyleCnt="4" custLinFactNeighborX="2558"/>
      <dgm:spPr>
        <a:xfrm>
          <a:off x="3045461" y="2467582"/>
          <a:ext cx="546328" cy="5463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20EC5B5A-6FCB-4548-A870-590B68BF254C}" type="pres">
      <dgm:prSet presAssocID="{C68D0C28-F36E-40E6-9FF6-B3060265D769}" presName="spaceRect" presStyleCnt="0"/>
      <dgm:spPr/>
    </dgm:pt>
    <dgm:pt modelId="{0BB667E4-6BAA-4AE3-B216-AB06745DEC8D}" type="pres">
      <dgm:prSet presAssocID="{C68D0C28-F36E-40E6-9FF6-B3060265D769}" presName="textRect" presStyleLbl="revTx" presStyleIdx="3" presStyleCnt="4" custScaleX="132961" custScaleY="111544" custLinFactNeighborX="7160">
        <dgm:presLayoutVars>
          <dgm:chMax val="1"/>
          <dgm:chPref val="1"/>
        </dgm:presLayoutVars>
      </dgm:prSet>
      <dgm:spPr/>
    </dgm:pt>
  </dgm:ptLst>
  <dgm:cxnLst>
    <dgm:cxn modelId="{42C3CC03-2FB0-4058-9EDC-B9AE8336BA77}" srcId="{1E2E6F90-B033-45AD-BCF2-DFD11EFA3CBB}" destId="{473BCD3D-BCF5-4136-8C79-39A01D1CA30C}" srcOrd="0" destOrd="0" parTransId="{1ADC5057-D2BB-4694-9AC2-6D788936EDA1}" sibTransId="{EFC5D134-D126-44D1-BF32-F4FB75215BE4}"/>
    <dgm:cxn modelId="{9F679B31-3635-4C99-ADE6-51B147A50F2E}" type="presOf" srcId="{498AE090-8F00-487A-8E1A-D366C518884E}" destId="{DC87E9DB-427D-459A-9DCE-5B480FDAD039}" srcOrd="0" destOrd="0" presId="urn:microsoft.com/office/officeart/2018/5/layout/IconCircleLabelList"/>
    <dgm:cxn modelId="{269B9651-D489-4960-B714-74D2FE79801E}" type="presOf" srcId="{C68D0C28-F36E-40E6-9FF6-B3060265D769}" destId="{0BB667E4-6BAA-4AE3-B216-AB06745DEC8D}" srcOrd="0" destOrd="0" presId="urn:microsoft.com/office/officeart/2018/5/layout/IconCircleLabelList"/>
    <dgm:cxn modelId="{0643048F-4930-42E1-8DAD-B724285055EE}" srcId="{1E2E6F90-B033-45AD-BCF2-DFD11EFA3CBB}" destId="{88A69496-DF40-4EF5-B6ED-3304B362A49B}" srcOrd="1" destOrd="0" parTransId="{F7117947-EB3C-4956-977D-AEBA53B4F285}" sibTransId="{9A92B62F-3592-456E-BF9A-D956E3597CF5}"/>
    <dgm:cxn modelId="{CC16E8A5-3D35-4F4B-B07B-3D3725423ACA}" type="presOf" srcId="{473BCD3D-BCF5-4136-8C79-39A01D1CA30C}" destId="{40106619-D5D7-40CB-9E79-5D4784986461}" srcOrd="0" destOrd="0" presId="urn:microsoft.com/office/officeart/2018/5/layout/IconCircleLabelList"/>
    <dgm:cxn modelId="{193EDEBB-B9A2-4B15-A672-D0FA676CCDE1}" type="presOf" srcId="{88A69496-DF40-4EF5-B6ED-3304B362A49B}" destId="{09499CD3-5ADD-46CB-95CE-DFF382399D14}" srcOrd="0" destOrd="0" presId="urn:microsoft.com/office/officeart/2018/5/layout/IconCircleLabelList"/>
    <dgm:cxn modelId="{6EE2B4D1-1378-4D5B-A6B9-73FC6EF65D9F}" srcId="{1E2E6F90-B033-45AD-BCF2-DFD11EFA3CBB}" destId="{C68D0C28-F36E-40E6-9FF6-B3060265D769}" srcOrd="3" destOrd="0" parTransId="{C8338148-86F5-46F9-B06F-251060D44F45}" sibTransId="{D4B39D4B-17D6-4E9D-848A-8DBC10297E6D}"/>
    <dgm:cxn modelId="{4B394FF0-D05B-42EA-873E-64076FA32FF4}" srcId="{1E2E6F90-B033-45AD-BCF2-DFD11EFA3CBB}" destId="{498AE090-8F00-487A-8E1A-D366C518884E}" srcOrd="2" destOrd="0" parTransId="{5F6AEB41-8CB4-48B0-A7ED-664BA3FFDD72}" sibTransId="{AEF0002E-09F0-4A76-9843-35D91A663FB7}"/>
    <dgm:cxn modelId="{E58309F7-CDF6-48C9-8743-99BD9D59FA92}" type="presOf" srcId="{1E2E6F90-B033-45AD-BCF2-DFD11EFA3CBB}" destId="{60BAA507-8EF8-482E-BC99-5D6DD28E7326}" srcOrd="0" destOrd="0" presId="urn:microsoft.com/office/officeart/2018/5/layout/IconCircleLabelList"/>
    <dgm:cxn modelId="{5832EC1D-BFCF-4837-85FF-F1E54DEECDDF}" type="presParOf" srcId="{60BAA507-8EF8-482E-BC99-5D6DD28E7326}" destId="{A8ECE65B-4A2C-498C-87AB-40228FEE18B5}" srcOrd="0" destOrd="0" presId="urn:microsoft.com/office/officeart/2018/5/layout/IconCircleLabelList"/>
    <dgm:cxn modelId="{A8253C6E-A296-4A58-97F5-BA5EBE074855}" type="presParOf" srcId="{A8ECE65B-4A2C-498C-87AB-40228FEE18B5}" destId="{81C55245-7EC1-410B-8C02-720F151FC053}" srcOrd="0" destOrd="0" presId="urn:microsoft.com/office/officeart/2018/5/layout/IconCircleLabelList"/>
    <dgm:cxn modelId="{FC0441F8-A961-4DFB-B044-A8A6C438870A}" type="presParOf" srcId="{A8ECE65B-4A2C-498C-87AB-40228FEE18B5}" destId="{B84DBC7F-DF37-4A4E-8F17-040284877C28}" srcOrd="1" destOrd="0" presId="urn:microsoft.com/office/officeart/2018/5/layout/IconCircleLabelList"/>
    <dgm:cxn modelId="{A96A09C6-9781-48E4-B199-B3F38151A96A}" type="presParOf" srcId="{A8ECE65B-4A2C-498C-87AB-40228FEE18B5}" destId="{7EE7BE0F-1D0E-431D-B593-CB78307EC026}" srcOrd="2" destOrd="0" presId="urn:microsoft.com/office/officeart/2018/5/layout/IconCircleLabelList"/>
    <dgm:cxn modelId="{90481671-F255-4D21-8BAB-5A888C7EE706}" type="presParOf" srcId="{A8ECE65B-4A2C-498C-87AB-40228FEE18B5}" destId="{40106619-D5D7-40CB-9E79-5D4784986461}" srcOrd="3" destOrd="0" presId="urn:microsoft.com/office/officeart/2018/5/layout/IconCircleLabelList"/>
    <dgm:cxn modelId="{A3FAE00E-63C4-40B6-9FA5-6246D038D869}" type="presParOf" srcId="{60BAA507-8EF8-482E-BC99-5D6DD28E7326}" destId="{586878D0-89D5-4D60-B182-59E64846A40F}" srcOrd="1" destOrd="0" presId="urn:microsoft.com/office/officeart/2018/5/layout/IconCircleLabelList"/>
    <dgm:cxn modelId="{7D412081-BD47-4C2D-9B97-1ADF97A049E5}" type="presParOf" srcId="{60BAA507-8EF8-482E-BC99-5D6DD28E7326}" destId="{AD6A6CD5-3E10-4934-B98A-485787AD611D}" srcOrd="2" destOrd="0" presId="urn:microsoft.com/office/officeart/2018/5/layout/IconCircleLabelList"/>
    <dgm:cxn modelId="{31B99F7D-72C0-4EF5-AADE-FD68BDA6B5CA}" type="presParOf" srcId="{AD6A6CD5-3E10-4934-B98A-485787AD611D}" destId="{27CF611A-9158-4B91-AF3B-11A313D57C52}" srcOrd="0" destOrd="0" presId="urn:microsoft.com/office/officeart/2018/5/layout/IconCircleLabelList"/>
    <dgm:cxn modelId="{61A84843-180D-4BC7-8DB8-462B692B42D6}" type="presParOf" srcId="{AD6A6CD5-3E10-4934-B98A-485787AD611D}" destId="{71D35462-90D8-4435-B44A-8B0BADF9683A}" srcOrd="1" destOrd="0" presId="urn:microsoft.com/office/officeart/2018/5/layout/IconCircleLabelList"/>
    <dgm:cxn modelId="{6622275C-ABC4-40A8-B674-C202DC5BAB3F}" type="presParOf" srcId="{AD6A6CD5-3E10-4934-B98A-485787AD611D}" destId="{E6507D3A-EC4C-4108-B559-D2E7A6021EB6}" srcOrd="2" destOrd="0" presId="urn:microsoft.com/office/officeart/2018/5/layout/IconCircleLabelList"/>
    <dgm:cxn modelId="{9B2DFF74-0D01-40CC-BCAC-07EB7D314EB9}" type="presParOf" srcId="{AD6A6CD5-3E10-4934-B98A-485787AD611D}" destId="{09499CD3-5ADD-46CB-95CE-DFF382399D14}" srcOrd="3" destOrd="0" presId="urn:microsoft.com/office/officeart/2018/5/layout/IconCircleLabelList"/>
    <dgm:cxn modelId="{25DEAAF4-82B9-4929-9321-4FD4F294A4A1}" type="presParOf" srcId="{60BAA507-8EF8-482E-BC99-5D6DD28E7326}" destId="{C287D339-19DC-4625-BA3F-73313379A892}" srcOrd="3" destOrd="0" presId="urn:microsoft.com/office/officeart/2018/5/layout/IconCircleLabelList"/>
    <dgm:cxn modelId="{7AD3FB37-957C-4E37-A6AF-D6329ABA3BE3}" type="presParOf" srcId="{60BAA507-8EF8-482E-BC99-5D6DD28E7326}" destId="{74256AC7-B776-478C-9234-3D6BE2F5DADC}" srcOrd="4" destOrd="0" presId="urn:microsoft.com/office/officeart/2018/5/layout/IconCircleLabelList"/>
    <dgm:cxn modelId="{4857486F-DA73-4F29-94BE-56901FBB122B}" type="presParOf" srcId="{74256AC7-B776-478C-9234-3D6BE2F5DADC}" destId="{458A0730-2ED6-4867-A8E0-A6E443AF3865}" srcOrd="0" destOrd="0" presId="urn:microsoft.com/office/officeart/2018/5/layout/IconCircleLabelList"/>
    <dgm:cxn modelId="{419BE589-4FC4-4CDC-A117-AD7A0419570A}" type="presParOf" srcId="{74256AC7-B776-478C-9234-3D6BE2F5DADC}" destId="{6816EF69-26D7-468B-A6A8-FF3892746676}" srcOrd="1" destOrd="0" presId="urn:microsoft.com/office/officeart/2018/5/layout/IconCircleLabelList"/>
    <dgm:cxn modelId="{A6693715-1D99-4CF0-9E13-7EBE8A9855AA}" type="presParOf" srcId="{74256AC7-B776-478C-9234-3D6BE2F5DADC}" destId="{13BAF2A8-3AD1-4646-93E1-9145327FFA91}" srcOrd="2" destOrd="0" presId="urn:microsoft.com/office/officeart/2018/5/layout/IconCircleLabelList"/>
    <dgm:cxn modelId="{AA2C70C3-A9B6-49B9-97AE-E0674C81EC9F}" type="presParOf" srcId="{74256AC7-B776-478C-9234-3D6BE2F5DADC}" destId="{DC87E9DB-427D-459A-9DCE-5B480FDAD039}" srcOrd="3" destOrd="0" presId="urn:microsoft.com/office/officeart/2018/5/layout/IconCircleLabelList"/>
    <dgm:cxn modelId="{30BFED27-E561-488E-BBC0-B2928C892A36}" type="presParOf" srcId="{60BAA507-8EF8-482E-BC99-5D6DD28E7326}" destId="{B0A96744-0A12-4E55-A379-89B1FD043255}" srcOrd="5" destOrd="0" presId="urn:microsoft.com/office/officeart/2018/5/layout/IconCircleLabelList"/>
    <dgm:cxn modelId="{25632B45-4FEA-452B-80F1-182915AC45C7}" type="presParOf" srcId="{60BAA507-8EF8-482E-BC99-5D6DD28E7326}" destId="{47B0A954-DD93-420E-B1EA-68A2E734AF77}" srcOrd="6" destOrd="0" presId="urn:microsoft.com/office/officeart/2018/5/layout/IconCircleLabelList"/>
    <dgm:cxn modelId="{98920114-8C4D-4CBE-813E-A10F296B131C}" type="presParOf" srcId="{47B0A954-DD93-420E-B1EA-68A2E734AF77}" destId="{975963B3-3EBC-48F8-8E13-167E494193F7}" srcOrd="0" destOrd="0" presId="urn:microsoft.com/office/officeart/2018/5/layout/IconCircleLabelList"/>
    <dgm:cxn modelId="{D1C52AAE-70F2-4309-8C3A-7F5E8B348C86}" type="presParOf" srcId="{47B0A954-DD93-420E-B1EA-68A2E734AF77}" destId="{2FE87AE8-CCB3-4F45-9059-355D6EAA110B}" srcOrd="1" destOrd="0" presId="urn:microsoft.com/office/officeart/2018/5/layout/IconCircleLabelList"/>
    <dgm:cxn modelId="{47FF15C1-54CA-45E9-AEF6-B32B3695F1BF}" type="presParOf" srcId="{47B0A954-DD93-420E-B1EA-68A2E734AF77}" destId="{20EC5B5A-6FCB-4548-A870-590B68BF254C}" srcOrd="2" destOrd="0" presId="urn:microsoft.com/office/officeart/2018/5/layout/IconCircleLabelList"/>
    <dgm:cxn modelId="{DC5F4279-788E-4647-BEF8-40AA7770AC49}" type="presParOf" srcId="{47B0A954-DD93-420E-B1EA-68A2E734AF77}" destId="{0BB667E4-6BAA-4AE3-B216-AB06745DEC8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7A779-97A9-42FB-A3D8-1312B61EBE15}">
      <dsp:nvSpPr>
        <dsp:cNvPr id="0" name=""/>
        <dsp:cNvSpPr/>
      </dsp:nvSpPr>
      <dsp:spPr>
        <a:xfrm>
          <a:off x="0" y="70031"/>
          <a:ext cx="48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80BF3-C0F4-412C-BE98-89D28397EE04}">
      <dsp:nvSpPr>
        <dsp:cNvPr id="0" name=""/>
        <dsp:cNvSpPr/>
      </dsp:nvSpPr>
      <dsp:spPr>
        <a:xfrm>
          <a:off x="0" y="8961"/>
          <a:ext cx="4896000" cy="95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cs typeface="+mn-cs"/>
            </a:rPr>
            <a:t>Rapid changes in CBS software</a:t>
          </a:r>
        </a:p>
      </dsp:txBody>
      <dsp:txXfrm>
        <a:off x="0" y="8961"/>
        <a:ext cx="4896000" cy="957366"/>
      </dsp:txXfrm>
    </dsp:sp>
    <dsp:sp modelId="{6358DDC9-72A9-4812-B6B9-3BCD1C562250}">
      <dsp:nvSpPr>
        <dsp:cNvPr id="0" name=""/>
        <dsp:cNvSpPr/>
      </dsp:nvSpPr>
      <dsp:spPr>
        <a:xfrm>
          <a:off x="0" y="957950"/>
          <a:ext cx="48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14DF1-4A71-4200-A542-629C9790088D}">
      <dsp:nvSpPr>
        <dsp:cNvPr id="0" name=""/>
        <dsp:cNvSpPr/>
      </dsp:nvSpPr>
      <dsp:spPr>
        <a:xfrm>
          <a:off x="0" y="953987"/>
          <a:ext cx="4896000" cy="95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cs typeface="+mn-cs"/>
            </a:rPr>
            <a:t>Frequent change in RBI Guidelines </a:t>
          </a:r>
        </a:p>
      </dsp:txBody>
      <dsp:txXfrm>
        <a:off x="0" y="953987"/>
        <a:ext cx="4896000" cy="957366"/>
      </dsp:txXfrm>
    </dsp:sp>
    <dsp:sp modelId="{10451CB3-FB82-417B-8F47-34593C885FEE}">
      <dsp:nvSpPr>
        <dsp:cNvPr id="0" name=""/>
        <dsp:cNvSpPr/>
      </dsp:nvSpPr>
      <dsp:spPr>
        <a:xfrm>
          <a:off x="0" y="1915316"/>
          <a:ext cx="48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5F245-E8BF-4664-AA94-1C12A09D2666}">
      <dsp:nvSpPr>
        <dsp:cNvPr id="0" name=""/>
        <dsp:cNvSpPr/>
      </dsp:nvSpPr>
      <dsp:spPr>
        <a:xfrm>
          <a:off x="0" y="1915316"/>
          <a:ext cx="4896000" cy="95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cs typeface="+mn-cs"/>
            </a:rPr>
            <a:t>Frequent pronouncement by ICAI</a:t>
          </a:r>
          <a:endParaRPr lang="en-US" sz="2400" kern="1200" dirty="0">
            <a:latin typeface="Cambria" panose="02040503050406030204" pitchFamily="18" charset="0"/>
            <a:ea typeface="Cambria" panose="02040503050406030204" pitchFamily="18" charset="0"/>
            <a:cs typeface="+mn-cs"/>
          </a:endParaRPr>
        </a:p>
      </dsp:txBody>
      <dsp:txXfrm>
        <a:off x="0" y="1915316"/>
        <a:ext cx="4896000" cy="957366"/>
      </dsp:txXfrm>
    </dsp:sp>
    <dsp:sp modelId="{7BDE0C01-6C3A-411A-BF2E-B62A28B58163}">
      <dsp:nvSpPr>
        <dsp:cNvPr id="0" name=""/>
        <dsp:cNvSpPr/>
      </dsp:nvSpPr>
      <dsp:spPr>
        <a:xfrm>
          <a:off x="0" y="2872683"/>
          <a:ext cx="48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4786C-3890-4046-8B68-BB1C3011037C}">
      <dsp:nvSpPr>
        <dsp:cNvPr id="0" name=""/>
        <dsp:cNvSpPr/>
      </dsp:nvSpPr>
      <dsp:spPr>
        <a:xfrm>
          <a:off x="0" y="2872683"/>
          <a:ext cx="4896000" cy="95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cs typeface="+mn-cs"/>
            </a:rPr>
            <a:t>Limited Period of time for Audit</a:t>
          </a:r>
        </a:p>
      </dsp:txBody>
      <dsp:txXfrm>
        <a:off x="0" y="2872683"/>
        <a:ext cx="4896000" cy="957366"/>
      </dsp:txXfrm>
    </dsp:sp>
    <dsp:sp modelId="{544C8D5F-C335-4B43-8498-662AD3F1BB67}">
      <dsp:nvSpPr>
        <dsp:cNvPr id="0" name=""/>
        <dsp:cNvSpPr/>
      </dsp:nvSpPr>
      <dsp:spPr>
        <a:xfrm>
          <a:off x="0" y="3830049"/>
          <a:ext cx="48960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C3DF2-22D1-4393-B166-5F91CA605897}">
      <dsp:nvSpPr>
        <dsp:cNvPr id="0" name=""/>
        <dsp:cNvSpPr/>
      </dsp:nvSpPr>
      <dsp:spPr>
        <a:xfrm>
          <a:off x="0" y="3830049"/>
          <a:ext cx="4896000" cy="95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cs typeface="+mn-cs"/>
            </a:rPr>
            <a:t>Effective Internal Control System</a:t>
          </a:r>
          <a:endParaRPr lang="en-US" sz="2400" kern="1200" dirty="0">
            <a:latin typeface="Cambria" panose="02040503050406030204" pitchFamily="18" charset="0"/>
            <a:ea typeface="Cambria" panose="02040503050406030204" pitchFamily="18" charset="0"/>
            <a:cs typeface="+mn-cs"/>
          </a:endParaRPr>
        </a:p>
      </dsp:txBody>
      <dsp:txXfrm>
        <a:off x="0" y="3830049"/>
        <a:ext cx="4896000" cy="957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E1512-0557-44A3-93A1-48F26E524A4A}">
      <dsp:nvSpPr>
        <dsp:cNvPr id="0" name=""/>
        <dsp:cNvSpPr/>
      </dsp:nvSpPr>
      <dsp:spPr>
        <a:xfrm>
          <a:off x="2147" y="128458"/>
          <a:ext cx="2093990" cy="43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mbria" panose="02040503050406030204" pitchFamily="18" charset="0"/>
              <a:ea typeface="Cambria" panose="02040503050406030204" pitchFamily="18" charset="0"/>
            </a:rPr>
            <a:t>Nature</a:t>
          </a:r>
          <a:endParaRPr lang="en-IN" sz="1500" kern="1200" dirty="0">
            <a:latin typeface="Cambria" panose="02040503050406030204" pitchFamily="18" charset="0"/>
            <a:ea typeface="Cambria" panose="02040503050406030204" pitchFamily="18" charset="0"/>
          </a:endParaRPr>
        </a:p>
      </dsp:txBody>
      <dsp:txXfrm>
        <a:off x="2147" y="128458"/>
        <a:ext cx="2093990" cy="432000"/>
      </dsp:txXfrm>
    </dsp:sp>
    <dsp:sp modelId="{0F7AF34D-4F87-4195-A0A2-64A51ED206E4}">
      <dsp:nvSpPr>
        <dsp:cNvPr id="0" name=""/>
        <dsp:cNvSpPr/>
      </dsp:nvSpPr>
      <dsp:spPr>
        <a:xfrm>
          <a:off x="2147" y="560458"/>
          <a:ext cx="2093990" cy="226977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just" defTabSz="666750">
            <a:lnSpc>
              <a:spcPct val="90000"/>
            </a:lnSpc>
            <a:spcBef>
              <a:spcPct val="0"/>
            </a:spcBef>
            <a:spcAft>
              <a:spcPct val="15000"/>
            </a:spcAft>
            <a:buClr>
              <a:srgbClr val="2E75B6"/>
            </a:buClr>
            <a:buFont typeface="+mj-lt"/>
            <a:buNone/>
          </a:pPr>
          <a:r>
            <a:rPr lang="en-US" sz="1500" kern="1200" dirty="0">
              <a:latin typeface="Cambria" panose="02040503050406030204" pitchFamily="18" charset="0"/>
              <a:ea typeface="Cambria" panose="02040503050406030204" pitchFamily="18" charset="0"/>
            </a:rPr>
            <a:t>This refers to the type of audit procedures that will be performed. It could include substantive procedures examining specific transactions (e.g. Audit of Advances) and tests of controls.</a:t>
          </a:r>
          <a:endParaRPr lang="en-IN" sz="1500" kern="1200" dirty="0">
            <a:latin typeface="Cambria" panose="02040503050406030204" pitchFamily="18" charset="0"/>
            <a:ea typeface="Cambria" panose="02040503050406030204" pitchFamily="18" charset="0"/>
          </a:endParaRPr>
        </a:p>
      </dsp:txBody>
      <dsp:txXfrm>
        <a:off x="2147" y="560458"/>
        <a:ext cx="2093990" cy="2269771"/>
      </dsp:txXfrm>
    </dsp:sp>
    <dsp:sp modelId="{27CA8F96-8F7B-4940-8F62-07952A741246}">
      <dsp:nvSpPr>
        <dsp:cNvPr id="0" name=""/>
        <dsp:cNvSpPr/>
      </dsp:nvSpPr>
      <dsp:spPr>
        <a:xfrm>
          <a:off x="2389296" y="128458"/>
          <a:ext cx="2093990" cy="43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mbria" panose="02040503050406030204" pitchFamily="18" charset="0"/>
              <a:ea typeface="Cambria" panose="02040503050406030204" pitchFamily="18" charset="0"/>
            </a:rPr>
            <a:t>Timing</a:t>
          </a:r>
          <a:endParaRPr lang="en-IN" sz="1500" b="1" kern="1200" dirty="0">
            <a:latin typeface="Cambria" panose="02040503050406030204" pitchFamily="18" charset="0"/>
            <a:ea typeface="Cambria" panose="02040503050406030204" pitchFamily="18" charset="0"/>
          </a:endParaRPr>
        </a:p>
      </dsp:txBody>
      <dsp:txXfrm>
        <a:off x="2389296" y="128458"/>
        <a:ext cx="2093990" cy="432000"/>
      </dsp:txXfrm>
    </dsp:sp>
    <dsp:sp modelId="{72196C54-6A58-4E63-B649-7064D624250F}">
      <dsp:nvSpPr>
        <dsp:cNvPr id="0" name=""/>
        <dsp:cNvSpPr/>
      </dsp:nvSpPr>
      <dsp:spPr>
        <a:xfrm>
          <a:off x="2389296" y="560458"/>
          <a:ext cx="2093990" cy="226977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just" defTabSz="666750">
            <a:lnSpc>
              <a:spcPct val="90000"/>
            </a:lnSpc>
            <a:spcBef>
              <a:spcPct val="0"/>
            </a:spcBef>
            <a:spcAft>
              <a:spcPct val="15000"/>
            </a:spcAft>
            <a:buClr>
              <a:srgbClr val="2E75B6"/>
            </a:buClr>
            <a:buFont typeface="+mj-lt"/>
            <a:buNone/>
          </a:pPr>
          <a:r>
            <a:rPr lang="en-US" sz="1500" kern="1200" dirty="0">
              <a:latin typeface="Cambria" panose="02040503050406030204" pitchFamily="18" charset="0"/>
              <a:ea typeface="Cambria" panose="02040503050406030204" pitchFamily="18" charset="0"/>
            </a:rPr>
            <a:t>The audit plan should specify when these procedures will be carried out. Timing is crucial to ensure that audit work is performed at the right stages of the financial reporting process. </a:t>
          </a:r>
          <a:endParaRPr lang="en-IN" sz="1500" kern="1200" dirty="0">
            <a:latin typeface="Cambria" panose="02040503050406030204" pitchFamily="18" charset="0"/>
            <a:ea typeface="Cambria" panose="02040503050406030204" pitchFamily="18" charset="0"/>
          </a:endParaRPr>
        </a:p>
      </dsp:txBody>
      <dsp:txXfrm>
        <a:off x="2389296" y="560458"/>
        <a:ext cx="2093990" cy="2269771"/>
      </dsp:txXfrm>
    </dsp:sp>
    <dsp:sp modelId="{F592802A-79F7-446E-A4D4-6D454D2D8414}">
      <dsp:nvSpPr>
        <dsp:cNvPr id="0" name=""/>
        <dsp:cNvSpPr/>
      </dsp:nvSpPr>
      <dsp:spPr>
        <a:xfrm>
          <a:off x="4776445" y="128458"/>
          <a:ext cx="2093990" cy="43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mbria" panose="02040503050406030204" pitchFamily="18" charset="0"/>
              <a:ea typeface="Cambria" panose="02040503050406030204" pitchFamily="18" charset="0"/>
            </a:rPr>
            <a:t>Extent</a:t>
          </a:r>
          <a:endParaRPr lang="en-IN" sz="1500" b="1" kern="1200" dirty="0">
            <a:latin typeface="Cambria" panose="02040503050406030204" pitchFamily="18" charset="0"/>
            <a:ea typeface="Cambria" panose="02040503050406030204" pitchFamily="18" charset="0"/>
          </a:endParaRPr>
        </a:p>
      </dsp:txBody>
      <dsp:txXfrm>
        <a:off x="4776445" y="128458"/>
        <a:ext cx="2093990" cy="432000"/>
      </dsp:txXfrm>
    </dsp:sp>
    <dsp:sp modelId="{594585D9-9201-4F74-B008-939C40F29FEB}">
      <dsp:nvSpPr>
        <dsp:cNvPr id="0" name=""/>
        <dsp:cNvSpPr/>
      </dsp:nvSpPr>
      <dsp:spPr>
        <a:xfrm>
          <a:off x="4776445" y="560458"/>
          <a:ext cx="2093990" cy="226977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just" defTabSz="666750">
            <a:lnSpc>
              <a:spcPct val="90000"/>
            </a:lnSpc>
            <a:spcBef>
              <a:spcPct val="0"/>
            </a:spcBef>
            <a:spcAft>
              <a:spcPct val="15000"/>
            </a:spcAft>
            <a:buNone/>
          </a:pPr>
          <a:r>
            <a:rPr lang="en-US" sz="1500" kern="1200" dirty="0">
              <a:latin typeface="Cambria" panose="02040503050406030204" pitchFamily="18" charset="0"/>
              <a:ea typeface="Cambria" panose="02040503050406030204" pitchFamily="18" charset="0"/>
            </a:rPr>
            <a:t>This involves determining the depth and breadth of the audit procedures. It's about how much testing will be done in terms of the number of transactions or the coverage of a particular account.</a:t>
          </a:r>
          <a:endParaRPr lang="en-IN" sz="1500" kern="1200" dirty="0">
            <a:latin typeface="Cambria" panose="02040503050406030204" pitchFamily="18" charset="0"/>
            <a:ea typeface="Cambria" panose="02040503050406030204" pitchFamily="18" charset="0"/>
          </a:endParaRPr>
        </a:p>
      </dsp:txBody>
      <dsp:txXfrm>
        <a:off x="4776445" y="560458"/>
        <a:ext cx="2093990" cy="2269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E1512-0557-44A3-93A1-48F26E524A4A}">
      <dsp:nvSpPr>
        <dsp:cNvPr id="0" name=""/>
        <dsp:cNvSpPr/>
      </dsp:nvSpPr>
      <dsp:spPr>
        <a:xfrm>
          <a:off x="2404" y="83174"/>
          <a:ext cx="2344521" cy="52683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b="1" kern="1200" dirty="0">
              <a:latin typeface="Cambria" panose="02040503050406030204" pitchFamily="18" charset="0"/>
              <a:ea typeface="Cambria" panose="02040503050406030204" pitchFamily="18" charset="0"/>
            </a:rPr>
            <a:t> Risk-based audit strategy</a:t>
          </a:r>
        </a:p>
      </dsp:txBody>
      <dsp:txXfrm>
        <a:off x="2404" y="83174"/>
        <a:ext cx="2344521" cy="526839"/>
      </dsp:txXfrm>
    </dsp:sp>
    <dsp:sp modelId="{0F7AF34D-4F87-4195-A0A2-64A51ED206E4}">
      <dsp:nvSpPr>
        <dsp:cNvPr id="0" name=""/>
        <dsp:cNvSpPr/>
      </dsp:nvSpPr>
      <dsp:spPr>
        <a:xfrm>
          <a:off x="2404" y="610014"/>
          <a:ext cx="2344521" cy="27175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76213" lvl="1" indent="-176213" algn="l" defTabSz="666750">
            <a:lnSpc>
              <a:spcPct val="90000"/>
            </a:lnSpc>
            <a:spcBef>
              <a:spcPts val="0"/>
            </a:spcBef>
            <a:spcAft>
              <a:spcPts val="800"/>
            </a:spcAft>
            <a:buClr>
              <a:srgbClr val="2E75B6"/>
            </a:buClr>
            <a:buFont typeface="Arial" panose="020B0604020202020204" pitchFamily="34" charset="0"/>
            <a:buChar char="•"/>
          </a:pPr>
          <a:r>
            <a:rPr lang="en-US" sz="1500" kern="1200" dirty="0">
              <a:latin typeface="Cambria" panose="02040503050406030204" pitchFamily="18" charset="0"/>
              <a:ea typeface="Cambria" panose="02040503050406030204" pitchFamily="18" charset="0"/>
            </a:rPr>
            <a:t>It focuses on auditing the areas of the bank’s operations that are most likely to contain risks. </a:t>
          </a:r>
          <a:endParaRPr lang="en-IN" sz="1500" kern="1200" dirty="0">
            <a:latin typeface="Cambria" panose="02040503050406030204" pitchFamily="18" charset="0"/>
            <a:ea typeface="Cambria" panose="02040503050406030204" pitchFamily="18" charset="0"/>
          </a:endParaRPr>
        </a:p>
        <a:p>
          <a:pPr marL="176213" lvl="1" indent="-176213" algn="l" defTabSz="666750">
            <a:lnSpc>
              <a:spcPct val="90000"/>
            </a:lnSpc>
            <a:spcBef>
              <a:spcPts val="0"/>
            </a:spcBef>
            <a:spcAft>
              <a:spcPts val="800"/>
            </a:spcAft>
            <a:buClr>
              <a:srgbClr val="2E75B6"/>
            </a:buClr>
            <a:buFont typeface="Arial" panose="020B0604020202020204" pitchFamily="34" charset="0"/>
            <a:buChar char="•"/>
          </a:pPr>
          <a:r>
            <a:rPr lang="en-US" sz="1500" kern="1200" dirty="0">
              <a:latin typeface="Cambria" panose="02040503050406030204" pitchFamily="18" charset="0"/>
              <a:ea typeface="Cambria" panose="02040503050406030204" pitchFamily="18" charset="0"/>
            </a:rPr>
            <a:t>This approach is based on the principle that the auditor's time and resources should be allocated to the areas where they will have </a:t>
          </a:r>
          <a:r>
            <a:rPr lang="en-IN" sz="1500" kern="1200" dirty="0">
              <a:latin typeface="Cambria" panose="02040503050406030204" pitchFamily="18" charset="0"/>
              <a:ea typeface="Cambria" panose="02040503050406030204" pitchFamily="18" charset="0"/>
            </a:rPr>
            <a:t>the greatest impact. </a:t>
          </a:r>
        </a:p>
      </dsp:txBody>
      <dsp:txXfrm>
        <a:off x="2404" y="610014"/>
        <a:ext cx="2344521" cy="2717550"/>
      </dsp:txXfrm>
    </dsp:sp>
    <dsp:sp modelId="{27CA8F96-8F7B-4940-8F62-07952A741246}">
      <dsp:nvSpPr>
        <dsp:cNvPr id="0" name=""/>
        <dsp:cNvSpPr/>
      </dsp:nvSpPr>
      <dsp:spPr>
        <a:xfrm>
          <a:off x="2675158" y="83174"/>
          <a:ext cx="2344521" cy="52683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b="1" kern="1200" dirty="0">
              <a:latin typeface="Cambria" panose="02040503050406030204" pitchFamily="18" charset="0"/>
              <a:ea typeface="Cambria" panose="02040503050406030204" pitchFamily="18" charset="0"/>
            </a:rPr>
            <a:t> Compliance-driven audit strategy</a:t>
          </a:r>
        </a:p>
      </dsp:txBody>
      <dsp:txXfrm>
        <a:off x="2675158" y="83174"/>
        <a:ext cx="2344521" cy="526839"/>
      </dsp:txXfrm>
    </dsp:sp>
    <dsp:sp modelId="{72196C54-6A58-4E63-B649-7064D624250F}">
      <dsp:nvSpPr>
        <dsp:cNvPr id="0" name=""/>
        <dsp:cNvSpPr/>
      </dsp:nvSpPr>
      <dsp:spPr>
        <a:xfrm>
          <a:off x="2675158" y="610014"/>
          <a:ext cx="2344521" cy="27175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76213" lvl="1" indent="-176213" algn="l" defTabSz="666750">
            <a:lnSpc>
              <a:spcPct val="90000"/>
            </a:lnSpc>
            <a:spcBef>
              <a:spcPct val="0"/>
            </a:spcBef>
            <a:spcAft>
              <a:spcPts val="800"/>
            </a:spcAft>
            <a:buClr>
              <a:srgbClr val="2E75B6"/>
            </a:buClr>
            <a:buFont typeface="Arial" panose="020B0604020202020204" pitchFamily="34" charset="0"/>
            <a:buChar char="•"/>
          </a:pPr>
          <a:r>
            <a:rPr lang="en-US" sz="1500" kern="1200" dirty="0">
              <a:latin typeface="Cambria" panose="02040503050406030204" pitchFamily="18" charset="0"/>
              <a:ea typeface="Cambria" panose="02040503050406030204" pitchFamily="18" charset="0"/>
            </a:rPr>
            <a:t>It focuses on ensuring that the bank is complying with all applicable laws and regulations. </a:t>
          </a:r>
          <a:endParaRPr lang="en-IN" sz="1500" kern="1200" dirty="0">
            <a:latin typeface="Cambria" panose="02040503050406030204" pitchFamily="18" charset="0"/>
            <a:ea typeface="Cambria" panose="02040503050406030204" pitchFamily="18" charset="0"/>
          </a:endParaRPr>
        </a:p>
        <a:p>
          <a:pPr marL="176213" lvl="1" indent="-176213" algn="l" defTabSz="666750">
            <a:lnSpc>
              <a:spcPct val="90000"/>
            </a:lnSpc>
            <a:spcBef>
              <a:spcPct val="0"/>
            </a:spcBef>
            <a:spcAft>
              <a:spcPts val="800"/>
            </a:spcAft>
            <a:buClr>
              <a:srgbClr val="2E75B6"/>
            </a:buClr>
            <a:buFont typeface="Arial" panose="020B0604020202020204" pitchFamily="34" charset="0"/>
            <a:buChar char="•"/>
          </a:pPr>
          <a:r>
            <a:rPr lang="en-US" sz="1500" kern="1200" dirty="0">
              <a:latin typeface="Cambria" panose="02040503050406030204" pitchFamily="18" charset="0"/>
              <a:ea typeface="Cambria" panose="02040503050406030204" pitchFamily="18" charset="0"/>
            </a:rPr>
            <a:t>This approach is particularly important in the banking industry, as banks are subject to a complex set of regulatory requirements.</a:t>
          </a:r>
          <a:endParaRPr lang="en-IN" sz="1500" kern="1200" dirty="0">
            <a:latin typeface="Cambria" panose="02040503050406030204" pitchFamily="18" charset="0"/>
            <a:ea typeface="Cambria" panose="02040503050406030204" pitchFamily="18" charset="0"/>
          </a:endParaRPr>
        </a:p>
      </dsp:txBody>
      <dsp:txXfrm>
        <a:off x="2675158" y="610014"/>
        <a:ext cx="2344521" cy="2717550"/>
      </dsp:txXfrm>
    </dsp:sp>
    <dsp:sp modelId="{F592802A-79F7-446E-A4D4-6D454D2D8414}">
      <dsp:nvSpPr>
        <dsp:cNvPr id="0" name=""/>
        <dsp:cNvSpPr/>
      </dsp:nvSpPr>
      <dsp:spPr>
        <a:xfrm>
          <a:off x="5347913" y="83174"/>
          <a:ext cx="2344521" cy="52683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b="1" kern="1200" dirty="0">
              <a:latin typeface="Cambria" panose="02040503050406030204" pitchFamily="18" charset="0"/>
              <a:ea typeface="Cambria" panose="02040503050406030204" pitchFamily="18" charset="0"/>
            </a:rPr>
            <a:t>Data-driven audit strategy</a:t>
          </a:r>
        </a:p>
      </dsp:txBody>
      <dsp:txXfrm>
        <a:off x="5347913" y="83174"/>
        <a:ext cx="2344521" cy="526839"/>
      </dsp:txXfrm>
    </dsp:sp>
    <dsp:sp modelId="{594585D9-9201-4F74-B008-939C40F29FEB}">
      <dsp:nvSpPr>
        <dsp:cNvPr id="0" name=""/>
        <dsp:cNvSpPr/>
      </dsp:nvSpPr>
      <dsp:spPr>
        <a:xfrm>
          <a:off x="5347913" y="610014"/>
          <a:ext cx="2344521" cy="27175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76213" lvl="1" indent="-176213" algn="l" defTabSz="666750">
            <a:lnSpc>
              <a:spcPct val="90000"/>
            </a:lnSpc>
            <a:spcBef>
              <a:spcPct val="0"/>
            </a:spcBef>
            <a:spcAft>
              <a:spcPts val="800"/>
            </a:spcAft>
            <a:buClr>
              <a:schemeClr val="accent1"/>
            </a:buClr>
            <a:buFont typeface="Arial" panose="020B0604020202020204" pitchFamily="34" charset="0"/>
            <a:buChar char="•"/>
          </a:pPr>
          <a:r>
            <a:rPr lang="en-US" sz="1500" kern="1200" dirty="0">
              <a:latin typeface="Cambria" panose="02040503050406030204" pitchFamily="18" charset="0"/>
              <a:ea typeface="Cambria" panose="02040503050406030204" pitchFamily="18" charset="0"/>
            </a:rPr>
            <a:t>It uses data analytics to identify potential risks and anomalies. </a:t>
          </a:r>
          <a:endParaRPr lang="en-IN" sz="1500" kern="1200" dirty="0">
            <a:latin typeface="Cambria" panose="02040503050406030204" pitchFamily="18" charset="0"/>
            <a:ea typeface="Cambria" panose="02040503050406030204" pitchFamily="18" charset="0"/>
          </a:endParaRPr>
        </a:p>
        <a:p>
          <a:pPr marL="176213" lvl="1" indent="-176213" algn="l" defTabSz="666750">
            <a:lnSpc>
              <a:spcPct val="90000"/>
            </a:lnSpc>
            <a:spcBef>
              <a:spcPct val="0"/>
            </a:spcBef>
            <a:spcAft>
              <a:spcPts val="800"/>
            </a:spcAft>
            <a:buClr>
              <a:schemeClr val="accent1"/>
            </a:buClr>
            <a:buFont typeface="Arial" panose="020B0604020202020204" pitchFamily="34" charset="0"/>
            <a:buChar char="•"/>
          </a:pPr>
          <a:r>
            <a:rPr lang="en-US" sz="1500" kern="1200" dirty="0">
              <a:latin typeface="Cambria" panose="02040503050406030204" pitchFamily="18" charset="0"/>
              <a:ea typeface="Cambria" panose="02040503050406030204" pitchFamily="18" charset="0"/>
            </a:rPr>
            <a:t>This approach can be used to audit a wide range of activities, including loan origination, trade finance, and anti-money laundering. </a:t>
          </a:r>
          <a:endParaRPr lang="en-IN" sz="1500" kern="1200" dirty="0">
            <a:latin typeface="Cambria" panose="02040503050406030204" pitchFamily="18" charset="0"/>
            <a:ea typeface="Cambria" panose="02040503050406030204" pitchFamily="18" charset="0"/>
          </a:endParaRPr>
        </a:p>
      </dsp:txBody>
      <dsp:txXfrm>
        <a:off x="5347913" y="610014"/>
        <a:ext cx="2344521" cy="2717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0ABAC-A5DC-4708-8356-5155B8A84EE8}">
      <dsp:nvSpPr>
        <dsp:cNvPr id="0" name=""/>
        <dsp:cNvSpPr/>
      </dsp:nvSpPr>
      <dsp:spPr>
        <a:xfrm>
          <a:off x="39161" y="0"/>
          <a:ext cx="7625677" cy="1857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FBF47-4D52-4C6D-A621-65E5F85492AD}">
      <dsp:nvSpPr>
        <dsp:cNvPr id="0" name=""/>
        <dsp:cNvSpPr/>
      </dsp:nvSpPr>
      <dsp:spPr>
        <a:xfrm>
          <a:off x="0" y="591198"/>
          <a:ext cx="7702559" cy="6500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Runway of Execution of Bank Audit</a:t>
          </a:r>
          <a:endParaRPr lang="en-US" sz="2700" kern="1200"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dsp:txBody>
      <dsp:txXfrm>
        <a:off x="31735" y="622933"/>
        <a:ext cx="7639089" cy="586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CC91A-86A4-4C39-B29E-16F1D0541365}">
      <dsp:nvSpPr>
        <dsp:cNvPr id="0" name=""/>
        <dsp:cNvSpPr/>
      </dsp:nvSpPr>
      <dsp:spPr>
        <a:xfrm>
          <a:off x="0" y="0"/>
          <a:ext cx="432435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A2BCB-B69A-4F7D-992B-477CAE950295}">
      <dsp:nvSpPr>
        <dsp:cNvPr id="0" name=""/>
        <dsp:cNvSpPr/>
      </dsp:nvSpPr>
      <dsp:spPr>
        <a:xfrm>
          <a:off x="0" y="0"/>
          <a:ext cx="4324350" cy="35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Balance Sheet</a:t>
          </a:r>
        </a:p>
      </dsp:txBody>
      <dsp:txXfrm>
        <a:off x="0" y="0"/>
        <a:ext cx="4324350" cy="354211"/>
      </dsp:txXfrm>
    </dsp:sp>
    <dsp:sp modelId="{9FEBB9F5-78F0-4BFF-B22D-F96C83935543}">
      <dsp:nvSpPr>
        <dsp:cNvPr id="0" name=""/>
        <dsp:cNvSpPr/>
      </dsp:nvSpPr>
      <dsp:spPr>
        <a:xfrm>
          <a:off x="0" y="354211"/>
          <a:ext cx="4324350" cy="0"/>
        </a:xfrm>
        <a:prstGeom prst="line">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403B2-923C-42C7-AA7D-CA800EE78EDF}">
      <dsp:nvSpPr>
        <dsp:cNvPr id="0" name=""/>
        <dsp:cNvSpPr/>
      </dsp:nvSpPr>
      <dsp:spPr>
        <a:xfrm>
          <a:off x="0" y="354211"/>
          <a:ext cx="4324350" cy="35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Profit &amp; Loss</a:t>
          </a:r>
        </a:p>
      </dsp:txBody>
      <dsp:txXfrm>
        <a:off x="0" y="354211"/>
        <a:ext cx="4324350" cy="354211"/>
      </dsp:txXfrm>
    </dsp:sp>
    <dsp:sp modelId="{191C2C18-34D1-48FA-95A7-5D10DB74B181}">
      <dsp:nvSpPr>
        <dsp:cNvPr id="0" name=""/>
        <dsp:cNvSpPr/>
      </dsp:nvSpPr>
      <dsp:spPr>
        <a:xfrm>
          <a:off x="0" y="708422"/>
          <a:ext cx="4324350"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A104D-9748-4CBF-9702-586C9C763774}">
      <dsp:nvSpPr>
        <dsp:cNvPr id="0" name=""/>
        <dsp:cNvSpPr/>
      </dsp:nvSpPr>
      <dsp:spPr>
        <a:xfrm>
          <a:off x="0" y="708422"/>
          <a:ext cx="4324350" cy="35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Independent Auditor’s Report</a:t>
          </a:r>
        </a:p>
      </dsp:txBody>
      <dsp:txXfrm>
        <a:off x="0" y="708422"/>
        <a:ext cx="4324350" cy="354211"/>
      </dsp:txXfrm>
    </dsp:sp>
    <dsp:sp modelId="{CD2B5085-B9EC-410D-B666-05063B2BD114}">
      <dsp:nvSpPr>
        <dsp:cNvPr id="0" name=""/>
        <dsp:cNvSpPr/>
      </dsp:nvSpPr>
      <dsp:spPr>
        <a:xfrm>
          <a:off x="0" y="1062633"/>
          <a:ext cx="4324350"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DED80-168D-403A-8C3B-1860F7EF7B09}">
      <dsp:nvSpPr>
        <dsp:cNvPr id="0" name=""/>
        <dsp:cNvSpPr/>
      </dsp:nvSpPr>
      <dsp:spPr>
        <a:xfrm>
          <a:off x="0" y="1062633"/>
          <a:ext cx="4324350" cy="35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LFAR</a:t>
          </a:r>
        </a:p>
      </dsp:txBody>
      <dsp:txXfrm>
        <a:off x="0" y="1062633"/>
        <a:ext cx="4324350" cy="354211"/>
      </dsp:txXfrm>
    </dsp:sp>
    <dsp:sp modelId="{E10ABBA5-E955-429F-B1FC-1E8554ED7DA5}">
      <dsp:nvSpPr>
        <dsp:cNvPr id="0" name=""/>
        <dsp:cNvSpPr/>
      </dsp:nvSpPr>
      <dsp:spPr>
        <a:xfrm>
          <a:off x="0" y="1416844"/>
          <a:ext cx="4324350" cy="0"/>
        </a:xfrm>
        <a:prstGeom prst="line">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A6D19-E559-4077-8966-8C0973E39484}">
      <dsp:nvSpPr>
        <dsp:cNvPr id="0" name=""/>
        <dsp:cNvSpPr/>
      </dsp:nvSpPr>
      <dsp:spPr>
        <a:xfrm>
          <a:off x="0" y="1416844"/>
          <a:ext cx="4324350" cy="35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IFCoFR</a:t>
          </a:r>
          <a:endParaRPr lang="en-IN"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endParaRPr>
        </a:p>
      </dsp:txBody>
      <dsp:txXfrm>
        <a:off x="0" y="1416844"/>
        <a:ext cx="4324350" cy="354211"/>
      </dsp:txXfrm>
    </dsp:sp>
    <dsp:sp modelId="{3A3492FA-8663-4BA6-9F08-D3F13136B3BB}">
      <dsp:nvSpPr>
        <dsp:cNvPr id="0" name=""/>
        <dsp:cNvSpPr/>
      </dsp:nvSpPr>
      <dsp:spPr>
        <a:xfrm>
          <a:off x="0" y="1771055"/>
          <a:ext cx="432435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A34FF-18EF-47AE-8A17-5D08D2B3EA1F}">
      <dsp:nvSpPr>
        <dsp:cNvPr id="0" name=""/>
        <dsp:cNvSpPr/>
      </dsp:nvSpPr>
      <dsp:spPr>
        <a:xfrm>
          <a:off x="0" y="1771055"/>
          <a:ext cx="4324350" cy="35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Tax Audit Report (If applicable)</a:t>
          </a:r>
        </a:p>
      </dsp:txBody>
      <dsp:txXfrm>
        <a:off x="0" y="1771055"/>
        <a:ext cx="4324350" cy="354211"/>
      </dsp:txXfrm>
    </dsp:sp>
    <dsp:sp modelId="{39ED1930-849F-4812-AC59-DC0C009DE158}">
      <dsp:nvSpPr>
        <dsp:cNvPr id="0" name=""/>
        <dsp:cNvSpPr/>
      </dsp:nvSpPr>
      <dsp:spPr>
        <a:xfrm>
          <a:off x="0" y="2125266"/>
          <a:ext cx="4324350" cy="0"/>
        </a:xfrm>
        <a:prstGeom prst="line">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E6C75-2E36-41DA-90EC-A1E6335687AD}">
      <dsp:nvSpPr>
        <dsp:cNvPr id="0" name=""/>
        <dsp:cNvSpPr/>
      </dsp:nvSpPr>
      <dsp:spPr>
        <a:xfrm>
          <a:off x="0" y="2125266"/>
          <a:ext cx="4324350" cy="35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Certificates (If any)</a:t>
          </a:r>
          <a:endParaRPr lang="en-IN"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endParaRPr>
        </a:p>
      </dsp:txBody>
      <dsp:txXfrm>
        <a:off x="0" y="2125266"/>
        <a:ext cx="4324350" cy="354211"/>
      </dsp:txXfrm>
    </dsp:sp>
    <dsp:sp modelId="{2DA2F476-72D4-4146-A889-E2B7D1FF29A4}">
      <dsp:nvSpPr>
        <dsp:cNvPr id="0" name=""/>
        <dsp:cNvSpPr/>
      </dsp:nvSpPr>
      <dsp:spPr>
        <a:xfrm>
          <a:off x="0" y="2479477"/>
          <a:ext cx="4324350" cy="0"/>
        </a:xfrm>
        <a:prstGeom prst="line">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D3491-8BEE-4F24-AEB5-3D5C7B705FCB}">
      <dsp:nvSpPr>
        <dsp:cNvPr id="0" name=""/>
        <dsp:cNvSpPr/>
      </dsp:nvSpPr>
      <dsp:spPr>
        <a:xfrm>
          <a:off x="0" y="2479477"/>
          <a:ext cx="4324350" cy="35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Cambria" panose="02040503050406030204" pitchFamily="18" charset="0"/>
              <a:ea typeface="Cambria" panose="02040503050406030204" pitchFamily="18" charset="0"/>
              <a:cs typeface="+mn-cs"/>
            </a:rPr>
            <a:t>Any other specified report (If any)</a:t>
          </a:r>
        </a:p>
      </dsp:txBody>
      <dsp:txXfrm>
        <a:off x="0" y="2479477"/>
        <a:ext cx="4324350" cy="3542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55245-7EC1-410B-8C02-720F151FC053}">
      <dsp:nvSpPr>
        <dsp:cNvPr id="0" name=""/>
        <dsp:cNvSpPr/>
      </dsp:nvSpPr>
      <dsp:spPr>
        <a:xfrm>
          <a:off x="994463" y="20239"/>
          <a:ext cx="952171" cy="9521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4DBC7F-DF37-4A4E-8F17-040284877C28}">
      <dsp:nvSpPr>
        <dsp:cNvPr id="0" name=""/>
        <dsp:cNvSpPr/>
      </dsp:nvSpPr>
      <dsp:spPr>
        <a:xfrm>
          <a:off x="1197385" y="204222"/>
          <a:ext cx="546328" cy="5463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8100" cap="flat" cmpd="sng" algn="ctr">
          <a:solidFill>
            <a:schemeClr val="lt1">
              <a:alpha val="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0106619-D5D7-40CB-9E79-5D4784986461}">
      <dsp:nvSpPr>
        <dsp:cNvPr id="0" name=""/>
        <dsp:cNvSpPr/>
      </dsp:nvSpPr>
      <dsp:spPr>
        <a:xfrm>
          <a:off x="690080" y="1250050"/>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IN" sz="1800" kern="1200" cap="none" dirty="0">
              <a:latin typeface="Cambria" panose="02040503050406030204" pitchFamily="18" charset="0"/>
              <a:ea typeface="Cambria" panose="02040503050406030204" pitchFamily="18" charset="0"/>
              <a:cs typeface="+mn-cs"/>
            </a:rPr>
            <a:t>Acceptance letter </a:t>
          </a:r>
          <a:endParaRPr lang="en-US" sz="1800" kern="1200" cap="none" dirty="0">
            <a:latin typeface="Cambria" panose="02040503050406030204" pitchFamily="18" charset="0"/>
            <a:ea typeface="Cambria" panose="02040503050406030204" pitchFamily="18" charset="0"/>
            <a:cs typeface="+mn-cs"/>
          </a:endParaRPr>
        </a:p>
      </dsp:txBody>
      <dsp:txXfrm>
        <a:off x="690080" y="1250050"/>
        <a:ext cx="1560937" cy="624375"/>
      </dsp:txXfrm>
    </dsp:sp>
    <dsp:sp modelId="{27CF611A-9158-4B91-AF3B-11A313D57C52}">
      <dsp:nvSpPr>
        <dsp:cNvPr id="0" name=""/>
        <dsp:cNvSpPr/>
      </dsp:nvSpPr>
      <dsp:spPr>
        <a:xfrm>
          <a:off x="2828564" y="1300"/>
          <a:ext cx="952171" cy="9521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35462-90D8-4435-B44A-8B0BADF9683A}">
      <dsp:nvSpPr>
        <dsp:cNvPr id="0" name=""/>
        <dsp:cNvSpPr/>
      </dsp:nvSpPr>
      <dsp:spPr>
        <a:xfrm>
          <a:off x="3031486" y="204222"/>
          <a:ext cx="546328" cy="5463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8100" cap="flat" cmpd="sng" algn="ctr">
          <a:solidFill>
            <a:schemeClr val="lt1">
              <a:alpha val="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9499CD3-5ADD-46CB-95CE-DFF382399D14}">
      <dsp:nvSpPr>
        <dsp:cNvPr id="0" name=""/>
        <dsp:cNvSpPr/>
      </dsp:nvSpPr>
      <dsp:spPr>
        <a:xfrm>
          <a:off x="2524182" y="1250050"/>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latin typeface="Cambria" panose="02040503050406030204" pitchFamily="18" charset="0"/>
              <a:ea typeface="Cambria" panose="02040503050406030204" pitchFamily="18" charset="0"/>
              <a:cs typeface="+mn-cs"/>
            </a:rPr>
            <a:t>Timeline of the assignment</a:t>
          </a:r>
        </a:p>
      </dsp:txBody>
      <dsp:txXfrm>
        <a:off x="2524182" y="1250050"/>
        <a:ext cx="1560937" cy="624375"/>
      </dsp:txXfrm>
    </dsp:sp>
    <dsp:sp modelId="{458A0730-2ED6-4867-A8E0-A6E443AF3865}">
      <dsp:nvSpPr>
        <dsp:cNvPr id="0" name=""/>
        <dsp:cNvSpPr/>
      </dsp:nvSpPr>
      <dsp:spPr>
        <a:xfrm>
          <a:off x="960859" y="2282679"/>
          <a:ext cx="952171" cy="9521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16EF69-26D7-468B-A6A8-FF3892746676}">
      <dsp:nvSpPr>
        <dsp:cNvPr id="0" name=""/>
        <dsp:cNvSpPr/>
      </dsp:nvSpPr>
      <dsp:spPr>
        <a:xfrm>
          <a:off x="1135785" y="2485601"/>
          <a:ext cx="546328" cy="5463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8100" cap="flat" cmpd="sng" algn="ctr">
          <a:solidFill>
            <a:schemeClr val="lt1">
              <a:alpha val="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C87E9DB-427D-459A-9DCE-5B480FDAD039}">
      <dsp:nvSpPr>
        <dsp:cNvPr id="0" name=""/>
        <dsp:cNvSpPr/>
      </dsp:nvSpPr>
      <dsp:spPr>
        <a:xfrm>
          <a:off x="642386" y="3475510"/>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IN" sz="1800" kern="1200" cap="none" dirty="0">
              <a:latin typeface="Cambria" panose="02040503050406030204" pitchFamily="18" charset="0"/>
              <a:ea typeface="Cambria" panose="02040503050406030204" pitchFamily="18" charset="0"/>
              <a:cs typeface="+mn-cs"/>
            </a:rPr>
            <a:t>Audit location &amp; schedule</a:t>
          </a:r>
          <a:endParaRPr lang="en-US" sz="1800" kern="1200" cap="none" dirty="0">
            <a:latin typeface="Cambria" panose="02040503050406030204" pitchFamily="18" charset="0"/>
            <a:ea typeface="Cambria" panose="02040503050406030204" pitchFamily="18" charset="0"/>
            <a:cs typeface="+mn-cs"/>
          </a:endParaRPr>
        </a:p>
      </dsp:txBody>
      <dsp:txXfrm>
        <a:off x="642386" y="3475510"/>
        <a:ext cx="1560937" cy="624375"/>
      </dsp:txXfrm>
    </dsp:sp>
    <dsp:sp modelId="{975963B3-3EBC-48F8-8E13-167E494193F7}">
      <dsp:nvSpPr>
        <dsp:cNvPr id="0" name=""/>
        <dsp:cNvSpPr/>
      </dsp:nvSpPr>
      <dsp:spPr>
        <a:xfrm>
          <a:off x="2828564" y="2264660"/>
          <a:ext cx="952171" cy="9521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87AE8-CCB3-4F45-9059-355D6EAA110B}">
      <dsp:nvSpPr>
        <dsp:cNvPr id="0" name=""/>
        <dsp:cNvSpPr/>
      </dsp:nvSpPr>
      <dsp:spPr>
        <a:xfrm>
          <a:off x="3045461" y="2467582"/>
          <a:ext cx="546328" cy="5463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8100" cap="flat" cmpd="sng" algn="ctr">
          <a:solidFill>
            <a:schemeClr val="lt1">
              <a:alpha val="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BB667E4-6BAA-4AE3-B216-AB06745DEC8D}">
      <dsp:nvSpPr>
        <dsp:cNvPr id="0" name=""/>
        <dsp:cNvSpPr/>
      </dsp:nvSpPr>
      <dsp:spPr>
        <a:xfrm>
          <a:off x="2378694" y="3477371"/>
          <a:ext cx="2075438" cy="69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latin typeface="Cambria" panose="02040503050406030204" pitchFamily="18" charset="0"/>
              <a:ea typeface="Cambria" panose="02040503050406030204" pitchFamily="18" charset="0"/>
              <a:cs typeface="+mn-cs"/>
            </a:rPr>
            <a:t>Review of Pre-Sign Off Checklist</a:t>
          </a:r>
        </a:p>
      </dsp:txBody>
      <dsp:txXfrm>
        <a:off x="2378694" y="3477371"/>
        <a:ext cx="2075438" cy="6964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IN" dirty="0"/>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7699ee339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278" name="Google Shape;278;g27699ee339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F3EA80E8-9AB3-29ED-6EC2-D2167140A13E}"/>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65403F81-8DC7-1693-601D-874FA8441E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4C7CAC01-7ACE-2A8B-F8F8-445B4F0810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532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01182D5E-9680-44E2-4B8B-3BCAF0B38C64}"/>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99AA0085-02D5-200F-1CAB-DFCD28208C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2F4C2D5A-08D8-3842-69F0-3F446EEDEB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016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73BDF780-F392-DBED-CD7E-EABBD1407719}"/>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A84FDA74-2524-6827-FA7F-7D10CD5F38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77432431-8BE1-4CB7-FEA3-8D76FE85DA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291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603995CD-B569-C986-C162-06DADD26A199}"/>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7E8EB545-F3D6-9AD9-ADA2-DA81611A1A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78D63A9F-3E8D-542C-CF51-5E27FEB106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024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5A2FE167-EB49-79FC-DD23-6DC5C6E6EB10}"/>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B5A3B1BF-88B2-3F19-909B-FD5103C118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61B77985-C623-DC1C-6944-0DF56F8382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363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5ABB7BFA-3562-C6BD-90EF-6501AF059934}"/>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8395C801-C233-9E03-5789-ECB7BE4AEB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C948362A-4DA9-5F77-3666-B520B58A4B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672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43D9D826-BF30-AF75-B6F6-90B05C579A50}"/>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995BF3B1-7264-43A9-0027-FC46F78310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B52BD4E8-EF42-B7C1-1F32-CF6C84E380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0277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D200B467-AE8D-3496-C862-27B032053D12}"/>
            </a:ext>
          </a:extLst>
        </p:cNvPr>
        <p:cNvGrpSpPr/>
        <p:nvPr/>
      </p:nvGrpSpPr>
      <p:grpSpPr>
        <a:xfrm>
          <a:off x="0" y="0"/>
          <a:ext cx="0" cy="0"/>
          <a:chOff x="0" y="0"/>
          <a:chExt cx="0" cy="0"/>
        </a:xfrm>
      </p:grpSpPr>
      <p:sp>
        <p:nvSpPr>
          <p:cNvPr id="361" name="Google Shape;361;g54dda1946d_6_308:notes">
            <a:extLst>
              <a:ext uri="{FF2B5EF4-FFF2-40B4-BE49-F238E27FC236}">
                <a16:creationId xmlns:a16="http://schemas.microsoft.com/office/drawing/2014/main" id="{EE355D61-1139-BED0-3711-E5C54B1164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62" name="Google Shape;362;g54dda1946d_6_308:notes">
            <a:extLst>
              <a:ext uri="{FF2B5EF4-FFF2-40B4-BE49-F238E27FC236}">
                <a16:creationId xmlns:a16="http://schemas.microsoft.com/office/drawing/2014/main" id="{95C3CCE6-13B1-11EC-CD18-6B95429826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946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6E596DDB-A84D-BB63-FE31-56A62125DEC6}"/>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E05B32F2-B049-C415-34BF-D9F7CDA551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51C0019B-C405-A310-5A67-4BA9CE65CE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260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4AF609A6-67B6-B6C1-358A-4188B8B9F471}"/>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DFB203DC-6F0F-D4C5-6B03-9CF5951B5D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BFA74BBF-02D0-2CE5-A3A2-154CB3DD65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566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00" name="Google Shape;30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DA6DA6E9-331B-44C5-BBE2-8195D9453650}"/>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4B25D9F6-5A06-30B1-6A6B-8343E7C3FC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FB4CDE76-B93C-E380-B181-BC96F7D875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1128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C5C6768C-A768-2276-51CD-BDC8C2AB1ADA}"/>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DC7F0C17-8093-7FF7-EB67-858CED4D99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094ADE83-34FF-F2B9-346F-AE252E1099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7433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00F382CA-7791-E3EB-48A3-CF469835C25D}"/>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AA639BF3-D234-C5EA-F84E-EB209C98BD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C3A629F6-3DA6-0C93-C39A-D1676B5B41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0081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7852E95B-2AD6-0B7D-9589-603A8583F360}"/>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7BFC9D53-EE1E-761D-8ADD-DEB1669054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E81130B0-DD0D-57BA-8053-3AD7F10835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5428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A5F0167C-2A61-3ADB-1A01-877DC47D12DF}"/>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B156D66F-DCF7-042B-2DC8-18F7BF7767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C8CD9124-16A7-C843-017B-C48DC5D14B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8002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4E8F8E3F-77A6-8251-FC4B-CBDBCF79C0FF}"/>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B38303FC-FCC1-FFDC-DA24-515FC46859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B64774E1-E487-B99D-26E3-C60E3CB2A6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58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3436E7A7-28B7-76BB-33C8-AEB7E206EDDB}"/>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660C66B5-1A38-6515-F550-75E2FB182E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966DC267-693D-800D-FB3E-4DB2105FD9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1059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80ECB850-E45B-B91E-B572-2DA7E438254B}"/>
            </a:ext>
          </a:extLst>
        </p:cNvPr>
        <p:cNvGrpSpPr/>
        <p:nvPr/>
      </p:nvGrpSpPr>
      <p:grpSpPr>
        <a:xfrm>
          <a:off x="0" y="0"/>
          <a:ext cx="0" cy="0"/>
          <a:chOff x="0" y="0"/>
          <a:chExt cx="0" cy="0"/>
        </a:xfrm>
      </p:grpSpPr>
      <p:sp>
        <p:nvSpPr>
          <p:cNvPr id="361" name="Google Shape;361;g54dda1946d_6_308:notes">
            <a:extLst>
              <a:ext uri="{FF2B5EF4-FFF2-40B4-BE49-F238E27FC236}">
                <a16:creationId xmlns:a16="http://schemas.microsoft.com/office/drawing/2014/main" id="{8DA3A87C-76A3-EB2B-3DD5-8667B8D984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62" name="Google Shape;362;g54dda1946d_6_308:notes">
            <a:extLst>
              <a:ext uri="{FF2B5EF4-FFF2-40B4-BE49-F238E27FC236}">
                <a16:creationId xmlns:a16="http://schemas.microsoft.com/office/drawing/2014/main" id="{4B5AE89E-F023-68F9-C3EA-9A5B3A2F25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3811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02776AD0-0355-10BA-DF33-15F2486368BB}"/>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64467064-6287-A7AF-1A9A-2ADFCCBCCF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FDAC8ADE-9B0C-BB87-E0C9-F5B4A0ECB6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0102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4766314C-2CE1-AD49-E946-860A5D5BEFE7}"/>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686CABDB-D551-6E85-7BA4-DF26BE63DC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76C87930-EDFE-F4BC-B693-431B1FE7B4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751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28D41E1E-6CF8-8A01-F12D-2F35A276B930}"/>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23143754-8E6D-89A5-8DA7-5FBE7AF3DF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218B8F1F-326E-D003-15B4-F38D2608BA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2657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0F12F483-F4D2-3CEA-5A9B-6E1266BEFBAB}"/>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B1E688BE-1332-31F3-F608-D8329D0C17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AD4B1A6F-F1CD-AF9D-7206-13A5A841EA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601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04B12342-91FA-C0E1-1B9F-938736585AA8}"/>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61805D5E-B3F9-16DA-96E3-4669B3CB93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24C50673-51FA-B648-1E49-24679851D5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6666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327EEDC9-CDF7-CC15-0EC3-A85CBD6368A9}"/>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D8FBCEDB-31E8-3FBD-6564-A28C27448C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8CDD7346-886C-81D9-9FA2-4144B181CF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2040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3A0A38F5-0B82-FD54-D8E7-4F4499C79EDD}"/>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1EB4482A-112D-C02E-5BD0-7BFD640713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A9D1BE90-6771-2084-5B5E-E9A66ED62E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4767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2C06F9DD-E7B6-E18C-34F6-B04BB896D857}"/>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47C8FE42-A521-AE38-DF60-703B5F8038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CA78AF51-5E69-BE58-9DC7-6E8B1BE35C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4295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C759FD29-7676-6B49-6105-A7A10F1FC190}"/>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8A4E3D14-0950-BEA1-BE11-16D9B7631E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5E9C9FBD-6936-6EFC-DA90-229C21F286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9032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4E96F8B4-B736-ACBF-6CE4-D433A2B9FC0A}"/>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FE5917A7-BBE0-5512-887C-6101F20F50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DC39FDC6-F06C-B4C7-0E79-B7FD046426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4986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6FD30BEB-6D34-C2CB-C5DE-0298B9AD77A8}"/>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77749032-E86B-4AA1-3F1E-485FD365D4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D9FFAF8B-6751-C81F-D2E7-82BBFC16B3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3472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AF099314-6F5D-6F66-6E81-1C010CE3F914}"/>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7031F6C5-C8B4-F884-B1C9-D85347AE9C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31532457-54E8-6884-2934-44AD1D2DA4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80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9822C854-0005-EEFC-4638-9002B7A8E395}"/>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B18CB462-3B9C-B1A6-2DB0-C507131134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F1CC28FC-925A-AF0B-1727-473A8E686E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5995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23A30FA9-E864-3FF6-EBBE-52F7D0E90952}"/>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04C49F42-71AB-9CD2-E8AF-6A67BAEE9A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87BCE734-F7DD-8166-45D2-B8FFCBD879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2766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02D0FFDA-DFE8-13D9-ABA5-FF5CCD414B3D}"/>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60EA0CD3-38C9-005F-C9FD-7C6B460E24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4A1E06A5-6DF2-06EC-BEE8-A196690A0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6817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BD4D7BFE-469D-B628-35A8-99FDAEB4A25C}"/>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02530F2C-E0C7-8504-F8BF-BFEBE8EBC6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A38DBF73-2533-FE96-A4F1-51C622FC6E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5128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0757B007-EFFE-6359-D3D7-DE9907C17151}"/>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850AE419-E111-695F-DA70-AB7463EC31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AF473FE7-DB96-1C6D-99B6-E470798CDA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962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CC2E43C4-F9E7-D650-8DB6-BFB02FD92F4E}"/>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2C68E696-6579-EE99-65ED-BCCB41EA95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9F152660-26E4-7779-7F85-11E2D7476F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4637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37794504-EC74-3DB9-A1D6-607699537CBF}"/>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44EF16A0-F35B-D751-0071-0F68E1EB43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6BB5967C-C754-287B-A908-681E52E911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9458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5AC13951-4CA2-41A5-9C0D-AB045D8C0000}"/>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E97688C4-1F92-2293-F3C2-BBD2CA3FA0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4E8CE8DF-805E-6FD6-8A8E-68A94DDFB2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343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1B0839AC-54CB-3AB0-7ECA-2CBF23BECDC7}"/>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AFD05A52-EFD7-9508-A188-F6EA6EB79A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7C4345F6-8394-4F0E-ACB7-7A269AE5D4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2034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99E33B06-B206-503A-4BE8-A706F94A62AF}"/>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3BACF5FC-D841-5103-D63B-2059F68E9A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11E4B306-43BA-36B9-07B4-C1E13D7B9E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4881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010AFDEF-D094-37DC-5B06-C35C558E21F2}"/>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38FCEF2D-B574-1D50-D694-F33F629EC9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5C093C43-B44C-307A-0657-3C43983A34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483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EACCEB18-428C-01D3-5FCA-377B1BCBAC21}"/>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BFE2AF22-4281-D3D2-36D4-A06C311DE5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9D47B793-AA98-75FC-B059-FCA2DA5ACF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172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3A6C3FDA-91BA-3411-4474-897FA10B5F7D}"/>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F5CEDA32-75F1-EE98-9D08-FEB016FF7C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B3190464-FC2F-A041-5E8A-E6B42F4A52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1362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3BC39A5B-9449-C35C-B5CA-A1AFB48EF262}"/>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F04AB881-722C-8D8E-1F3F-6C4B4485D1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922A396B-AAE0-EFE4-DA33-5C0C0E6E53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8993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26AD9B2F-F79B-86EA-3AEE-1D95593F0943}"/>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5CA66321-8902-9F76-5BB8-E7D5162EF5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83C9F6AB-B14E-8DE6-0844-49CBEE3E66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3716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F976E8F5-56AE-40BF-2848-F789077E68FD}"/>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DF15A2C8-B47D-190D-2678-9B015CCB81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4E11A5A6-EA95-9A4D-A69D-171CC02598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02607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A3E1E798-384D-9EF3-537C-F7298AD24D66}"/>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21A705C7-0BE4-DADB-BFE4-1B1A9044BD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CCEFE63C-3913-A7E6-3F65-0799B28DC0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78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648" name="Google Shape;64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62" name="Google Shape;36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39EDEE58-466C-6882-3906-3E14BF5E7CE1}"/>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B8FDB787-F89F-947F-90D6-40CA0F3F88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15A1C970-86CA-4854-7EFC-52E19974DA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435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F168F48E-FDFB-4098-B520-48ED3FFCF236}"/>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0052EEBC-A5C9-9B0D-80C0-ADDD68351D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EDE9F194-8BA1-6204-1DF6-2D22C63FF5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829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a:extLst>
            <a:ext uri="{FF2B5EF4-FFF2-40B4-BE49-F238E27FC236}">
              <a16:creationId xmlns:a16="http://schemas.microsoft.com/office/drawing/2014/main" id="{5CF7F319-9152-F6C8-1A04-8030371D9907}"/>
            </a:ext>
          </a:extLst>
        </p:cNvPr>
        <p:cNvGrpSpPr/>
        <p:nvPr/>
      </p:nvGrpSpPr>
      <p:grpSpPr>
        <a:xfrm>
          <a:off x="0" y="0"/>
          <a:ext cx="0" cy="0"/>
          <a:chOff x="0" y="0"/>
          <a:chExt cx="0" cy="0"/>
        </a:xfrm>
      </p:grpSpPr>
      <p:sp>
        <p:nvSpPr>
          <p:cNvPr id="383" name="Google Shape;383;g54dda1946d_6_332:notes">
            <a:extLst>
              <a:ext uri="{FF2B5EF4-FFF2-40B4-BE49-F238E27FC236}">
                <a16:creationId xmlns:a16="http://schemas.microsoft.com/office/drawing/2014/main" id="{CC2F0B72-8C98-6839-2258-2D38BCF222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IN" dirty="0"/>
          </a:p>
        </p:txBody>
      </p:sp>
      <p:sp>
        <p:nvSpPr>
          <p:cNvPr id="384" name="Google Shape;384;g54dda1946d_6_332:notes">
            <a:extLst>
              <a:ext uri="{FF2B5EF4-FFF2-40B4-BE49-F238E27FC236}">
                <a16:creationId xmlns:a16="http://schemas.microsoft.com/office/drawing/2014/main" id="{353E63C5-5913-0906-4A50-1CE1B250FE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9900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4260"/>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3462725" y="1121425"/>
            <a:ext cx="4813200" cy="2231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3462725" y="3546275"/>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latin typeface="Atkinson Hyperlegible"/>
                <a:ea typeface="Atkinson Hyperlegible"/>
                <a:cs typeface="Atkinson Hyperlegible"/>
                <a:sym typeface="Atkinson Hyperlegibl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2" name="Picture 1">
            <a:extLst>
              <a:ext uri="{FF2B5EF4-FFF2-40B4-BE49-F238E27FC236}">
                <a16:creationId xmlns:a16="http://schemas.microsoft.com/office/drawing/2014/main" id="{11CBA3E5-F4B9-2DB5-EFB4-A4259AC00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736" y="4648817"/>
            <a:ext cx="1624263" cy="470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4"/>
        <p:cNvGrpSpPr/>
        <p:nvPr/>
      </p:nvGrpSpPr>
      <p:grpSpPr>
        <a:xfrm>
          <a:off x="0" y="0"/>
          <a:ext cx="0" cy="0"/>
          <a:chOff x="0" y="0"/>
          <a:chExt cx="0" cy="0"/>
        </a:xfrm>
      </p:grpSpPr>
      <p:pic>
        <p:nvPicPr>
          <p:cNvPr id="245" name="Google Shape;245;p23"/>
          <p:cNvPicPr preferRelativeResize="0"/>
          <p:nvPr/>
        </p:nvPicPr>
        <p:blipFill rotWithShape="1">
          <a:blip r:embed="rId2">
            <a:alphaModFix/>
          </a:blip>
          <a:srcRect b="4260"/>
          <a:stretch/>
        </p:blipFill>
        <p:spPr>
          <a:xfrm>
            <a:off x="0" y="0"/>
            <a:ext cx="9144000" cy="5143500"/>
          </a:xfrm>
          <a:prstGeom prst="rect">
            <a:avLst/>
          </a:prstGeom>
          <a:noFill/>
          <a:ln>
            <a:noFill/>
          </a:ln>
        </p:spPr>
      </p:pic>
      <p:pic>
        <p:nvPicPr>
          <p:cNvPr id="246" name="Google Shape;246;p23"/>
          <p:cNvPicPr preferRelativeResize="0"/>
          <p:nvPr/>
        </p:nvPicPr>
        <p:blipFill rotWithShape="1">
          <a:blip r:embed="rId3">
            <a:alphaModFix/>
          </a:blip>
          <a:srcRect l="11254" r="13011" b="50882"/>
          <a:stretch/>
        </p:blipFill>
        <p:spPr>
          <a:xfrm rot="5400000">
            <a:off x="-173002" y="880074"/>
            <a:ext cx="732625" cy="406375"/>
          </a:xfrm>
          <a:prstGeom prst="rect">
            <a:avLst/>
          </a:prstGeom>
          <a:noFill/>
          <a:ln>
            <a:noFill/>
          </a:ln>
        </p:spPr>
      </p:pic>
      <p:pic>
        <p:nvPicPr>
          <p:cNvPr id="247" name="Google Shape;247;p23"/>
          <p:cNvPicPr preferRelativeResize="0"/>
          <p:nvPr/>
        </p:nvPicPr>
        <p:blipFill rotWithShape="1">
          <a:blip r:embed="rId4">
            <a:alphaModFix/>
          </a:blip>
          <a:srcRect t="-40485" r="5518" b="65416"/>
          <a:stretch/>
        </p:blipFill>
        <p:spPr>
          <a:xfrm rot="5400000">
            <a:off x="-252077" y="549276"/>
            <a:ext cx="1865925" cy="1381525"/>
          </a:xfrm>
          <a:prstGeom prst="rect">
            <a:avLst/>
          </a:prstGeom>
          <a:noFill/>
          <a:ln>
            <a:noFill/>
          </a:ln>
        </p:spPr>
      </p:pic>
      <p:pic>
        <p:nvPicPr>
          <p:cNvPr id="248" name="Google Shape;248;p23"/>
          <p:cNvPicPr preferRelativeResize="0"/>
          <p:nvPr/>
        </p:nvPicPr>
        <p:blipFill rotWithShape="1">
          <a:blip r:embed="rId4">
            <a:alphaModFix/>
          </a:blip>
          <a:srcRect l="48893" t="1039" r="12334" b="47016"/>
          <a:stretch/>
        </p:blipFill>
        <p:spPr>
          <a:xfrm rot="5400000">
            <a:off x="128185" y="-138062"/>
            <a:ext cx="1112000" cy="1388125"/>
          </a:xfrm>
          <a:prstGeom prst="rect">
            <a:avLst/>
          </a:prstGeom>
          <a:noFill/>
          <a:ln>
            <a:noFill/>
          </a:ln>
        </p:spPr>
      </p:pic>
      <p:pic>
        <p:nvPicPr>
          <p:cNvPr id="249" name="Google Shape;249;p23"/>
          <p:cNvPicPr preferRelativeResize="0"/>
          <p:nvPr/>
        </p:nvPicPr>
        <p:blipFill rotWithShape="1">
          <a:blip r:embed="rId5">
            <a:alphaModFix/>
          </a:blip>
          <a:srcRect b="50444"/>
          <a:stretch/>
        </p:blipFill>
        <p:spPr>
          <a:xfrm rot="5400000">
            <a:off x="-171901" y="701525"/>
            <a:ext cx="602100" cy="278050"/>
          </a:xfrm>
          <a:prstGeom prst="rect">
            <a:avLst/>
          </a:prstGeom>
          <a:noFill/>
          <a:ln>
            <a:noFill/>
          </a:ln>
        </p:spPr>
      </p:pic>
      <p:pic>
        <p:nvPicPr>
          <p:cNvPr id="250" name="Google Shape;250;p23"/>
          <p:cNvPicPr preferRelativeResize="0"/>
          <p:nvPr/>
        </p:nvPicPr>
        <p:blipFill rotWithShape="1">
          <a:blip r:embed="rId3">
            <a:alphaModFix/>
          </a:blip>
          <a:srcRect l="11254" r="13011" b="50882"/>
          <a:stretch/>
        </p:blipFill>
        <p:spPr>
          <a:xfrm rot="5400000">
            <a:off x="-144290" y="1246411"/>
            <a:ext cx="603700" cy="334875"/>
          </a:xfrm>
          <a:prstGeom prst="rect">
            <a:avLst/>
          </a:prstGeom>
          <a:noFill/>
          <a:ln>
            <a:noFill/>
          </a:ln>
        </p:spPr>
      </p:pic>
      <p:pic>
        <p:nvPicPr>
          <p:cNvPr id="251" name="Google Shape;251;p23"/>
          <p:cNvPicPr preferRelativeResize="0"/>
          <p:nvPr/>
        </p:nvPicPr>
        <p:blipFill rotWithShape="1">
          <a:blip r:embed="rId3">
            <a:alphaModFix/>
          </a:blip>
          <a:srcRect l="11254" r="13011" b="50882"/>
          <a:stretch/>
        </p:blipFill>
        <p:spPr>
          <a:xfrm rot="-5400000">
            <a:off x="8555335" y="3857059"/>
            <a:ext cx="732625" cy="406375"/>
          </a:xfrm>
          <a:prstGeom prst="rect">
            <a:avLst/>
          </a:prstGeom>
          <a:noFill/>
          <a:ln>
            <a:noFill/>
          </a:ln>
        </p:spPr>
      </p:pic>
      <p:pic>
        <p:nvPicPr>
          <p:cNvPr id="252" name="Google Shape;252;p23"/>
          <p:cNvPicPr preferRelativeResize="0"/>
          <p:nvPr/>
        </p:nvPicPr>
        <p:blipFill rotWithShape="1">
          <a:blip r:embed="rId4">
            <a:alphaModFix/>
          </a:blip>
          <a:srcRect t="-40485" r="5518" b="65416"/>
          <a:stretch/>
        </p:blipFill>
        <p:spPr>
          <a:xfrm rot="-5400000">
            <a:off x="7501110" y="3212706"/>
            <a:ext cx="1865925" cy="1381525"/>
          </a:xfrm>
          <a:prstGeom prst="rect">
            <a:avLst/>
          </a:prstGeom>
          <a:noFill/>
          <a:ln>
            <a:noFill/>
          </a:ln>
        </p:spPr>
      </p:pic>
      <p:pic>
        <p:nvPicPr>
          <p:cNvPr id="253" name="Google Shape;253;p23"/>
          <p:cNvPicPr preferRelativeResize="0"/>
          <p:nvPr/>
        </p:nvPicPr>
        <p:blipFill rotWithShape="1">
          <a:blip r:embed="rId4">
            <a:alphaModFix/>
          </a:blip>
          <a:srcRect l="48893" t="1039" r="12334" b="47016"/>
          <a:stretch/>
        </p:blipFill>
        <p:spPr>
          <a:xfrm rot="-5400000">
            <a:off x="7874773" y="3893445"/>
            <a:ext cx="1112000" cy="1388125"/>
          </a:xfrm>
          <a:prstGeom prst="rect">
            <a:avLst/>
          </a:prstGeom>
          <a:noFill/>
          <a:ln>
            <a:noFill/>
          </a:ln>
        </p:spPr>
      </p:pic>
      <p:pic>
        <p:nvPicPr>
          <p:cNvPr id="254" name="Google Shape;254;p23"/>
          <p:cNvPicPr preferRelativeResize="0"/>
          <p:nvPr/>
        </p:nvPicPr>
        <p:blipFill rotWithShape="1">
          <a:blip r:embed="rId5">
            <a:alphaModFix/>
          </a:blip>
          <a:srcRect l="50095" b="50444"/>
          <a:stretch/>
        </p:blipFill>
        <p:spPr>
          <a:xfrm rot="-5400000">
            <a:off x="8683088" y="4682466"/>
            <a:ext cx="478925" cy="443150"/>
          </a:xfrm>
          <a:prstGeom prst="rect">
            <a:avLst/>
          </a:prstGeom>
          <a:noFill/>
          <a:ln>
            <a:noFill/>
          </a:ln>
        </p:spPr>
      </p:pic>
      <p:pic>
        <p:nvPicPr>
          <p:cNvPr id="255" name="Google Shape;255;p23"/>
          <p:cNvPicPr preferRelativeResize="0"/>
          <p:nvPr/>
        </p:nvPicPr>
        <p:blipFill rotWithShape="1">
          <a:blip r:embed="rId3">
            <a:alphaModFix/>
          </a:blip>
          <a:srcRect l="11254" r="13011" b="50882"/>
          <a:stretch/>
        </p:blipFill>
        <p:spPr>
          <a:xfrm rot="-5400000">
            <a:off x="8655548" y="2743197"/>
            <a:ext cx="603700" cy="334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6"/>
        <p:cNvGrpSpPr/>
        <p:nvPr/>
      </p:nvGrpSpPr>
      <p:grpSpPr>
        <a:xfrm>
          <a:off x="0" y="0"/>
          <a:ext cx="0" cy="0"/>
          <a:chOff x="0" y="0"/>
          <a:chExt cx="0" cy="0"/>
        </a:xfrm>
      </p:grpSpPr>
      <p:pic>
        <p:nvPicPr>
          <p:cNvPr id="257" name="Google Shape;257;p24"/>
          <p:cNvPicPr preferRelativeResize="0"/>
          <p:nvPr/>
        </p:nvPicPr>
        <p:blipFill rotWithShape="1">
          <a:blip r:embed="rId2">
            <a:alphaModFix/>
          </a:blip>
          <a:srcRect b="4260"/>
          <a:stretch/>
        </p:blipFill>
        <p:spPr>
          <a:xfrm>
            <a:off x="0" y="0"/>
            <a:ext cx="9144000" cy="5143500"/>
          </a:xfrm>
          <a:prstGeom prst="rect">
            <a:avLst/>
          </a:prstGeom>
          <a:noFill/>
          <a:ln>
            <a:noFill/>
          </a:ln>
        </p:spPr>
      </p:pic>
      <p:grpSp>
        <p:nvGrpSpPr>
          <p:cNvPr id="258" name="Google Shape;258;p24"/>
          <p:cNvGrpSpPr/>
          <p:nvPr/>
        </p:nvGrpSpPr>
        <p:grpSpPr>
          <a:xfrm>
            <a:off x="6" y="3736089"/>
            <a:ext cx="2534723" cy="1407415"/>
            <a:chOff x="6" y="3736089"/>
            <a:chExt cx="2534723" cy="1407415"/>
          </a:xfrm>
        </p:grpSpPr>
        <p:pic>
          <p:nvPicPr>
            <p:cNvPr id="259" name="Google Shape;259;p24"/>
            <p:cNvPicPr preferRelativeResize="0"/>
            <p:nvPr/>
          </p:nvPicPr>
          <p:blipFill rotWithShape="1">
            <a:blip r:embed="rId3">
              <a:alphaModFix/>
            </a:blip>
            <a:srcRect l="11254" r="13011" b="50882"/>
            <a:stretch/>
          </p:blipFill>
          <p:spPr>
            <a:xfrm>
              <a:off x="716955" y="4717839"/>
              <a:ext cx="732625" cy="406375"/>
            </a:xfrm>
            <a:prstGeom prst="rect">
              <a:avLst/>
            </a:prstGeom>
            <a:noFill/>
            <a:ln>
              <a:noFill/>
            </a:ln>
          </p:spPr>
        </p:pic>
        <p:pic>
          <p:nvPicPr>
            <p:cNvPr id="260" name="Google Shape;260;p24"/>
            <p:cNvPicPr preferRelativeResize="0"/>
            <p:nvPr/>
          </p:nvPicPr>
          <p:blipFill rotWithShape="1">
            <a:blip r:embed="rId4">
              <a:alphaModFix/>
            </a:blip>
            <a:srcRect t="-40485" r="5518" b="65416"/>
            <a:stretch/>
          </p:blipFill>
          <p:spPr>
            <a:xfrm>
              <a:off x="307083" y="3742688"/>
              <a:ext cx="1865925" cy="1381525"/>
            </a:xfrm>
            <a:prstGeom prst="rect">
              <a:avLst/>
            </a:prstGeom>
            <a:noFill/>
            <a:ln>
              <a:noFill/>
            </a:ln>
          </p:spPr>
        </p:pic>
        <p:pic>
          <p:nvPicPr>
            <p:cNvPr id="261" name="Google Shape;261;p24"/>
            <p:cNvPicPr preferRelativeResize="0"/>
            <p:nvPr/>
          </p:nvPicPr>
          <p:blipFill rotWithShape="1">
            <a:blip r:embed="rId4">
              <a:alphaModFix/>
            </a:blip>
            <a:srcRect l="48893" t="1039" r="12334" b="47016"/>
            <a:stretch/>
          </p:blipFill>
          <p:spPr>
            <a:xfrm>
              <a:off x="6" y="3736089"/>
              <a:ext cx="1112000" cy="1388125"/>
            </a:xfrm>
            <a:prstGeom prst="rect">
              <a:avLst/>
            </a:prstGeom>
            <a:noFill/>
            <a:ln>
              <a:noFill/>
            </a:ln>
          </p:spPr>
        </p:pic>
        <p:pic>
          <p:nvPicPr>
            <p:cNvPr id="262" name="Google Shape;262;p24"/>
            <p:cNvPicPr preferRelativeResize="0"/>
            <p:nvPr/>
          </p:nvPicPr>
          <p:blipFill rotWithShape="1">
            <a:blip r:embed="rId5">
              <a:alphaModFix/>
            </a:blip>
            <a:srcRect l="50095" b="50444"/>
            <a:stretch/>
          </p:blipFill>
          <p:spPr>
            <a:xfrm>
              <a:off x="10" y="4700354"/>
              <a:ext cx="478925" cy="443150"/>
            </a:xfrm>
            <a:prstGeom prst="rect">
              <a:avLst/>
            </a:prstGeom>
            <a:noFill/>
            <a:ln>
              <a:noFill/>
            </a:ln>
          </p:spPr>
        </p:pic>
        <p:pic>
          <p:nvPicPr>
            <p:cNvPr id="263" name="Google Shape;263;p24"/>
            <p:cNvPicPr preferRelativeResize="0"/>
            <p:nvPr/>
          </p:nvPicPr>
          <p:blipFill rotWithShape="1">
            <a:blip r:embed="rId3">
              <a:alphaModFix/>
            </a:blip>
            <a:srcRect l="11254" r="13011" b="50882"/>
            <a:stretch/>
          </p:blipFill>
          <p:spPr>
            <a:xfrm>
              <a:off x="1931029" y="4789339"/>
              <a:ext cx="603700" cy="334875"/>
            </a:xfrm>
            <a:prstGeom prst="rect">
              <a:avLst/>
            </a:prstGeom>
            <a:noFill/>
            <a:ln>
              <a:noFill/>
            </a:ln>
          </p:spPr>
        </p:pic>
      </p:grpSp>
      <p:grpSp>
        <p:nvGrpSpPr>
          <p:cNvPr id="264" name="Google Shape;264;p24"/>
          <p:cNvGrpSpPr/>
          <p:nvPr/>
        </p:nvGrpSpPr>
        <p:grpSpPr>
          <a:xfrm rot="10800000">
            <a:off x="6609281" y="-11"/>
            <a:ext cx="2534723" cy="1407415"/>
            <a:chOff x="6" y="3736089"/>
            <a:chExt cx="2534723" cy="1407415"/>
          </a:xfrm>
        </p:grpSpPr>
        <p:pic>
          <p:nvPicPr>
            <p:cNvPr id="265" name="Google Shape;265;p24"/>
            <p:cNvPicPr preferRelativeResize="0"/>
            <p:nvPr/>
          </p:nvPicPr>
          <p:blipFill rotWithShape="1">
            <a:blip r:embed="rId3">
              <a:alphaModFix/>
            </a:blip>
            <a:srcRect l="11254" r="13011" b="50882"/>
            <a:stretch/>
          </p:blipFill>
          <p:spPr>
            <a:xfrm>
              <a:off x="716955" y="4717839"/>
              <a:ext cx="732625" cy="406375"/>
            </a:xfrm>
            <a:prstGeom prst="rect">
              <a:avLst/>
            </a:prstGeom>
            <a:noFill/>
            <a:ln>
              <a:noFill/>
            </a:ln>
          </p:spPr>
        </p:pic>
        <p:pic>
          <p:nvPicPr>
            <p:cNvPr id="266" name="Google Shape;266;p24"/>
            <p:cNvPicPr preferRelativeResize="0"/>
            <p:nvPr/>
          </p:nvPicPr>
          <p:blipFill rotWithShape="1">
            <a:blip r:embed="rId4">
              <a:alphaModFix/>
            </a:blip>
            <a:srcRect t="-40485" r="5518" b="65416"/>
            <a:stretch/>
          </p:blipFill>
          <p:spPr>
            <a:xfrm>
              <a:off x="307083" y="3742688"/>
              <a:ext cx="1865925" cy="1381525"/>
            </a:xfrm>
            <a:prstGeom prst="rect">
              <a:avLst/>
            </a:prstGeom>
            <a:noFill/>
            <a:ln>
              <a:noFill/>
            </a:ln>
          </p:spPr>
        </p:pic>
        <p:pic>
          <p:nvPicPr>
            <p:cNvPr id="267" name="Google Shape;267;p24"/>
            <p:cNvPicPr preferRelativeResize="0"/>
            <p:nvPr/>
          </p:nvPicPr>
          <p:blipFill rotWithShape="1">
            <a:blip r:embed="rId4">
              <a:alphaModFix/>
            </a:blip>
            <a:srcRect l="48893" t="1039" r="12334" b="47016"/>
            <a:stretch/>
          </p:blipFill>
          <p:spPr>
            <a:xfrm>
              <a:off x="6" y="3736089"/>
              <a:ext cx="1112000" cy="1388125"/>
            </a:xfrm>
            <a:prstGeom prst="rect">
              <a:avLst/>
            </a:prstGeom>
            <a:noFill/>
            <a:ln>
              <a:noFill/>
            </a:ln>
          </p:spPr>
        </p:pic>
        <p:pic>
          <p:nvPicPr>
            <p:cNvPr id="268" name="Google Shape;268;p24"/>
            <p:cNvPicPr preferRelativeResize="0"/>
            <p:nvPr/>
          </p:nvPicPr>
          <p:blipFill rotWithShape="1">
            <a:blip r:embed="rId5">
              <a:alphaModFix/>
            </a:blip>
            <a:srcRect l="50095" b="50444"/>
            <a:stretch/>
          </p:blipFill>
          <p:spPr>
            <a:xfrm>
              <a:off x="10" y="4700354"/>
              <a:ext cx="478925" cy="443150"/>
            </a:xfrm>
            <a:prstGeom prst="rect">
              <a:avLst/>
            </a:prstGeom>
            <a:noFill/>
            <a:ln>
              <a:noFill/>
            </a:ln>
          </p:spPr>
        </p:pic>
        <p:pic>
          <p:nvPicPr>
            <p:cNvPr id="269" name="Google Shape;269;p24"/>
            <p:cNvPicPr preferRelativeResize="0"/>
            <p:nvPr/>
          </p:nvPicPr>
          <p:blipFill rotWithShape="1">
            <a:blip r:embed="rId3">
              <a:alphaModFix/>
            </a:blip>
            <a:srcRect l="11254" r="13011" b="50882"/>
            <a:stretch/>
          </p:blipFill>
          <p:spPr>
            <a:xfrm>
              <a:off x="1931029" y="4789339"/>
              <a:ext cx="603700" cy="33487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4260"/>
          <a:stretch/>
        </p:blipFill>
        <p:spPr>
          <a:xfrm>
            <a:off x="0" y="0"/>
            <a:ext cx="9144000" cy="5143500"/>
          </a:xfrm>
          <a:prstGeom prst="rect">
            <a:avLst/>
          </a:prstGeom>
          <a:noFill/>
          <a:ln>
            <a:noFill/>
          </a:ln>
        </p:spPr>
      </p:pic>
      <p:sp>
        <p:nvSpPr>
          <p:cNvPr id="14" name="Google Shape;14;p3"/>
          <p:cNvSpPr txBox="1">
            <a:spLocks noGrp="1"/>
          </p:cNvSpPr>
          <p:nvPr>
            <p:ph type="title"/>
          </p:nvPr>
        </p:nvSpPr>
        <p:spPr>
          <a:xfrm>
            <a:off x="5318449" y="2415225"/>
            <a:ext cx="2883600" cy="1542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5318450" y="1148175"/>
            <a:ext cx="1214100" cy="10161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b="1">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a:spLocks noGrp="1"/>
          </p:cNvSpPr>
          <p:nvPr>
            <p:ph type="pic" idx="3"/>
          </p:nvPr>
        </p:nvSpPr>
        <p:spPr>
          <a:xfrm>
            <a:off x="0" y="0"/>
            <a:ext cx="3806100" cy="5143500"/>
          </a:xfrm>
          <a:prstGeom prst="rect">
            <a:avLst/>
          </a:prstGeom>
          <a:noFill/>
          <a:ln>
            <a:noFill/>
          </a:ln>
        </p:spPr>
        <p:txBody>
          <a:bodyPr/>
          <a:lstStyle/>
          <a:p>
            <a:endParaRPr lang="en-IN" dirty="0"/>
          </a:p>
        </p:txBody>
      </p:sp>
      <p:pic>
        <p:nvPicPr>
          <p:cNvPr id="3" name="Picture 2">
            <a:extLst>
              <a:ext uri="{FF2B5EF4-FFF2-40B4-BE49-F238E27FC236}">
                <a16:creationId xmlns:a16="http://schemas.microsoft.com/office/drawing/2014/main" id="{60C15926-FFD8-0799-AF90-5F53E4F92A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736" y="4648817"/>
            <a:ext cx="1624263" cy="4705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4260"/>
          <a:stretch/>
        </p:blipFill>
        <p:spPr>
          <a:xfrm>
            <a:off x="0" y="0"/>
            <a:ext cx="9144000" cy="5143500"/>
          </a:xfrm>
          <a:prstGeom prst="rect">
            <a:avLst/>
          </a:prstGeom>
          <a:noFill/>
          <a:ln>
            <a:noFill/>
          </a:ln>
        </p:spPr>
      </p:pic>
      <p:sp>
        <p:nvSpPr>
          <p:cNvPr id="19" name="Google Shape;19;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720000" y="1094600"/>
            <a:ext cx="7704000" cy="318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1" name="Google Shape;21;p4"/>
          <p:cNvGrpSpPr/>
          <p:nvPr/>
        </p:nvGrpSpPr>
        <p:grpSpPr>
          <a:xfrm rot="10800000" flipH="1">
            <a:off x="-9877" y="0"/>
            <a:ext cx="9178100" cy="5156558"/>
            <a:chOff x="-9877" y="0"/>
            <a:chExt cx="9178100" cy="5156558"/>
          </a:xfrm>
        </p:grpSpPr>
        <p:grpSp>
          <p:nvGrpSpPr>
            <p:cNvPr id="22" name="Google Shape;22;p4"/>
            <p:cNvGrpSpPr/>
            <p:nvPr/>
          </p:nvGrpSpPr>
          <p:grpSpPr>
            <a:xfrm>
              <a:off x="-9877" y="0"/>
              <a:ext cx="1388125" cy="2534723"/>
              <a:chOff x="-9877" y="0"/>
              <a:chExt cx="1388125" cy="2534723"/>
            </a:xfrm>
          </p:grpSpPr>
          <p:pic>
            <p:nvPicPr>
              <p:cNvPr id="23" name="Google Shape;23;p4"/>
              <p:cNvPicPr preferRelativeResize="0"/>
              <p:nvPr/>
            </p:nvPicPr>
            <p:blipFill rotWithShape="1">
              <a:blip r:embed="rId3">
                <a:alphaModFix/>
              </a:blip>
              <a:srcRect l="11254" r="13011" b="50882"/>
              <a:stretch/>
            </p:blipFill>
            <p:spPr>
              <a:xfrm rot="5400000">
                <a:off x="-173002" y="880074"/>
                <a:ext cx="732625" cy="406375"/>
              </a:xfrm>
              <a:prstGeom prst="rect">
                <a:avLst/>
              </a:prstGeom>
              <a:noFill/>
              <a:ln>
                <a:noFill/>
              </a:ln>
            </p:spPr>
          </p:pic>
          <p:pic>
            <p:nvPicPr>
              <p:cNvPr id="24" name="Google Shape;24;p4"/>
              <p:cNvPicPr preferRelativeResize="0"/>
              <p:nvPr/>
            </p:nvPicPr>
            <p:blipFill rotWithShape="1">
              <a:blip r:embed="rId4">
                <a:alphaModFix/>
              </a:blip>
              <a:srcRect t="-40485" r="5518" b="65416"/>
              <a:stretch/>
            </p:blipFill>
            <p:spPr>
              <a:xfrm rot="5400000">
                <a:off x="-252077" y="549276"/>
                <a:ext cx="1865925" cy="1381525"/>
              </a:xfrm>
              <a:prstGeom prst="rect">
                <a:avLst/>
              </a:prstGeom>
              <a:noFill/>
              <a:ln>
                <a:noFill/>
              </a:ln>
            </p:spPr>
          </p:pic>
          <p:pic>
            <p:nvPicPr>
              <p:cNvPr id="25" name="Google Shape;25;p4"/>
              <p:cNvPicPr preferRelativeResize="0"/>
              <p:nvPr/>
            </p:nvPicPr>
            <p:blipFill rotWithShape="1">
              <a:blip r:embed="rId4">
                <a:alphaModFix/>
              </a:blip>
              <a:srcRect l="48893" t="1039" r="12334" b="47016"/>
              <a:stretch/>
            </p:blipFill>
            <p:spPr>
              <a:xfrm rot="5400000">
                <a:off x="128185" y="-138062"/>
                <a:ext cx="1112000" cy="1388125"/>
              </a:xfrm>
              <a:prstGeom prst="rect">
                <a:avLst/>
              </a:prstGeom>
              <a:noFill/>
              <a:ln>
                <a:noFill/>
              </a:ln>
            </p:spPr>
          </p:pic>
          <p:pic>
            <p:nvPicPr>
              <p:cNvPr id="26" name="Google Shape;26;p4"/>
              <p:cNvPicPr preferRelativeResize="0"/>
              <p:nvPr/>
            </p:nvPicPr>
            <p:blipFill rotWithShape="1">
              <a:blip r:embed="rId5">
                <a:alphaModFix/>
              </a:blip>
              <a:srcRect b="50444"/>
              <a:stretch/>
            </p:blipFill>
            <p:spPr>
              <a:xfrm rot="5400000">
                <a:off x="-268127" y="1806250"/>
                <a:ext cx="959650" cy="443150"/>
              </a:xfrm>
              <a:prstGeom prst="rect">
                <a:avLst/>
              </a:prstGeom>
              <a:noFill/>
              <a:ln>
                <a:noFill/>
              </a:ln>
            </p:spPr>
          </p:pic>
          <p:pic>
            <p:nvPicPr>
              <p:cNvPr id="27" name="Google Shape;27;p4"/>
              <p:cNvPicPr preferRelativeResize="0"/>
              <p:nvPr/>
            </p:nvPicPr>
            <p:blipFill rotWithShape="1">
              <a:blip r:embed="rId3">
                <a:alphaModFix/>
              </a:blip>
              <a:srcRect l="11254" r="13011" b="50882"/>
              <a:stretch/>
            </p:blipFill>
            <p:spPr>
              <a:xfrm rot="5400000">
                <a:off x="-144290" y="2065436"/>
                <a:ext cx="603700" cy="334875"/>
              </a:xfrm>
              <a:prstGeom prst="rect">
                <a:avLst/>
              </a:prstGeom>
              <a:noFill/>
              <a:ln>
                <a:noFill/>
              </a:ln>
            </p:spPr>
          </p:pic>
        </p:grpSp>
        <p:grpSp>
          <p:nvGrpSpPr>
            <p:cNvPr id="28" name="Google Shape;28;p4"/>
            <p:cNvGrpSpPr/>
            <p:nvPr/>
          </p:nvGrpSpPr>
          <p:grpSpPr>
            <a:xfrm rot="10800000">
              <a:off x="7780098" y="2621835"/>
              <a:ext cx="1388125" cy="2534723"/>
              <a:chOff x="-9877" y="0"/>
              <a:chExt cx="1388125" cy="2534723"/>
            </a:xfrm>
          </p:grpSpPr>
          <p:pic>
            <p:nvPicPr>
              <p:cNvPr id="29" name="Google Shape;29;p4"/>
              <p:cNvPicPr preferRelativeResize="0"/>
              <p:nvPr/>
            </p:nvPicPr>
            <p:blipFill rotWithShape="1">
              <a:blip r:embed="rId3">
                <a:alphaModFix/>
              </a:blip>
              <a:srcRect l="11254" r="13011" b="50882"/>
              <a:stretch/>
            </p:blipFill>
            <p:spPr>
              <a:xfrm rot="5400000">
                <a:off x="-173002" y="880074"/>
                <a:ext cx="732625" cy="406375"/>
              </a:xfrm>
              <a:prstGeom prst="rect">
                <a:avLst/>
              </a:prstGeom>
              <a:noFill/>
              <a:ln>
                <a:noFill/>
              </a:ln>
            </p:spPr>
          </p:pic>
          <p:pic>
            <p:nvPicPr>
              <p:cNvPr id="30" name="Google Shape;30;p4"/>
              <p:cNvPicPr preferRelativeResize="0"/>
              <p:nvPr/>
            </p:nvPicPr>
            <p:blipFill rotWithShape="1">
              <a:blip r:embed="rId4">
                <a:alphaModFix/>
              </a:blip>
              <a:srcRect t="-40485" r="5518" b="65416"/>
              <a:stretch/>
            </p:blipFill>
            <p:spPr>
              <a:xfrm rot="5400000">
                <a:off x="-252077" y="549276"/>
                <a:ext cx="1865925" cy="1381525"/>
              </a:xfrm>
              <a:prstGeom prst="rect">
                <a:avLst/>
              </a:prstGeom>
              <a:noFill/>
              <a:ln>
                <a:noFill/>
              </a:ln>
            </p:spPr>
          </p:pic>
          <p:pic>
            <p:nvPicPr>
              <p:cNvPr id="31" name="Google Shape;31;p4"/>
              <p:cNvPicPr preferRelativeResize="0"/>
              <p:nvPr/>
            </p:nvPicPr>
            <p:blipFill rotWithShape="1">
              <a:blip r:embed="rId4">
                <a:alphaModFix/>
              </a:blip>
              <a:srcRect l="48893" t="1039" r="12334" b="47016"/>
              <a:stretch/>
            </p:blipFill>
            <p:spPr>
              <a:xfrm rot="5400000">
                <a:off x="128185" y="-138062"/>
                <a:ext cx="1112000" cy="1388125"/>
              </a:xfrm>
              <a:prstGeom prst="rect">
                <a:avLst/>
              </a:prstGeom>
              <a:noFill/>
              <a:ln>
                <a:noFill/>
              </a:ln>
            </p:spPr>
          </p:pic>
          <p:pic>
            <p:nvPicPr>
              <p:cNvPr id="32" name="Google Shape;32;p4"/>
              <p:cNvPicPr preferRelativeResize="0"/>
              <p:nvPr/>
            </p:nvPicPr>
            <p:blipFill rotWithShape="1">
              <a:blip r:embed="rId5">
                <a:alphaModFix/>
              </a:blip>
              <a:srcRect b="50444"/>
              <a:stretch/>
            </p:blipFill>
            <p:spPr>
              <a:xfrm rot="5400000">
                <a:off x="-268127" y="1806250"/>
                <a:ext cx="959650" cy="443150"/>
              </a:xfrm>
              <a:prstGeom prst="rect">
                <a:avLst/>
              </a:prstGeom>
              <a:noFill/>
              <a:ln>
                <a:noFill/>
              </a:ln>
            </p:spPr>
          </p:pic>
          <p:pic>
            <p:nvPicPr>
              <p:cNvPr id="33" name="Google Shape;33;p4"/>
              <p:cNvPicPr preferRelativeResize="0"/>
              <p:nvPr/>
            </p:nvPicPr>
            <p:blipFill rotWithShape="1">
              <a:blip r:embed="rId3">
                <a:alphaModFix/>
              </a:blip>
              <a:srcRect l="11254" r="13011" b="50882"/>
              <a:stretch/>
            </p:blipFill>
            <p:spPr>
              <a:xfrm rot="5400000">
                <a:off x="-144290" y="2065436"/>
                <a:ext cx="603700" cy="334875"/>
              </a:xfrm>
              <a:prstGeom prst="rect">
                <a:avLst/>
              </a:prstGeom>
              <a:noFill/>
              <a:ln>
                <a:noFill/>
              </a:ln>
            </p:spPr>
          </p:pic>
        </p:grpSp>
      </p:grpSp>
      <p:pic>
        <p:nvPicPr>
          <p:cNvPr id="3" name="Picture 2">
            <a:extLst>
              <a:ext uri="{FF2B5EF4-FFF2-40B4-BE49-F238E27FC236}">
                <a16:creationId xmlns:a16="http://schemas.microsoft.com/office/drawing/2014/main" id="{AE7DBBDA-4396-90CF-D69E-7E3F0F87330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19736" y="4648817"/>
            <a:ext cx="1624263" cy="4705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b="4260"/>
          <a:stretch/>
        </p:blipFill>
        <p:spPr>
          <a:xfrm>
            <a:off x="0" y="0"/>
            <a:ext cx="9144000" cy="5143500"/>
          </a:xfrm>
          <a:prstGeom prst="rect">
            <a:avLst/>
          </a:prstGeom>
          <a:noFill/>
          <a:ln>
            <a:noFill/>
          </a:ln>
        </p:spPr>
      </p:pic>
      <p:sp>
        <p:nvSpPr>
          <p:cNvPr id="36" name="Google Shape;36;p5"/>
          <p:cNvSpPr txBox="1">
            <a:spLocks noGrp="1"/>
          </p:cNvSpPr>
          <p:nvPr>
            <p:ph type="title"/>
          </p:nvPr>
        </p:nvSpPr>
        <p:spPr>
          <a:xfrm>
            <a:off x="722376" y="539506"/>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 name="Google Shape;37;p5"/>
          <p:cNvSpPr txBox="1">
            <a:spLocks noGrp="1"/>
          </p:cNvSpPr>
          <p:nvPr>
            <p:ph type="subTitle" idx="1"/>
          </p:nvPr>
        </p:nvSpPr>
        <p:spPr>
          <a:xfrm>
            <a:off x="4934398" y="2695300"/>
            <a:ext cx="2586600" cy="14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 name="Google Shape;38;p5"/>
          <p:cNvSpPr txBox="1">
            <a:spLocks noGrp="1"/>
          </p:cNvSpPr>
          <p:nvPr>
            <p:ph type="subTitle" idx="2"/>
          </p:nvPr>
        </p:nvSpPr>
        <p:spPr>
          <a:xfrm>
            <a:off x="1623002" y="2695300"/>
            <a:ext cx="2586600" cy="14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9" name="Google Shape;39;p5"/>
          <p:cNvSpPr txBox="1">
            <a:spLocks noGrp="1"/>
          </p:cNvSpPr>
          <p:nvPr>
            <p:ph type="subTitle" idx="3"/>
          </p:nvPr>
        </p:nvSpPr>
        <p:spPr>
          <a:xfrm>
            <a:off x="1623002" y="2229090"/>
            <a:ext cx="2586600" cy="46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Playfair Display"/>
                <a:ea typeface="Playfair Display"/>
                <a:cs typeface="Playfair Display"/>
                <a:sym typeface="Playfair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 name="Google Shape;40;p5"/>
          <p:cNvSpPr txBox="1">
            <a:spLocks noGrp="1"/>
          </p:cNvSpPr>
          <p:nvPr>
            <p:ph type="subTitle" idx="4"/>
          </p:nvPr>
        </p:nvSpPr>
        <p:spPr>
          <a:xfrm>
            <a:off x="4934395" y="2229090"/>
            <a:ext cx="2586600" cy="46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Playfair Display"/>
                <a:ea typeface="Playfair Display"/>
                <a:cs typeface="Playfair Display"/>
                <a:sym typeface="Playfair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1" name="Google Shape;41;p5"/>
          <p:cNvGrpSpPr/>
          <p:nvPr/>
        </p:nvGrpSpPr>
        <p:grpSpPr>
          <a:xfrm rot="10800000" flipH="1">
            <a:off x="-9877" y="0"/>
            <a:ext cx="9178100" cy="5156558"/>
            <a:chOff x="-9877" y="0"/>
            <a:chExt cx="9178100" cy="5156558"/>
          </a:xfrm>
        </p:grpSpPr>
        <p:grpSp>
          <p:nvGrpSpPr>
            <p:cNvPr id="42" name="Google Shape;42;p5"/>
            <p:cNvGrpSpPr/>
            <p:nvPr/>
          </p:nvGrpSpPr>
          <p:grpSpPr>
            <a:xfrm>
              <a:off x="-9877" y="0"/>
              <a:ext cx="1388125" cy="2534723"/>
              <a:chOff x="-9877" y="0"/>
              <a:chExt cx="1388125" cy="2534723"/>
            </a:xfrm>
          </p:grpSpPr>
          <p:pic>
            <p:nvPicPr>
              <p:cNvPr id="43" name="Google Shape;43;p5"/>
              <p:cNvPicPr preferRelativeResize="0"/>
              <p:nvPr/>
            </p:nvPicPr>
            <p:blipFill rotWithShape="1">
              <a:blip r:embed="rId3">
                <a:alphaModFix/>
              </a:blip>
              <a:srcRect l="11254" r="13011" b="50882"/>
              <a:stretch/>
            </p:blipFill>
            <p:spPr>
              <a:xfrm rot="5400000">
                <a:off x="-173002" y="880074"/>
                <a:ext cx="732625" cy="406375"/>
              </a:xfrm>
              <a:prstGeom prst="rect">
                <a:avLst/>
              </a:prstGeom>
              <a:noFill/>
              <a:ln>
                <a:noFill/>
              </a:ln>
            </p:spPr>
          </p:pic>
          <p:pic>
            <p:nvPicPr>
              <p:cNvPr id="44" name="Google Shape;44;p5"/>
              <p:cNvPicPr preferRelativeResize="0"/>
              <p:nvPr/>
            </p:nvPicPr>
            <p:blipFill rotWithShape="1">
              <a:blip r:embed="rId4">
                <a:alphaModFix/>
              </a:blip>
              <a:srcRect t="-40485" r="5518" b="65416"/>
              <a:stretch/>
            </p:blipFill>
            <p:spPr>
              <a:xfrm rot="5400000">
                <a:off x="-252077" y="549276"/>
                <a:ext cx="1865925" cy="1381525"/>
              </a:xfrm>
              <a:prstGeom prst="rect">
                <a:avLst/>
              </a:prstGeom>
              <a:noFill/>
              <a:ln>
                <a:noFill/>
              </a:ln>
            </p:spPr>
          </p:pic>
          <p:pic>
            <p:nvPicPr>
              <p:cNvPr id="45" name="Google Shape;45;p5"/>
              <p:cNvPicPr preferRelativeResize="0"/>
              <p:nvPr/>
            </p:nvPicPr>
            <p:blipFill rotWithShape="1">
              <a:blip r:embed="rId4">
                <a:alphaModFix/>
              </a:blip>
              <a:srcRect l="48893" t="1039" r="12334" b="47016"/>
              <a:stretch/>
            </p:blipFill>
            <p:spPr>
              <a:xfrm rot="5400000">
                <a:off x="128185" y="-138062"/>
                <a:ext cx="1112000" cy="1388125"/>
              </a:xfrm>
              <a:prstGeom prst="rect">
                <a:avLst/>
              </a:prstGeom>
              <a:noFill/>
              <a:ln>
                <a:noFill/>
              </a:ln>
            </p:spPr>
          </p:pic>
          <p:pic>
            <p:nvPicPr>
              <p:cNvPr id="46" name="Google Shape;46;p5"/>
              <p:cNvPicPr preferRelativeResize="0"/>
              <p:nvPr/>
            </p:nvPicPr>
            <p:blipFill rotWithShape="1">
              <a:blip r:embed="rId5">
                <a:alphaModFix/>
              </a:blip>
              <a:srcRect b="50444"/>
              <a:stretch/>
            </p:blipFill>
            <p:spPr>
              <a:xfrm rot="5400000">
                <a:off x="-268127" y="1806250"/>
                <a:ext cx="959650" cy="443150"/>
              </a:xfrm>
              <a:prstGeom prst="rect">
                <a:avLst/>
              </a:prstGeom>
              <a:noFill/>
              <a:ln>
                <a:noFill/>
              </a:ln>
            </p:spPr>
          </p:pic>
          <p:pic>
            <p:nvPicPr>
              <p:cNvPr id="47" name="Google Shape;47;p5"/>
              <p:cNvPicPr preferRelativeResize="0"/>
              <p:nvPr/>
            </p:nvPicPr>
            <p:blipFill rotWithShape="1">
              <a:blip r:embed="rId3">
                <a:alphaModFix/>
              </a:blip>
              <a:srcRect l="11254" r="13011" b="50882"/>
              <a:stretch/>
            </p:blipFill>
            <p:spPr>
              <a:xfrm rot="5400000">
                <a:off x="-144290" y="2065436"/>
                <a:ext cx="603700" cy="334875"/>
              </a:xfrm>
              <a:prstGeom prst="rect">
                <a:avLst/>
              </a:prstGeom>
              <a:noFill/>
              <a:ln>
                <a:noFill/>
              </a:ln>
            </p:spPr>
          </p:pic>
        </p:grpSp>
        <p:grpSp>
          <p:nvGrpSpPr>
            <p:cNvPr id="48" name="Google Shape;48;p5"/>
            <p:cNvGrpSpPr/>
            <p:nvPr/>
          </p:nvGrpSpPr>
          <p:grpSpPr>
            <a:xfrm rot="10800000">
              <a:off x="7780098" y="2621835"/>
              <a:ext cx="1388125" cy="2534723"/>
              <a:chOff x="-9877" y="0"/>
              <a:chExt cx="1388125" cy="2534723"/>
            </a:xfrm>
          </p:grpSpPr>
          <p:pic>
            <p:nvPicPr>
              <p:cNvPr id="49" name="Google Shape;49;p5"/>
              <p:cNvPicPr preferRelativeResize="0"/>
              <p:nvPr/>
            </p:nvPicPr>
            <p:blipFill rotWithShape="1">
              <a:blip r:embed="rId3">
                <a:alphaModFix/>
              </a:blip>
              <a:srcRect l="11254" r="13011" b="50882"/>
              <a:stretch/>
            </p:blipFill>
            <p:spPr>
              <a:xfrm rot="5400000">
                <a:off x="-173002" y="880074"/>
                <a:ext cx="732625" cy="406375"/>
              </a:xfrm>
              <a:prstGeom prst="rect">
                <a:avLst/>
              </a:prstGeom>
              <a:noFill/>
              <a:ln>
                <a:noFill/>
              </a:ln>
            </p:spPr>
          </p:pic>
          <p:pic>
            <p:nvPicPr>
              <p:cNvPr id="50" name="Google Shape;50;p5"/>
              <p:cNvPicPr preferRelativeResize="0"/>
              <p:nvPr/>
            </p:nvPicPr>
            <p:blipFill rotWithShape="1">
              <a:blip r:embed="rId4">
                <a:alphaModFix/>
              </a:blip>
              <a:srcRect t="-40485" r="5518" b="65416"/>
              <a:stretch/>
            </p:blipFill>
            <p:spPr>
              <a:xfrm rot="5400000">
                <a:off x="-252077" y="549276"/>
                <a:ext cx="1865925" cy="1381525"/>
              </a:xfrm>
              <a:prstGeom prst="rect">
                <a:avLst/>
              </a:prstGeom>
              <a:noFill/>
              <a:ln>
                <a:noFill/>
              </a:ln>
            </p:spPr>
          </p:pic>
          <p:pic>
            <p:nvPicPr>
              <p:cNvPr id="51" name="Google Shape;51;p5"/>
              <p:cNvPicPr preferRelativeResize="0"/>
              <p:nvPr/>
            </p:nvPicPr>
            <p:blipFill rotWithShape="1">
              <a:blip r:embed="rId4">
                <a:alphaModFix/>
              </a:blip>
              <a:srcRect l="48893" t="1039" r="12334" b="47016"/>
              <a:stretch/>
            </p:blipFill>
            <p:spPr>
              <a:xfrm rot="5400000">
                <a:off x="128185" y="-138062"/>
                <a:ext cx="1112000" cy="1388125"/>
              </a:xfrm>
              <a:prstGeom prst="rect">
                <a:avLst/>
              </a:prstGeom>
              <a:noFill/>
              <a:ln>
                <a:noFill/>
              </a:ln>
            </p:spPr>
          </p:pic>
          <p:pic>
            <p:nvPicPr>
              <p:cNvPr id="52" name="Google Shape;52;p5"/>
              <p:cNvPicPr preferRelativeResize="0"/>
              <p:nvPr/>
            </p:nvPicPr>
            <p:blipFill rotWithShape="1">
              <a:blip r:embed="rId5">
                <a:alphaModFix/>
              </a:blip>
              <a:srcRect b="50444"/>
              <a:stretch/>
            </p:blipFill>
            <p:spPr>
              <a:xfrm rot="5400000">
                <a:off x="-268127" y="1806250"/>
                <a:ext cx="959650" cy="443150"/>
              </a:xfrm>
              <a:prstGeom prst="rect">
                <a:avLst/>
              </a:prstGeom>
              <a:noFill/>
              <a:ln>
                <a:noFill/>
              </a:ln>
            </p:spPr>
          </p:pic>
          <p:pic>
            <p:nvPicPr>
              <p:cNvPr id="53" name="Google Shape;53;p5"/>
              <p:cNvPicPr preferRelativeResize="0"/>
              <p:nvPr/>
            </p:nvPicPr>
            <p:blipFill rotWithShape="1">
              <a:blip r:embed="rId3">
                <a:alphaModFix/>
              </a:blip>
              <a:srcRect l="11254" r="13011" b="50882"/>
              <a:stretch/>
            </p:blipFill>
            <p:spPr>
              <a:xfrm rot="5400000">
                <a:off x="-144290" y="2065436"/>
                <a:ext cx="603700" cy="334875"/>
              </a:xfrm>
              <a:prstGeom prst="rect">
                <a:avLst/>
              </a:prstGeom>
              <a:noFill/>
              <a:ln>
                <a:noFill/>
              </a:ln>
            </p:spPr>
          </p:pic>
        </p:grpSp>
      </p:grpSp>
      <p:pic>
        <p:nvPicPr>
          <p:cNvPr id="3" name="Picture 2">
            <a:extLst>
              <a:ext uri="{FF2B5EF4-FFF2-40B4-BE49-F238E27FC236}">
                <a16:creationId xmlns:a16="http://schemas.microsoft.com/office/drawing/2014/main" id="{B4F8C388-D29D-B276-C9E9-20894EC5632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19736" y="4648817"/>
            <a:ext cx="1624263" cy="47052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pic>
        <p:nvPicPr>
          <p:cNvPr id="74" name="Google Shape;74;p8"/>
          <p:cNvPicPr preferRelativeResize="0"/>
          <p:nvPr/>
        </p:nvPicPr>
        <p:blipFill rotWithShape="1">
          <a:blip r:embed="rId2">
            <a:alphaModFix/>
          </a:blip>
          <a:srcRect b="4260"/>
          <a:stretch/>
        </p:blipFill>
        <p:spPr>
          <a:xfrm>
            <a:off x="0" y="0"/>
            <a:ext cx="9144000" cy="5143500"/>
          </a:xfrm>
          <a:prstGeom prst="rect">
            <a:avLst/>
          </a:prstGeom>
          <a:noFill/>
          <a:ln>
            <a:noFill/>
          </a:ln>
        </p:spPr>
      </p:pic>
      <p:sp>
        <p:nvSpPr>
          <p:cNvPr id="75" name="Google Shape;75;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3" name="Picture 2">
            <a:extLst>
              <a:ext uri="{FF2B5EF4-FFF2-40B4-BE49-F238E27FC236}">
                <a16:creationId xmlns:a16="http://schemas.microsoft.com/office/drawing/2014/main" id="{1B580957-8F43-F4E1-E255-72331C2BB1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736" y="4648817"/>
            <a:ext cx="1624263" cy="4705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2">
            <a:alphaModFix/>
          </a:blip>
          <a:srcRect b="4260"/>
          <a:stretch/>
        </p:blipFill>
        <p:spPr>
          <a:xfrm>
            <a:off x="0" y="0"/>
            <a:ext cx="9144000" cy="5143500"/>
          </a:xfrm>
          <a:prstGeom prst="rect">
            <a:avLst/>
          </a:prstGeom>
          <a:noFill/>
          <a:ln>
            <a:noFill/>
          </a:ln>
        </p:spPr>
      </p:pic>
      <p:sp>
        <p:nvSpPr>
          <p:cNvPr id="78" name="Google Shape;78;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9" name="Google Shape;79;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pic>
        <p:nvPicPr>
          <p:cNvPr id="3" name="Picture 2">
            <a:extLst>
              <a:ext uri="{FF2B5EF4-FFF2-40B4-BE49-F238E27FC236}">
                <a16:creationId xmlns:a16="http://schemas.microsoft.com/office/drawing/2014/main" id="{2660A07F-8795-2344-5C22-913394719C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736" y="4648817"/>
            <a:ext cx="1624263" cy="47052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pic>
        <p:nvPicPr>
          <p:cNvPr id="81" name="Google Shape;81;p10"/>
          <p:cNvPicPr preferRelativeResize="0"/>
          <p:nvPr/>
        </p:nvPicPr>
        <p:blipFill rotWithShape="1">
          <a:blip r:embed="rId2">
            <a:alphaModFix/>
          </a:blip>
          <a:srcRect b="4260"/>
          <a:stretch/>
        </p:blipFill>
        <p:spPr>
          <a:xfrm>
            <a:off x="0" y="0"/>
            <a:ext cx="9144000" cy="5143500"/>
          </a:xfrm>
          <a:prstGeom prst="rect">
            <a:avLst/>
          </a:prstGeom>
          <a:noFill/>
          <a:ln>
            <a:noFill/>
          </a:ln>
        </p:spPr>
      </p:pic>
      <p:sp>
        <p:nvSpPr>
          <p:cNvPr id="82" name="Google Shape;82;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pic>
        <p:nvPicPr>
          <p:cNvPr id="3" name="Picture 2">
            <a:extLst>
              <a:ext uri="{FF2B5EF4-FFF2-40B4-BE49-F238E27FC236}">
                <a16:creationId xmlns:a16="http://schemas.microsoft.com/office/drawing/2014/main" id="{BF86CDC6-3121-867F-D983-33AD18688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736" y="4648817"/>
            <a:ext cx="1624263" cy="47052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pic>
        <p:nvPicPr>
          <p:cNvPr id="3" name="Picture 2">
            <a:extLst>
              <a:ext uri="{FF2B5EF4-FFF2-40B4-BE49-F238E27FC236}">
                <a16:creationId xmlns:a16="http://schemas.microsoft.com/office/drawing/2014/main" id="{5485EA8B-4DB0-FC96-D749-A8E9B83590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9736" y="4648817"/>
            <a:ext cx="1624263" cy="47052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39"/>
        <p:cNvGrpSpPr/>
        <p:nvPr/>
      </p:nvGrpSpPr>
      <p:grpSpPr>
        <a:xfrm>
          <a:off x="0" y="0"/>
          <a:ext cx="0" cy="0"/>
          <a:chOff x="0" y="0"/>
          <a:chExt cx="0" cy="0"/>
        </a:xfrm>
      </p:grpSpPr>
      <p:pic>
        <p:nvPicPr>
          <p:cNvPr id="240" name="Google Shape;240;p22"/>
          <p:cNvPicPr preferRelativeResize="0"/>
          <p:nvPr/>
        </p:nvPicPr>
        <p:blipFill rotWithShape="1">
          <a:blip r:embed="rId2">
            <a:alphaModFix/>
          </a:blip>
          <a:srcRect b="4260"/>
          <a:stretch/>
        </p:blipFill>
        <p:spPr>
          <a:xfrm>
            <a:off x="0" y="0"/>
            <a:ext cx="9144000" cy="5143500"/>
          </a:xfrm>
          <a:prstGeom prst="rect">
            <a:avLst/>
          </a:prstGeom>
          <a:noFill/>
          <a:ln>
            <a:noFill/>
          </a:ln>
        </p:spPr>
      </p:pic>
      <p:sp>
        <p:nvSpPr>
          <p:cNvPr id="241" name="Google Shape;241;p22"/>
          <p:cNvSpPr txBox="1">
            <a:spLocks noGrp="1"/>
          </p:cNvSpPr>
          <p:nvPr>
            <p:ph type="title"/>
          </p:nvPr>
        </p:nvSpPr>
        <p:spPr>
          <a:xfrm>
            <a:off x="2347938" y="951250"/>
            <a:ext cx="4448100" cy="105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2" name="Google Shape;242;p22"/>
          <p:cNvSpPr txBox="1">
            <a:spLocks noGrp="1"/>
          </p:cNvSpPr>
          <p:nvPr>
            <p:ph type="subTitle" idx="1"/>
          </p:nvPr>
        </p:nvSpPr>
        <p:spPr>
          <a:xfrm>
            <a:off x="2347900" y="1811197"/>
            <a:ext cx="4448100" cy="110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1pPr>
            <a:lvl2pPr marL="914400" lvl="1" indent="-304800">
              <a:lnSpc>
                <a:spcPct val="100000"/>
              </a:lnSpc>
              <a:spcBef>
                <a:spcPts val="160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2pPr>
            <a:lvl3pPr marL="1371600" lvl="2" indent="-304800">
              <a:lnSpc>
                <a:spcPct val="100000"/>
              </a:lnSpc>
              <a:spcBef>
                <a:spcPts val="160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3pPr>
            <a:lvl4pPr marL="1828800" lvl="3" indent="-304800">
              <a:lnSpc>
                <a:spcPct val="100000"/>
              </a:lnSpc>
              <a:spcBef>
                <a:spcPts val="160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4pPr>
            <a:lvl5pPr marL="2286000" lvl="4" indent="-304800">
              <a:lnSpc>
                <a:spcPct val="100000"/>
              </a:lnSpc>
              <a:spcBef>
                <a:spcPts val="160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5pPr>
            <a:lvl6pPr marL="2743200" lvl="5" indent="-304800">
              <a:lnSpc>
                <a:spcPct val="100000"/>
              </a:lnSpc>
              <a:spcBef>
                <a:spcPts val="160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6pPr>
            <a:lvl7pPr marL="3200400" lvl="6" indent="-304800">
              <a:lnSpc>
                <a:spcPct val="100000"/>
              </a:lnSpc>
              <a:spcBef>
                <a:spcPts val="160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7pPr>
            <a:lvl8pPr marL="3657600" lvl="7" indent="-304800">
              <a:lnSpc>
                <a:spcPct val="100000"/>
              </a:lnSpc>
              <a:spcBef>
                <a:spcPts val="160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8pPr>
            <a:lvl9pPr marL="4114800" lvl="8" indent="-304800">
              <a:lnSpc>
                <a:spcPct val="100000"/>
              </a:lnSpc>
              <a:spcBef>
                <a:spcPts val="1600"/>
              </a:spcBef>
              <a:spcAft>
                <a:spcPts val="160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8"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www.picpedia.org/real-estate/p/preliminary-report.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picpedia.org/lever-arch/a/audit-trail.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image" Target="../media/image26.jp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ctrTitle"/>
          </p:nvPr>
        </p:nvSpPr>
        <p:spPr>
          <a:xfrm>
            <a:off x="785608" y="2863720"/>
            <a:ext cx="7443988" cy="146011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600" b="1" dirty="0">
                <a:solidFill>
                  <a:srgbClr val="002060"/>
                </a:solidFill>
                <a:effectLst>
                  <a:outerShdw blurRad="63500" sx="102000" sy="102000" algn="ctr" rotWithShape="0">
                    <a:prstClr val="black">
                      <a:alpha val="40000"/>
                    </a:prstClr>
                  </a:outerShdw>
                </a:effectLst>
                <a:latin typeface="Cambria" panose="02040503050406030204" pitchFamily="18" charset="0"/>
                <a:ea typeface="Cambria" panose="02040503050406030204" pitchFamily="18" charset="0"/>
                <a:sym typeface="Playfair Display"/>
              </a:rPr>
              <a:t>Audit Planning &amp; Documentation </a:t>
            </a:r>
          </a:p>
        </p:txBody>
      </p:sp>
      <p:cxnSp>
        <p:nvCxnSpPr>
          <p:cNvPr id="4" name="Straight Connector 3">
            <a:extLst>
              <a:ext uri="{FF2B5EF4-FFF2-40B4-BE49-F238E27FC236}">
                <a16:creationId xmlns:a16="http://schemas.microsoft.com/office/drawing/2014/main" id="{2694134D-6393-00B6-7B9D-1D62EFAA14C6}"/>
              </a:ext>
            </a:extLst>
          </p:cNvPr>
          <p:cNvCxnSpPr>
            <a:cxnSpLocks/>
          </p:cNvCxnSpPr>
          <p:nvPr/>
        </p:nvCxnSpPr>
        <p:spPr>
          <a:xfrm>
            <a:off x="701899" y="4247883"/>
            <a:ext cx="7622462"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10" descr="Bank PNG Images Transparent Free Download | PNGMart">
            <a:extLst>
              <a:ext uri="{FF2B5EF4-FFF2-40B4-BE49-F238E27FC236}">
                <a16:creationId xmlns:a16="http://schemas.microsoft.com/office/drawing/2014/main" id="{050111D6-C488-A725-7FB1-D02F5D761B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154" y="-278422"/>
            <a:ext cx="4401692" cy="33012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28E815-9217-167D-E977-CE1571252B29}"/>
              </a:ext>
            </a:extLst>
          </p:cNvPr>
          <p:cNvSpPr txBox="1"/>
          <p:nvPr/>
        </p:nvSpPr>
        <p:spPr>
          <a:xfrm>
            <a:off x="220436" y="4539343"/>
            <a:ext cx="3380014" cy="461665"/>
          </a:xfrm>
          <a:prstGeom prst="rect">
            <a:avLst/>
          </a:prstGeom>
          <a:noFill/>
        </p:spPr>
        <p:txBody>
          <a:bodyPr wrap="square" rtlCol="0">
            <a:spAutoFit/>
          </a:bodyPr>
          <a:lstStyle/>
          <a:p>
            <a:r>
              <a:rPr lang="en-IN" sz="2400" i="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 Maharshi Shukla</a:t>
            </a:r>
            <a:endParaRPr lang="en-AS" sz="2400" i="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F8EFF93B-F05A-370C-9986-6E56E3BEED1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F6ABC84-4489-FAD1-E83F-5E8E5C818164}"/>
              </a:ext>
            </a:extLst>
          </p:cNvPr>
          <p:cNvSpPr>
            <a:spLocks noGrp="1"/>
          </p:cNvSpPr>
          <p:nvPr>
            <p:ph type="subTitle" idx="3"/>
          </p:nvPr>
        </p:nvSpPr>
        <p:spPr>
          <a:xfrm>
            <a:off x="491618" y="1575708"/>
            <a:ext cx="8389363" cy="4216444"/>
          </a:xfrm>
        </p:spPr>
        <p:txBody>
          <a:bodyPr/>
          <a:lstStyle/>
          <a:p>
            <a:pPr marL="342900" indent="-342900" algn="just">
              <a:buClr>
                <a:srgbClr val="2E75B6"/>
              </a:buClr>
              <a:buFont typeface="Arial" panose="020B0604020202020204" pitchFamily="34" charset="0"/>
              <a:buChar char="•"/>
            </a:pPr>
            <a:r>
              <a:rPr lang="en-US" sz="1500" dirty="0">
                <a:latin typeface="Cambria" panose="02040503050406030204" pitchFamily="18" charset="0"/>
                <a:ea typeface="Cambria" panose="02040503050406030204" pitchFamily="18" charset="0"/>
              </a:rPr>
              <a:t>It is essential for the auditor to be well acquainted with the bank’s recovery policy and the applicable Reserve Bank of India guidelines on accounting and income recognition of recoveries. Additionally, the auditor should consider the level of automation in processes related to the accounting of recoveries while planning the audit.</a:t>
            </a:r>
          </a:p>
          <a:p>
            <a:pPr marL="342900" indent="-342900" algn="just">
              <a:buClr>
                <a:srgbClr val="2E75B6"/>
              </a:buClr>
              <a:buFont typeface="Arial" panose="020B0604020202020204" pitchFamily="34" charset="0"/>
              <a:buChar char="•"/>
            </a:pPr>
            <a:endParaRPr lang="en-IN" sz="1500" dirty="0">
              <a:solidFill>
                <a:schemeClr val="bg2">
                  <a:lumMod val="10000"/>
                </a:schemeClr>
              </a:solidFill>
              <a:latin typeface="Cambria" panose="02040503050406030204" pitchFamily="18" charset="0"/>
              <a:ea typeface="Cambria" panose="02040503050406030204" pitchFamily="18" charset="0"/>
            </a:endParaRPr>
          </a:p>
          <a:p>
            <a:pPr marL="342900" indent="-342900" algn="just">
              <a:buClr>
                <a:srgbClr val="2E75B6"/>
              </a:buClr>
              <a:buFont typeface="Arial" panose="020B0604020202020204" pitchFamily="34" charset="0"/>
              <a:buChar char="•"/>
            </a:pPr>
            <a:r>
              <a:rPr lang="en-US" sz="1500" dirty="0">
                <a:latin typeface="Cambria" panose="02040503050406030204" pitchFamily="18" charset="0"/>
                <a:ea typeface="Cambria" panose="02040503050406030204" pitchFamily="18" charset="0"/>
              </a:rPr>
              <a:t>Consider LFAR requirements while planning and executing the bank audit.</a:t>
            </a:r>
          </a:p>
          <a:p>
            <a:pPr marL="342900" indent="-342900" algn="just">
              <a:buClr>
                <a:srgbClr val="2E75B6"/>
              </a:buClr>
              <a:buFont typeface="Arial" panose="020B0604020202020204" pitchFamily="34" charset="0"/>
              <a:buChar char="•"/>
            </a:pPr>
            <a:endParaRPr lang="en-IN" sz="1500" dirty="0">
              <a:solidFill>
                <a:schemeClr val="bg2">
                  <a:lumMod val="10000"/>
                </a:schemeClr>
              </a:solidFill>
              <a:latin typeface="Cambria" panose="02040503050406030204" pitchFamily="18" charset="0"/>
              <a:ea typeface="Cambria" panose="02040503050406030204" pitchFamily="18" charset="0"/>
            </a:endParaRPr>
          </a:p>
          <a:p>
            <a:pPr>
              <a:lnSpc>
                <a:spcPct val="90000"/>
              </a:lnSpc>
              <a:spcBef>
                <a:spcPts val="1000"/>
              </a:spcBef>
            </a:pPr>
            <a:r>
              <a:rPr lang="en-US" sz="1500" b="1" u="sng" dirty="0">
                <a:solidFill>
                  <a:schemeClr val="bg2">
                    <a:lumMod val="10000"/>
                  </a:schemeClr>
                </a:solidFill>
                <a:latin typeface="Cambria" panose="02040503050406030204" pitchFamily="18" charset="0"/>
                <a:ea typeface="Cambria" panose="02040503050406030204" pitchFamily="18" charset="0"/>
              </a:rPr>
              <a:t>Consequences in absence of planning:</a:t>
            </a:r>
            <a:endParaRPr lang="en-US" sz="1500" dirty="0">
              <a:solidFill>
                <a:schemeClr val="bg2">
                  <a:lumMod val="10000"/>
                </a:schemeClr>
              </a:solidFill>
              <a:latin typeface="Cambria" panose="02040503050406030204" pitchFamily="18" charset="0"/>
              <a:ea typeface="Cambria" panose="02040503050406030204" pitchFamily="18" charset="0"/>
            </a:endParaRPr>
          </a:p>
          <a:p>
            <a:pPr marL="285750" indent="-285750">
              <a:lnSpc>
                <a:spcPct val="90000"/>
              </a:lnSpc>
              <a:spcBef>
                <a:spcPts val="1000"/>
              </a:spcBef>
              <a:spcAft>
                <a:spcPts val="600"/>
              </a:spcAft>
              <a:buClr>
                <a:srgbClr val="2E75B6"/>
              </a:buClr>
              <a:buFont typeface="Arial" panose="020B0604020202020204" pitchFamily="34" charset="0"/>
              <a:buChar char="•"/>
            </a:pPr>
            <a:r>
              <a:rPr lang="en-US" sz="1500" dirty="0">
                <a:solidFill>
                  <a:schemeClr val="bg2">
                    <a:lumMod val="10000"/>
                  </a:schemeClr>
                </a:solidFill>
                <a:latin typeface="Cambria" panose="02040503050406030204" pitchFamily="18" charset="0"/>
                <a:ea typeface="Cambria" panose="02040503050406030204" pitchFamily="18" charset="0"/>
              </a:rPr>
              <a:t>Inefficient Resource Allocation</a:t>
            </a:r>
          </a:p>
          <a:p>
            <a:pPr marL="285750" indent="-285750">
              <a:lnSpc>
                <a:spcPct val="90000"/>
              </a:lnSpc>
              <a:spcBef>
                <a:spcPts val="1000"/>
              </a:spcBef>
              <a:spcAft>
                <a:spcPts val="600"/>
              </a:spcAft>
              <a:buClr>
                <a:srgbClr val="2E75B6"/>
              </a:buClr>
              <a:buFont typeface="Arial" panose="020B0604020202020204" pitchFamily="34" charset="0"/>
              <a:buChar char="•"/>
            </a:pPr>
            <a:r>
              <a:rPr lang="en-US" sz="1500" dirty="0">
                <a:solidFill>
                  <a:schemeClr val="bg2">
                    <a:lumMod val="10000"/>
                  </a:schemeClr>
                </a:solidFill>
                <a:latin typeface="Cambria" panose="02040503050406030204" pitchFamily="18" charset="0"/>
                <a:ea typeface="Cambria" panose="02040503050406030204" pitchFamily="18" charset="0"/>
              </a:rPr>
              <a:t>Inadequate attention to high-risk area</a:t>
            </a:r>
          </a:p>
          <a:p>
            <a:pPr marL="285750" indent="-285750">
              <a:lnSpc>
                <a:spcPct val="90000"/>
              </a:lnSpc>
              <a:spcBef>
                <a:spcPts val="1000"/>
              </a:spcBef>
              <a:spcAft>
                <a:spcPts val="600"/>
              </a:spcAft>
              <a:buClr>
                <a:srgbClr val="2E75B6"/>
              </a:buClr>
              <a:buFont typeface="Arial" panose="020B0604020202020204" pitchFamily="34" charset="0"/>
              <a:buChar char="•"/>
            </a:pPr>
            <a:r>
              <a:rPr lang="en-US" sz="1500" dirty="0">
                <a:solidFill>
                  <a:schemeClr val="bg2">
                    <a:lumMod val="10000"/>
                  </a:schemeClr>
                </a:solidFill>
                <a:latin typeface="Cambria" panose="02040503050406030204" pitchFamily="18" charset="0"/>
                <a:ea typeface="Cambria" panose="02040503050406030204" pitchFamily="18" charset="0"/>
              </a:rPr>
              <a:t>Compromised Audit Quality</a:t>
            </a:r>
          </a:p>
          <a:p>
            <a:pPr marL="285750" indent="-285750">
              <a:lnSpc>
                <a:spcPct val="90000"/>
              </a:lnSpc>
              <a:spcBef>
                <a:spcPts val="1000"/>
              </a:spcBef>
              <a:spcAft>
                <a:spcPts val="600"/>
              </a:spcAft>
              <a:buClr>
                <a:srgbClr val="2E75B6"/>
              </a:buClr>
              <a:buFont typeface="Arial" panose="020B0604020202020204" pitchFamily="34" charset="0"/>
              <a:buChar char="•"/>
            </a:pPr>
            <a:r>
              <a:rPr lang="en-US" sz="1500" dirty="0">
                <a:solidFill>
                  <a:schemeClr val="bg2">
                    <a:lumMod val="10000"/>
                  </a:schemeClr>
                </a:solidFill>
                <a:latin typeface="Cambria" panose="02040503050406030204" pitchFamily="18" charset="0"/>
                <a:ea typeface="Cambria" panose="02040503050406030204" pitchFamily="18" charset="0"/>
              </a:rPr>
              <a:t>Delayed Audit Timelines</a:t>
            </a:r>
          </a:p>
          <a:p>
            <a:pPr marL="285750" indent="-285750">
              <a:lnSpc>
                <a:spcPct val="90000"/>
              </a:lnSpc>
              <a:spcBef>
                <a:spcPts val="1000"/>
              </a:spcBef>
              <a:spcAft>
                <a:spcPts val="600"/>
              </a:spcAft>
              <a:buClr>
                <a:srgbClr val="2E75B6"/>
              </a:buClr>
              <a:buFont typeface="Arial" panose="020B0604020202020204" pitchFamily="34" charset="0"/>
              <a:buChar char="•"/>
            </a:pPr>
            <a:endParaRPr lang="en-US" sz="1500" dirty="0">
              <a:solidFill>
                <a:schemeClr val="bg2">
                  <a:lumMod val="10000"/>
                </a:schemeClr>
              </a:solidFill>
              <a:latin typeface="Cambria" panose="02040503050406030204" pitchFamily="18" charset="0"/>
              <a:ea typeface="Cambria" panose="02040503050406030204" pitchFamily="18" charset="0"/>
            </a:endParaRPr>
          </a:p>
          <a:p>
            <a:pPr algn="just"/>
            <a:endParaRPr lang="en-IN" sz="1500" dirty="0">
              <a:solidFill>
                <a:schemeClr val="bg2">
                  <a:lumMod val="10000"/>
                </a:schemeClr>
              </a:solidFill>
              <a:latin typeface="Cambria" panose="02040503050406030204" pitchFamily="18" charset="0"/>
              <a:ea typeface="Cambria" panose="02040503050406030204" pitchFamily="18" charset="0"/>
            </a:endParaRPr>
          </a:p>
          <a:p>
            <a:pPr algn="just"/>
            <a:endParaRPr lang="en-IN" sz="1500" dirty="0">
              <a:solidFill>
                <a:schemeClr val="bg2">
                  <a:lumMod val="10000"/>
                </a:schemeClr>
              </a:solidFill>
              <a:latin typeface="Cambria" panose="02040503050406030204" pitchFamily="18" charset="0"/>
              <a:ea typeface="Cambria" panose="02040503050406030204" pitchFamily="18" charset="0"/>
            </a:endParaRPr>
          </a:p>
          <a:p>
            <a:pPr marL="342900" indent="-342900" algn="just" defTabSz="914400">
              <a:spcBef>
                <a:spcPts val="1400"/>
              </a:spcBef>
              <a:spcAft>
                <a:spcPts val="600"/>
              </a:spcAft>
              <a:buClr>
                <a:srgbClr val="3494BA"/>
              </a:buClr>
              <a:buSzPct val="115000"/>
              <a:buFont typeface="Arial" panose="020B0604020202020204" pitchFamily="34" charset="0"/>
              <a:buChar char="•"/>
              <a:defRPr/>
            </a:pPr>
            <a:endParaRPr lang="en-US" sz="1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0919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7F0303DF-325A-4248-C074-70056F40705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0CFD96-0D14-63EF-2CD2-F9D9CA76DB70}"/>
              </a:ext>
            </a:extLst>
          </p:cNvPr>
          <p:cNvSpPr txBox="1"/>
          <p:nvPr/>
        </p:nvSpPr>
        <p:spPr>
          <a:xfrm>
            <a:off x="595993" y="832757"/>
            <a:ext cx="7952014" cy="1246495"/>
          </a:xfrm>
          <a:prstGeom prst="rect">
            <a:avLst/>
          </a:prstGeom>
          <a:noFill/>
        </p:spPr>
        <p:txBody>
          <a:bodyPr wrap="square" rtlCol="0">
            <a:spAutoFit/>
          </a:bodyPr>
          <a:lstStyle/>
          <a:p>
            <a:pPr marL="0" indent="0" algn="just">
              <a:buClr>
                <a:srgbClr val="2E75B6"/>
              </a:buClr>
              <a:buNone/>
            </a:pPr>
            <a:endParaRPr lang="en-IN" sz="1500" b="1" u="sng" dirty="0">
              <a:latin typeface="Cambria" panose="02040503050406030204" pitchFamily="18" charset="0"/>
              <a:ea typeface="Cambria" panose="02040503050406030204" pitchFamily="18" charset="0"/>
            </a:endParaRPr>
          </a:p>
          <a:p>
            <a:pPr marL="354013" indent="-354013" algn="just">
              <a:buClr>
                <a:srgbClr val="2E75B6"/>
              </a:buClr>
              <a:buFont typeface="+mj-lt"/>
              <a:buAutoNum type="arabicPeriod"/>
            </a:pPr>
            <a:r>
              <a:rPr lang="en-US" sz="1500" dirty="0">
                <a:latin typeface="Cambria" panose="02040503050406030204" pitchFamily="18" charset="0"/>
                <a:ea typeface="Cambria" panose="02040503050406030204" pitchFamily="18" charset="0"/>
              </a:rPr>
              <a:t>Audit plan should be elaborate and cover the nature, timing and extent of planned risk assessment procedures as well as further audit procedures at the assertion level.</a:t>
            </a:r>
          </a:p>
          <a:p>
            <a:pPr marL="0" indent="0" algn="just">
              <a:buClr>
                <a:srgbClr val="2E75B6"/>
              </a:buClr>
              <a:buNone/>
            </a:pPr>
            <a:endParaRPr lang="en-IN" sz="1500" dirty="0">
              <a:latin typeface="Cambria" panose="02040503050406030204" pitchFamily="18" charset="0"/>
              <a:ea typeface="Cambria" panose="02040503050406030204" pitchFamily="18" charset="0"/>
            </a:endParaRPr>
          </a:p>
          <a:p>
            <a:endParaRPr lang="en-AS" sz="1500" dirty="0"/>
          </a:p>
        </p:txBody>
      </p:sp>
      <p:sp>
        <p:nvSpPr>
          <p:cNvPr id="6" name="TextBox 5">
            <a:extLst>
              <a:ext uri="{FF2B5EF4-FFF2-40B4-BE49-F238E27FC236}">
                <a16:creationId xmlns:a16="http://schemas.microsoft.com/office/drawing/2014/main" id="{7A405D71-FBF4-4096-490D-2A7E15BD1DE4}"/>
              </a:ext>
            </a:extLst>
          </p:cNvPr>
          <p:cNvSpPr txBox="1"/>
          <p:nvPr/>
        </p:nvSpPr>
        <p:spPr>
          <a:xfrm>
            <a:off x="771525" y="104705"/>
            <a:ext cx="7829550" cy="1200329"/>
          </a:xfrm>
          <a:prstGeom prst="rect">
            <a:avLst/>
          </a:prstGeom>
          <a:noFill/>
        </p:spPr>
        <p:txBody>
          <a:bodyPr wrap="square" rtlCol="0">
            <a:spAutoFit/>
          </a:bodyPr>
          <a:lstStyle/>
          <a:p>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Planning, Risk Assessment and Response to Assessed Risks(1/5)</a:t>
            </a:r>
          </a:p>
          <a:p>
            <a:endParaRPr lang="en-AS" sz="2400" b="1" dirty="0">
              <a:solidFill>
                <a:schemeClr val="bg2"/>
              </a:solidFill>
            </a:endParaRPr>
          </a:p>
        </p:txBody>
      </p:sp>
      <p:graphicFrame>
        <p:nvGraphicFramePr>
          <p:cNvPr id="27" name="Diagram 26">
            <a:extLst>
              <a:ext uri="{FF2B5EF4-FFF2-40B4-BE49-F238E27FC236}">
                <a16:creationId xmlns:a16="http://schemas.microsoft.com/office/drawing/2014/main" id="{CAACBB63-9179-7302-C571-DDD7CC08E793}"/>
              </a:ext>
            </a:extLst>
          </p:cNvPr>
          <p:cNvGraphicFramePr/>
          <p:nvPr>
            <p:extLst>
              <p:ext uri="{D42A27DB-BD31-4B8C-83A1-F6EECF244321}">
                <p14:modId xmlns:p14="http://schemas.microsoft.com/office/powerpoint/2010/main" val="718163458"/>
              </p:ext>
            </p:extLst>
          </p:nvPr>
        </p:nvGraphicFramePr>
        <p:xfrm>
          <a:off x="1135708" y="1661849"/>
          <a:ext cx="6872584" cy="2958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265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5DCAC49F-E0E8-38CD-D852-3288B65697D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722F1DF-A07D-5502-FCB6-518A9383BAA2}"/>
              </a:ext>
            </a:extLst>
          </p:cNvPr>
          <p:cNvSpPr txBox="1"/>
          <p:nvPr/>
        </p:nvSpPr>
        <p:spPr>
          <a:xfrm>
            <a:off x="595993" y="938892"/>
            <a:ext cx="7952014" cy="338554"/>
          </a:xfrm>
          <a:prstGeom prst="rect">
            <a:avLst/>
          </a:prstGeom>
          <a:noFill/>
        </p:spPr>
        <p:txBody>
          <a:bodyPr wrap="square" rtlCol="0">
            <a:spAutoFit/>
          </a:bodyPr>
          <a:lstStyle/>
          <a:p>
            <a:pPr marL="342900" indent="-342900" algn="just">
              <a:buClr>
                <a:srgbClr val="2E75B6"/>
              </a:buClr>
              <a:buFont typeface="+mj-lt"/>
              <a:buAutoNum type="arabicPeriod" startAt="2"/>
            </a:pPr>
            <a:r>
              <a:rPr lang="en-US" sz="1600" dirty="0">
                <a:latin typeface="Cambria" panose="02040503050406030204" pitchFamily="18" charset="0"/>
                <a:ea typeface="Cambria" panose="02040503050406030204" pitchFamily="18" charset="0"/>
              </a:rPr>
              <a:t>Overall audit strategy and audit plan should be separately documented. </a:t>
            </a:r>
          </a:p>
        </p:txBody>
      </p:sp>
      <p:sp>
        <p:nvSpPr>
          <p:cNvPr id="6" name="TextBox 5">
            <a:extLst>
              <a:ext uri="{FF2B5EF4-FFF2-40B4-BE49-F238E27FC236}">
                <a16:creationId xmlns:a16="http://schemas.microsoft.com/office/drawing/2014/main" id="{5C609EF7-D1B0-1EB9-9C52-3DFC7AF2E880}"/>
              </a:ext>
            </a:extLst>
          </p:cNvPr>
          <p:cNvSpPr txBox="1"/>
          <p:nvPr/>
        </p:nvSpPr>
        <p:spPr>
          <a:xfrm>
            <a:off x="608238" y="81640"/>
            <a:ext cx="7829550" cy="1200329"/>
          </a:xfrm>
          <a:prstGeom prst="rect">
            <a:avLst/>
          </a:prstGeom>
          <a:noFill/>
        </p:spPr>
        <p:txBody>
          <a:bodyPr wrap="square" rtlCol="0">
            <a:spAutoFit/>
          </a:bodyPr>
          <a:lstStyle/>
          <a:p>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Planning, Risk Assessment and Response to Assessed Risks(2/5)</a:t>
            </a:r>
          </a:p>
          <a:p>
            <a:endParaRPr lang="en-AS" sz="2400" b="1" dirty="0">
              <a:solidFill>
                <a:schemeClr val="bg2"/>
              </a:solidFill>
            </a:endParaRPr>
          </a:p>
        </p:txBody>
      </p:sp>
      <p:graphicFrame>
        <p:nvGraphicFramePr>
          <p:cNvPr id="2" name="Diagram 1">
            <a:extLst>
              <a:ext uri="{FF2B5EF4-FFF2-40B4-BE49-F238E27FC236}">
                <a16:creationId xmlns:a16="http://schemas.microsoft.com/office/drawing/2014/main" id="{069B96DC-C5A1-F00E-95A3-CD9ECDCA0DCC}"/>
              </a:ext>
            </a:extLst>
          </p:cNvPr>
          <p:cNvGraphicFramePr/>
          <p:nvPr>
            <p:extLst>
              <p:ext uri="{D42A27DB-BD31-4B8C-83A1-F6EECF244321}">
                <p14:modId xmlns:p14="http://schemas.microsoft.com/office/powerpoint/2010/main" val="3849052851"/>
              </p:ext>
            </p:extLst>
          </p:nvPr>
        </p:nvGraphicFramePr>
        <p:xfrm>
          <a:off x="706212" y="1249132"/>
          <a:ext cx="7694839" cy="3410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2993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F3612910-0CEF-50BE-8680-FE86E21E8C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B80499-935F-773B-7565-03F4328FD1AE}"/>
              </a:ext>
            </a:extLst>
          </p:cNvPr>
          <p:cNvSpPr>
            <a:spLocks noGrp="1"/>
          </p:cNvSpPr>
          <p:nvPr>
            <p:ph type="subTitle" idx="3"/>
          </p:nvPr>
        </p:nvSpPr>
        <p:spPr>
          <a:xfrm>
            <a:off x="360990" y="555173"/>
            <a:ext cx="8389363" cy="4216444"/>
          </a:xfrm>
        </p:spPr>
        <p:txBody>
          <a:bodyPr/>
          <a:lstStyle/>
          <a:p>
            <a:pPr marL="342900" indent="-342900" algn="just">
              <a:spcBef>
                <a:spcPts val="2200"/>
              </a:spcBef>
              <a:buClr>
                <a:srgbClr val="2E75B6"/>
              </a:buClr>
              <a:buFont typeface="+mj-lt"/>
              <a:buAutoNum type="arabicPeriod" startAt="3"/>
            </a:pPr>
            <a:r>
              <a:rPr lang="en-US" sz="1500" dirty="0">
                <a:latin typeface="Cambria" panose="02040503050406030204" pitchFamily="18" charset="0"/>
                <a:ea typeface="Cambria" panose="02040503050406030204" pitchFamily="18" charset="0"/>
              </a:rPr>
              <a:t>Include reference in the Audit Plan for any special audit considerations for risks due to fraud and related party transactions. For example, special detailed check list for each loan product. </a:t>
            </a:r>
          </a:p>
          <a:p>
            <a:pPr marL="342900" indent="-342900" algn="just">
              <a:spcBef>
                <a:spcPts val="2200"/>
              </a:spcBef>
              <a:buClr>
                <a:srgbClr val="2E75B6"/>
              </a:buClr>
              <a:buFont typeface="+mj-lt"/>
              <a:buAutoNum type="arabicPeriod" startAt="3"/>
            </a:pPr>
            <a:r>
              <a:rPr lang="en-US" sz="1500" dirty="0">
                <a:latin typeface="Cambria" panose="02040503050406030204" pitchFamily="18" charset="0"/>
                <a:ea typeface="Cambria" panose="02040503050406030204" pitchFamily="18" charset="0"/>
              </a:rPr>
              <a:t>Obtain a general understanding of the legal and regulatory framework applicable to the banking as per various applicable laws like RBI Act, FEMA, SEBI, Companies Act, Taxation Laws, </a:t>
            </a:r>
            <a:r>
              <a:rPr lang="en-US" sz="1500" dirty="0" err="1">
                <a:latin typeface="Cambria" panose="02040503050406030204" pitchFamily="18" charset="0"/>
                <a:ea typeface="Cambria" panose="02040503050406030204" pitchFamily="18" charset="0"/>
              </a:rPr>
              <a:t>Labour</a:t>
            </a:r>
            <a:r>
              <a:rPr lang="en-US" sz="1500" dirty="0">
                <a:latin typeface="Cambria" panose="02040503050406030204" pitchFamily="18" charset="0"/>
                <a:ea typeface="Cambria" panose="02040503050406030204" pitchFamily="18" charset="0"/>
              </a:rPr>
              <a:t> Laws, Competition Act, Information Technology Act etc., </a:t>
            </a:r>
          </a:p>
          <a:p>
            <a:pPr marL="717550" indent="-342900" algn="just">
              <a:spcBef>
                <a:spcPts val="1400"/>
              </a:spcBef>
              <a:buClr>
                <a:srgbClr val="2E75B6"/>
              </a:buClr>
              <a:buFont typeface="+mj-lt"/>
              <a:buAutoNum type="alphaLcParenR"/>
            </a:pPr>
            <a:r>
              <a:rPr lang="en-US" sz="1500" dirty="0">
                <a:latin typeface="Cambria" panose="02040503050406030204" pitchFamily="18" charset="0"/>
                <a:ea typeface="Cambria" panose="02040503050406030204" pitchFamily="18" charset="0"/>
              </a:rPr>
              <a:t>From the past legal files extract the cases related to non compliances for possible effect on material misstatement. </a:t>
            </a:r>
          </a:p>
          <a:p>
            <a:pPr marL="717550" indent="-342900" algn="just">
              <a:spcBef>
                <a:spcPts val="1400"/>
              </a:spcBef>
              <a:buClr>
                <a:srgbClr val="2E75B6"/>
              </a:buClr>
              <a:buFont typeface="+mj-lt"/>
              <a:buAutoNum type="alphaLcParenR"/>
            </a:pPr>
            <a:r>
              <a:rPr lang="en-US" sz="1500" dirty="0">
                <a:latin typeface="Cambria" panose="02040503050406030204" pitchFamily="18" charset="0"/>
                <a:ea typeface="Cambria" panose="02040503050406030204" pitchFamily="18" charset="0"/>
              </a:rPr>
              <a:t>In the recent past RBI has penalized many banks for non compliance to RBI Act w.r.t to IRAC norms, SWIFT, FEMA, Fraud Reporting etc., SBA may check the controls around compliance with these laws.</a:t>
            </a:r>
          </a:p>
          <a:p>
            <a:pPr marL="0" indent="0" algn="just" defTabSz="914400">
              <a:spcBef>
                <a:spcPts val="1400"/>
              </a:spcBef>
              <a:spcAft>
                <a:spcPts val="600"/>
              </a:spcAft>
              <a:buClr>
                <a:srgbClr val="3494BA"/>
              </a:buClr>
              <a:buSzPct val="115000"/>
              <a:defRPr/>
            </a:pPr>
            <a:endParaRPr lang="en-US" sz="15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F4CCD6F-05E9-DEF9-3BE6-F20EAB3BA339}"/>
              </a:ext>
            </a:extLst>
          </p:cNvPr>
          <p:cNvSpPr txBox="1"/>
          <p:nvPr/>
        </p:nvSpPr>
        <p:spPr>
          <a:xfrm>
            <a:off x="620486" y="218497"/>
            <a:ext cx="8033658" cy="1200329"/>
          </a:xfrm>
          <a:prstGeom prst="rect">
            <a:avLst/>
          </a:prstGeom>
          <a:noFill/>
        </p:spPr>
        <p:txBody>
          <a:bodyPr wrap="square">
            <a:spAutoFit/>
          </a:bodyPr>
          <a:lstStyle/>
          <a:p>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Planning, Risk Assessment and Response to Assessed Risks(3/5)</a:t>
            </a:r>
          </a:p>
          <a:p>
            <a:endParaRPr lang="en-AS" sz="2400" b="1" dirty="0">
              <a:solidFill>
                <a:schemeClr val="bg2"/>
              </a:solidFill>
            </a:endParaRPr>
          </a:p>
        </p:txBody>
      </p:sp>
    </p:spTree>
    <p:extLst>
      <p:ext uri="{BB962C8B-B14F-4D97-AF65-F5344CB8AC3E}">
        <p14:creationId xmlns:p14="http://schemas.microsoft.com/office/powerpoint/2010/main" val="1579864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D65A3DAB-CB2E-B8BC-42AA-66579E2D4FE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482A94A-A987-CC48-94D3-C7EEF685E40C}"/>
              </a:ext>
            </a:extLst>
          </p:cNvPr>
          <p:cNvSpPr>
            <a:spLocks noGrp="1"/>
          </p:cNvSpPr>
          <p:nvPr>
            <p:ph type="subTitle" idx="3"/>
          </p:nvPr>
        </p:nvSpPr>
        <p:spPr>
          <a:xfrm>
            <a:off x="377318" y="351066"/>
            <a:ext cx="8389363" cy="4216444"/>
          </a:xfrm>
        </p:spPr>
        <p:txBody>
          <a:bodyPr/>
          <a:lstStyle/>
          <a:p>
            <a:pPr marL="342900" indent="-342900" algn="just">
              <a:spcBef>
                <a:spcPts val="2600"/>
              </a:spcBef>
              <a:buClr>
                <a:srgbClr val="2E75B6"/>
              </a:buClr>
              <a:buFont typeface="+mj-lt"/>
              <a:buAutoNum type="arabicPeriod" startAt="5"/>
            </a:pPr>
            <a:r>
              <a:rPr lang="en-US" sz="1600" dirty="0">
                <a:latin typeface="Cambria" panose="02040503050406030204" pitchFamily="18" charset="0"/>
                <a:ea typeface="Cambria" panose="02040503050406030204" pitchFamily="18" charset="0"/>
              </a:rPr>
              <a:t>Determine and document materiality for the financial statements while establishing overall audit strategy. Also document the factors considered in determination of materiality. Following analysis will be helpful in determining samples:</a:t>
            </a:r>
          </a:p>
          <a:p>
            <a:pPr marL="628650" indent="-342900" algn="just">
              <a:spcBef>
                <a:spcPts val="1800"/>
              </a:spcBef>
              <a:buClr>
                <a:srgbClr val="2E75B6"/>
              </a:buClr>
              <a:buFont typeface="+mj-lt"/>
              <a:buAutoNum type="alphaLcParenR"/>
            </a:pPr>
            <a:r>
              <a:rPr lang="en-US" sz="1600" dirty="0">
                <a:latin typeface="Cambria" panose="02040503050406030204" pitchFamily="18" charset="0"/>
                <a:ea typeface="Cambria" panose="02040503050406030204" pitchFamily="18" charset="0"/>
              </a:rPr>
              <a:t>% of Product wise loans over total advances to understand the concentration of particular loan products.</a:t>
            </a:r>
          </a:p>
          <a:p>
            <a:pPr marL="628650" indent="-342900" algn="just">
              <a:spcBef>
                <a:spcPts val="1800"/>
              </a:spcBef>
              <a:buClr>
                <a:srgbClr val="2E75B6"/>
              </a:buClr>
              <a:buFont typeface="+mj-lt"/>
              <a:buAutoNum type="alphaLcParenR"/>
            </a:pPr>
            <a:r>
              <a:rPr lang="en-US" sz="1600" dirty="0">
                <a:latin typeface="Cambria" panose="02040503050406030204" pitchFamily="18" charset="0"/>
                <a:ea typeface="Cambria" panose="02040503050406030204" pitchFamily="18" charset="0"/>
              </a:rPr>
              <a:t>% of Borrower wise outstanding over total advances to understand the dominance of parties on the branch operations.</a:t>
            </a:r>
          </a:p>
          <a:p>
            <a:pPr marL="354013" indent="-342900" algn="just">
              <a:spcBef>
                <a:spcPts val="2600"/>
              </a:spcBef>
              <a:buClr>
                <a:srgbClr val="2E75B6"/>
              </a:buClr>
              <a:buFont typeface="+mj-lt"/>
              <a:buAutoNum type="arabicPeriod" startAt="6"/>
            </a:pPr>
            <a:r>
              <a:rPr lang="en-US" sz="1600" dirty="0">
                <a:latin typeface="Cambria" panose="02040503050406030204" pitchFamily="18" charset="0"/>
                <a:ea typeface="Cambria" panose="02040503050406030204" pitchFamily="18" charset="0"/>
              </a:rPr>
              <a:t>Document the design and effectiveness of controls and performing appropriate test of controls to obtain sufficient appropriate audit evidence. </a:t>
            </a:r>
          </a:p>
        </p:txBody>
      </p:sp>
      <p:sp>
        <p:nvSpPr>
          <p:cNvPr id="4" name="TextBox 3">
            <a:extLst>
              <a:ext uri="{FF2B5EF4-FFF2-40B4-BE49-F238E27FC236}">
                <a16:creationId xmlns:a16="http://schemas.microsoft.com/office/drawing/2014/main" id="{B42E2CCF-C112-5270-1FAE-DA49192E18CE}"/>
              </a:ext>
            </a:extLst>
          </p:cNvPr>
          <p:cNvSpPr txBox="1"/>
          <p:nvPr/>
        </p:nvSpPr>
        <p:spPr>
          <a:xfrm>
            <a:off x="620486" y="267483"/>
            <a:ext cx="8033658" cy="1200329"/>
          </a:xfrm>
          <a:prstGeom prst="rect">
            <a:avLst/>
          </a:prstGeom>
          <a:noFill/>
        </p:spPr>
        <p:txBody>
          <a:bodyPr wrap="square">
            <a:spAutoFit/>
          </a:bodyPr>
          <a:lstStyle/>
          <a:p>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Planning, Risk Assessment and Response to Assessed Risks(4/5)</a:t>
            </a:r>
          </a:p>
          <a:p>
            <a:endParaRPr lang="en-AS" sz="2400" b="1" dirty="0">
              <a:solidFill>
                <a:schemeClr val="bg2"/>
              </a:solidFill>
            </a:endParaRPr>
          </a:p>
        </p:txBody>
      </p:sp>
    </p:spTree>
    <p:extLst>
      <p:ext uri="{BB962C8B-B14F-4D97-AF65-F5344CB8AC3E}">
        <p14:creationId xmlns:p14="http://schemas.microsoft.com/office/powerpoint/2010/main" val="1466385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0E34F258-FA85-83B2-D7D4-106239727A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5E757A4-9990-7DC2-2AEE-0E001F987B48}"/>
              </a:ext>
            </a:extLst>
          </p:cNvPr>
          <p:cNvSpPr>
            <a:spLocks noGrp="1"/>
          </p:cNvSpPr>
          <p:nvPr>
            <p:ph type="subTitle" idx="3"/>
          </p:nvPr>
        </p:nvSpPr>
        <p:spPr>
          <a:xfrm>
            <a:off x="377318" y="-155119"/>
            <a:ext cx="8389363" cy="4216444"/>
          </a:xfrm>
        </p:spPr>
        <p:txBody>
          <a:bodyPr/>
          <a:lstStyle/>
          <a:p>
            <a:pPr marL="342900" indent="-342900" algn="just">
              <a:spcBef>
                <a:spcPts val="5000"/>
              </a:spcBef>
              <a:buClr>
                <a:srgbClr val="2E75B6"/>
              </a:buClr>
              <a:buFont typeface="+mj-lt"/>
              <a:buAutoNum type="arabicPeriod" startAt="7"/>
            </a:pPr>
            <a:r>
              <a:rPr lang="en-US" sz="1600" dirty="0">
                <a:latin typeface="Cambria" panose="02040503050406030204" pitchFamily="18" charset="0"/>
                <a:ea typeface="Cambria" panose="02040503050406030204" pitchFamily="18" charset="0"/>
              </a:rPr>
              <a:t>Test IT related controls, IT generated reports and have appropriate planned procedures including changes to IT systems and have appropriate IT personnel on engagement. </a:t>
            </a:r>
          </a:p>
          <a:p>
            <a:pPr marL="342900" indent="-342900" algn="just">
              <a:spcBef>
                <a:spcPts val="5000"/>
              </a:spcBef>
              <a:buClr>
                <a:srgbClr val="2E75B6"/>
              </a:buClr>
              <a:buFont typeface="+mj-lt"/>
              <a:buAutoNum type="arabicPeriod" startAt="7"/>
            </a:pPr>
            <a:r>
              <a:rPr lang="en-US" sz="1600" dirty="0">
                <a:latin typeface="Cambria" panose="02040503050406030204" pitchFamily="18" charset="0"/>
                <a:ea typeface="Cambria" panose="02040503050406030204" pitchFamily="18" charset="0"/>
              </a:rPr>
              <a:t>Design and implement the overall responses to address the assessed risks of material misstatement at the financial statement level. Examples include ratio analysis like Interest over Deposits, Interest over Advances etc.,  </a:t>
            </a:r>
          </a:p>
          <a:p>
            <a:pPr marL="342900" indent="-342900" algn="just">
              <a:spcBef>
                <a:spcPts val="2600"/>
              </a:spcBef>
              <a:buClr>
                <a:srgbClr val="2E75B6"/>
              </a:buClr>
              <a:buFont typeface="+mj-lt"/>
              <a:buAutoNum type="arabicPeriod" startAt="5"/>
            </a:pPr>
            <a:endParaRPr lang="en-US" sz="16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6B39F74B-C9B5-517E-B59C-CB42126A5B39}"/>
              </a:ext>
            </a:extLst>
          </p:cNvPr>
          <p:cNvSpPr txBox="1"/>
          <p:nvPr/>
        </p:nvSpPr>
        <p:spPr>
          <a:xfrm>
            <a:off x="620486" y="267483"/>
            <a:ext cx="8033658" cy="1200329"/>
          </a:xfrm>
          <a:prstGeom prst="rect">
            <a:avLst/>
          </a:prstGeom>
          <a:noFill/>
        </p:spPr>
        <p:txBody>
          <a:bodyPr wrap="square">
            <a:spAutoFit/>
          </a:bodyPr>
          <a:lstStyle/>
          <a:p>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Planning, Risk Assessment and Response to Assessed Risks(5/5)</a:t>
            </a:r>
          </a:p>
          <a:p>
            <a:endParaRPr lang="en-AS" sz="2400" b="1" dirty="0">
              <a:solidFill>
                <a:schemeClr val="bg2"/>
              </a:solidFill>
            </a:endParaRPr>
          </a:p>
        </p:txBody>
      </p:sp>
    </p:spTree>
    <p:extLst>
      <p:ext uri="{BB962C8B-B14F-4D97-AF65-F5344CB8AC3E}">
        <p14:creationId xmlns:p14="http://schemas.microsoft.com/office/powerpoint/2010/main" val="1048132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5B5FC23C-B44B-FDC8-0690-5D3057C37D6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31F0F25-6703-CC4C-BBA0-753084980B23}"/>
              </a:ext>
            </a:extLst>
          </p:cNvPr>
          <p:cNvSpPr>
            <a:spLocks noGrp="1"/>
          </p:cNvSpPr>
          <p:nvPr>
            <p:ph type="subTitle" idx="3"/>
          </p:nvPr>
        </p:nvSpPr>
        <p:spPr>
          <a:xfrm>
            <a:off x="377318" y="1170708"/>
            <a:ext cx="8389363" cy="3731537"/>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Non-Compliance with RBI Master Direction.</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Non-Compliance with RBI Circular with special emphasize on IRAC Norms.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Non-Compliance with other RBI Notification, Circular, Press Release.</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Divergence with RBI Risk Assessment Report under Supervisory Programme for Assessment of Risk and Capital in terms of their annual inspection.</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Non-Compliance w.r.t. Bank's closing circular.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Attestation of incorrect statement in the Audit Report.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Non-Compliance with technical standard issued by ICAI.</a:t>
            </a:r>
          </a:p>
        </p:txBody>
      </p:sp>
      <p:sp>
        <p:nvSpPr>
          <p:cNvPr id="2" name="Google Shape;387;p33">
            <a:extLst>
              <a:ext uri="{FF2B5EF4-FFF2-40B4-BE49-F238E27FC236}">
                <a16:creationId xmlns:a16="http://schemas.microsoft.com/office/drawing/2014/main" id="{53F1D4C2-7CCE-8C34-3043-B02EF227DD41}"/>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Audit Risk</a:t>
            </a:r>
          </a:p>
        </p:txBody>
      </p:sp>
    </p:spTree>
    <p:extLst>
      <p:ext uri="{BB962C8B-B14F-4D97-AF65-F5344CB8AC3E}">
        <p14:creationId xmlns:p14="http://schemas.microsoft.com/office/powerpoint/2010/main" val="3827096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ED611A8C-CBBF-8031-BAE2-923957EDF3F1}"/>
            </a:ext>
          </a:extLst>
        </p:cNvPr>
        <p:cNvGrpSpPr/>
        <p:nvPr/>
      </p:nvGrpSpPr>
      <p:grpSpPr>
        <a:xfrm>
          <a:off x="0" y="0"/>
          <a:ext cx="0" cy="0"/>
          <a:chOff x="0" y="0"/>
          <a:chExt cx="0" cy="0"/>
        </a:xfrm>
      </p:grpSpPr>
      <p:grpSp>
        <p:nvGrpSpPr>
          <p:cNvPr id="364" name="Google Shape;364;p32">
            <a:extLst>
              <a:ext uri="{FF2B5EF4-FFF2-40B4-BE49-F238E27FC236}">
                <a16:creationId xmlns:a16="http://schemas.microsoft.com/office/drawing/2014/main" id="{AF5649D6-6313-B8A1-E746-355300D1128F}"/>
              </a:ext>
            </a:extLst>
          </p:cNvPr>
          <p:cNvGrpSpPr/>
          <p:nvPr/>
        </p:nvGrpSpPr>
        <p:grpSpPr>
          <a:xfrm>
            <a:off x="3223437" y="2"/>
            <a:ext cx="2366780" cy="5143553"/>
            <a:chOff x="-22726" y="0"/>
            <a:chExt cx="2370810" cy="5152312"/>
          </a:xfrm>
        </p:grpSpPr>
        <p:pic>
          <p:nvPicPr>
            <p:cNvPr id="365" name="Google Shape;365;p32">
              <a:extLst>
                <a:ext uri="{FF2B5EF4-FFF2-40B4-BE49-F238E27FC236}">
                  <a16:creationId xmlns:a16="http://schemas.microsoft.com/office/drawing/2014/main" id="{8BA7124B-DB86-2388-E3A5-4E42A0A15BCF}"/>
                </a:ext>
              </a:extLst>
            </p:cNvPr>
            <p:cNvPicPr preferRelativeResize="0"/>
            <p:nvPr/>
          </p:nvPicPr>
          <p:blipFill rotWithShape="1">
            <a:blip r:embed="rId3">
              <a:alphaModFix/>
            </a:blip>
            <a:srcRect l="5518" t="-5105" b="30035"/>
            <a:stretch/>
          </p:blipFill>
          <p:spPr>
            <a:xfrm rot="5400000">
              <a:off x="-361014" y="877812"/>
              <a:ext cx="2605925" cy="1929300"/>
            </a:xfrm>
            <a:prstGeom prst="rect">
              <a:avLst/>
            </a:prstGeom>
            <a:noFill/>
            <a:ln>
              <a:noFill/>
            </a:ln>
          </p:spPr>
        </p:pic>
        <p:pic>
          <p:nvPicPr>
            <p:cNvPr id="366" name="Google Shape;366;p32">
              <a:extLst>
                <a:ext uri="{FF2B5EF4-FFF2-40B4-BE49-F238E27FC236}">
                  <a16:creationId xmlns:a16="http://schemas.microsoft.com/office/drawing/2014/main" id="{2A9C4F58-D8F4-846E-62CC-451D8A17B7F2}"/>
                </a:ext>
              </a:extLst>
            </p:cNvPr>
            <p:cNvPicPr preferRelativeResize="0"/>
            <p:nvPr/>
          </p:nvPicPr>
          <p:blipFill rotWithShape="1">
            <a:blip r:embed="rId4">
              <a:alphaModFix/>
            </a:blip>
            <a:srcRect l="11254" r="13011" b="50882"/>
            <a:stretch/>
          </p:blipFill>
          <p:spPr>
            <a:xfrm rot="5400000">
              <a:off x="-487394" y="1982825"/>
              <a:ext cx="2190249" cy="1214897"/>
            </a:xfrm>
            <a:prstGeom prst="rect">
              <a:avLst/>
            </a:prstGeom>
            <a:noFill/>
            <a:ln>
              <a:noFill/>
            </a:ln>
          </p:spPr>
        </p:pic>
        <p:pic>
          <p:nvPicPr>
            <p:cNvPr id="367" name="Google Shape;367;p32">
              <a:extLst>
                <a:ext uri="{FF2B5EF4-FFF2-40B4-BE49-F238E27FC236}">
                  <a16:creationId xmlns:a16="http://schemas.microsoft.com/office/drawing/2014/main" id="{49AA94BC-6631-9511-5190-ED905C2732CB}"/>
                </a:ext>
              </a:extLst>
            </p:cNvPr>
            <p:cNvPicPr preferRelativeResize="0"/>
            <p:nvPr/>
          </p:nvPicPr>
          <p:blipFill rotWithShape="1">
            <a:blip r:embed="rId3">
              <a:alphaModFix/>
            </a:blip>
            <a:srcRect t="4103" b="50814"/>
            <a:stretch/>
          </p:blipFill>
          <p:spPr>
            <a:xfrm rot="5400000">
              <a:off x="-838218" y="3098916"/>
              <a:ext cx="2891885" cy="1214897"/>
            </a:xfrm>
            <a:prstGeom prst="rect">
              <a:avLst/>
            </a:prstGeom>
            <a:noFill/>
            <a:ln>
              <a:noFill/>
            </a:ln>
          </p:spPr>
        </p:pic>
        <p:pic>
          <p:nvPicPr>
            <p:cNvPr id="368" name="Google Shape;368;p32">
              <a:extLst>
                <a:ext uri="{FF2B5EF4-FFF2-40B4-BE49-F238E27FC236}">
                  <a16:creationId xmlns:a16="http://schemas.microsoft.com/office/drawing/2014/main" id="{FFD24069-6ABA-BEA2-99AA-00428C89FB92}"/>
                </a:ext>
              </a:extLst>
            </p:cNvPr>
            <p:cNvPicPr preferRelativeResize="0"/>
            <p:nvPr/>
          </p:nvPicPr>
          <p:blipFill rotWithShape="1">
            <a:blip r:embed="rId3">
              <a:alphaModFix/>
            </a:blip>
            <a:srcRect l="5517" t="-5105" r="37552" b="30035"/>
            <a:stretch/>
          </p:blipFill>
          <p:spPr>
            <a:xfrm rot="5400000">
              <a:off x="197874" y="2998120"/>
              <a:ext cx="1929638" cy="2370781"/>
            </a:xfrm>
            <a:prstGeom prst="rect">
              <a:avLst/>
            </a:prstGeom>
            <a:noFill/>
            <a:ln>
              <a:noFill/>
            </a:ln>
          </p:spPr>
        </p:pic>
        <p:pic>
          <p:nvPicPr>
            <p:cNvPr id="369" name="Google Shape;369;p32">
              <a:extLst>
                <a:ext uri="{FF2B5EF4-FFF2-40B4-BE49-F238E27FC236}">
                  <a16:creationId xmlns:a16="http://schemas.microsoft.com/office/drawing/2014/main" id="{F6C1E930-32FF-9BDB-E106-4B8E87062B30}"/>
                </a:ext>
              </a:extLst>
            </p:cNvPr>
            <p:cNvPicPr preferRelativeResize="0"/>
            <p:nvPr/>
          </p:nvPicPr>
          <p:blipFill rotWithShape="1">
            <a:blip r:embed="rId3">
              <a:alphaModFix/>
            </a:blip>
            <a:srcRect l="5518" t="-5105" b="30035"/>
            <a:stretch/>
          </p:blipFill>
          <p:spPr>
            <a:xfrm rot="5400000">
              <a:off x="-288575" y="3041699"/>
              <a:ext cx="2048200" cy="1516500"/>
            </a:xfrm>
            <a:prstGeom prst="rect">
              <a:avLst/>
            </a:prstGeom>
            <a:noFill/>
            <a:ln>
              <a:noFill/>
            </a:ln>
          </p:spPr>
        </p:pic>
        <p:pic>
          <p:nvPicPr>
            <p:cNvPr id="370" name="Google Shape;370;p32">
              <a:extLst>
                <a:ext uri="{FF2B5EF4-FFF2-40B4-BE49-F238E27FC236}">
                  <a16:creationId xmlns:a16="http://schemas.microsoft.com/office/drawing/2014/main" id="{00571368-4610-8CED-4C64-4FD6775BFF8C}"/>
                </a:ext>
              </a:extLst>
            </p:cNvPr>
            <p:cNvPicPr preferRelativeResize="0"/>
            <p:nvPr/>
          </p:nvPicPr>
          <p:blipFill rotWithShape="1">
            <a:blip r:embed="rId4">
              <a:alphaModFix/>
            </a:blip>
            <a:srcRect l="11254" r="13011" b="50882"/>
            <a:stretch/>
          </p:blipFill>
          <p:spPr>
            <a:xfrm rot="5400000">
              <a:off x="-358013" y="2865168"/>
              <a:ext cx="1580494" cy="876739"/>
            </a:xfrm>
            <a:prstGeom prst="rect">
              <a:avLst/>
            </a:prstGeom>
            <a:noFill/>
            <a:ln>
              <a:noFill/>
            </a:ln>
          </p:spPr>
        </p:pic>
        <p:pic>
          <p:nvPicPr>
            <p:cNvPr id="371" name="Google Shape;371;p32">
              <a:extLst>
                <a:ext uri="{FF2B5EF4-FFF2-40B4-BE49-F238E27FC236}">
                  <a16:creationId xmlns:a16="http://schemas.microsoft.com/office/drawing/2014/main" id="{E8DB87B8-F5C9-B8CC-D6CD-B14C094B7B87}"/>
                </a:ext>
              </a:extLst>
            </p:cNvPr>
            <p:cNvPicPr preferRelativeResize="0"/>
            <p:nvPr/>
          </p:nvPicPr>
          <p:blipFill rotWithShape="1">
            <a:blip r:embed="rId3">
              <a:alphaModFix/>
            </a:blip>
            <a:srcRect t="4103" b="50814"/>
            <a:stretch/>
          </p:blipFill>
          <p:spPr>
            <a:xfrm rot="5400000">
              <a:off x="-611169" y="3670544"/>
              <a:ext cx="2086798" cy="876739"/>
            </a:xfrm>
            <a:prstGeom prst="rect">
              <a:avLst/>
            </a:prstGeom>
            <a:noFill/>
            <a:ln>
              <a:noFill/>
            </a:ln>
          </p:spPr>
        </p:pic>
        <p:pic>
          <p:nvPicPr>
            <p:cNvPr id="372" name="Google Shape;372;p32">
              <a:extLst>
                <a:ext uri="{FF2B5EF4-FFF2-40B4-BE49-F238E27FC236}">
                  <a16:creationId xmlns:a16="http://schemas.microsoft.com/office/drawing/2014/main" id="{EB2B3440-C7FA-1E30-49A6-F3E5BE61C4BA}"/>
                </a:ext>
              </a:extLst>
            </p:cNvPr>
            <p:cNvPicPr preferRelativeResize="0"/>
            <p:nvPr/>
          </p:nvPicPr>
          <p:blipFill rotWithShape="1">
            <a:blip r:embed="rId3">
              <a:alphaModFix/>
            </a:blip>
            <a:srcRect l="5519" t="-5105" r="50853" b="30035"/>
            <a:stretch/>
          </p:blipFill>
          <p:spPr>
            <a:xfrm rot="5400000">
              <a:off x="299210" y="3435075"/>
              <a:ext cx="1067033" cy="1710895"/>
            </a:xfrm>
            <a:prstGeom prst="rect">
              <a:avLst/>
            </a:prstGeom>
            <a:noFill/>
            <a:ln>
              <a:noFill/>
            </a:ln>
          </p:spPr>
        </p:pic>
        <p:pic>
          <p:nvPicPr>
            <p:cNvPr id="373" name="Google Shape;373;p32">
              <a:extLst>
                <a:ext uri="{FF2B5EF4-FFF2-40B4-BE49-F238E27FC236}">
                  <a16:creationId xmlns:a16="http://schemas.microsoft.com/office/drawing/2014/main" id="{D573A339-6E28-89C9-91DE-44B5DC9C4D31}"/>
                </a:ext>
              </a:extLst>
            </p:cNvPr>
            <p:cNvPicPr preferRelativeResize="0"/>
            <p:nvPr/>
          </p:nvPicPr>
          <p:blipFill rotWithShape="1">
            <a:blip r:embed="rId5">
              <a:alphaModFix/>
            </a:blip>
            <a:srcRect b="50444"/>
            <a:stretch/>
          </p:blipFill>
          <p:spPr>
            <a:xfrm rot="5400000">
              <a:off x="-380108" y="4181573"/>
              <a:ext cx="1328116" cy="613343"/>
            </a:xfrm>
            <a:prstGeom prst="rect">
              <a:avLst/>
            </a:prstGeom>
            <a:noFill/>
            <a:ln>
              <a:noFill/>
            </a:ln>
          </p:spPr>
        </p:pic>
        <p:pic>
          <p:nvPicPr>
            <p:cNvPr id="374" name="Google Shape;374;p32">
              <a:extLst>
                <a:ext uri="{FF2B5EF4-FFF2-40B4-BE49-F238E27FC236}">
                  <a16:creationId xmlns:a16="http://schemas.microsoft.com/office/drawing/2014/main" id="{34DEA3AA-CA21-191E-0CB8-DC194AA7657B}"/>
                </a:ext>
              </a:extLst>
            </p:cNvPr>
            <p:cNvPicPr preferRelativeResize="0"/>
            <p:nvPr/>
          </p:nvPicPr>
          <p:blipFill rotWithShape="1">
            <a:blip r:embed="rId5">
              <a:alphaModFix/>
            </a:blip>
            <a:srcRect b="50444"/>
            <a:stretch/>
          </p:blipFill>
          <p:spPr>
            <a:xfrm rot="5400000">
              <a:off x="71478" y="4181573"/>
              <a:ext cx="1328116" cy="613343"/>
            </a:xfrm>
            <a:prstGeom prst="rect">
              <a:avLst/>
            </a:prstGeom>
            <a:noFill/>
            <a:ln>
              <a:noFill/>
            </a:ln>
          </p:spPr>
        </p:pic>
        <p:pic>
          <p:nvPicPr>
            <p:cNvPr id="375" name="Google Shape;375;p32">
              <a:extLst>
                <a:ext uri="{FF2B5EF4-FFF2-40B4-BE49-F238E27FC236}">
                  <a16:creationId xmlns:a16="http://schemas.microsoft.com/office/drawing/2014/main" id="{56C4D105-7663-FE38-71D8-CD6DE74FEA47}"/>
                </a:ext>
              </a:extLst>
            </p:cNvPr>
            <p:cNvPicPr preferRelativeResize="0"/>
            <p:nvPr/>
          </p:nvPicPr>
          <p:blipFill rotWithShape="1">
            <a:blip r:embed="rId3">
              <a:alphaModFix/>
            </a:blip>
            <a:srcRect l="35435" t="1039" r="12099" b="47016"/>
            <a:stretch/>
          </p:blipFill>
          <p:spPr>
            <a:xfrm rot="5400000">
              <a:off x="-103713" y="81012"/>
              <a:ext cx="2091325" cy="1929300"/>
            </a:xfrm>
            <a:prstGeom prst="rect">
              <a:avLst/>
            </a:prstGeom>
            <a:noFill/>
            <a:ln>
              <a:noFill/>
            </a:ln>
          </p:spPr>
        </p:pic>
        <p:pic>
          <p:nvPicPr>
            <p:cNvPr id="376" name="Google Shape;376;p32">
              <a:extLst>
                <a:ext uri="{FF2B5EF4-FFF2-40B4-BE49-F238E27FC236}">
                  <a16:creationId xmlns:a16="http://schemas.microsoft.com/office/drawing/2014/main" id="{A70B93DB-DDD7-3456-A2F9-AD2AA6FFCA7F}"/>
                </a:ext>
              </a:extLst>
            </p:cNvPr>
            <p:cNvPicPr preferRelativeResize="0"/>
            <p:nvPr/>
          </p:nvPicPr>
          <p:blipFill rotWithShape="1">
            <a:blip r:embed="rId5">
              <a:alphaModFix/>
            </a:blip>
            <a:srcRect b="50444"/>
            <a:stretch/>
          </p:blipFill>
          <p:spPr>
            <a:xfrm rot="5400000">
              <a:off x="-230383" y="1816890"/>
              <a:ext cx="771750" cy="356382"/>
            </a:xfrm>
            <a:prstGeom prst="rect">
              <a:avLst/>
            </a:prstGeom>
            <a:noFill/>
            <a:ln>
              <a:noFill/>
            </a:ln>
          </p:spPr>
        </p:pic>
        <p:pic>
          <p:nvPicPr>
            <p:cNvPr id="377" name="Google Shape;377;p32">
              <a:extLst>
                <a:ext uri="{FF2B5EF4-FFF2-40B4-BE49-F238E27FC236}">
                  <a16:creationId xmlns:a16="http://schemas.microsoft.com/office/drawing/2014/main" id="{AD0332C0-6258-7B6F-BB74-6DC2F30DAAE1}"/>
                </a:ext>
              </a:extLst>
            </p:cNvPr>
            <p:cNvPicPr preferRelativeResize="0"/>
            <p:nvPr/>
          </p:nvPicPr>
          <p:blipFill rotWithShape="1">
            <a:blip r:embed="rId5">
              <a:alphaModFix/>
            </a:blip>
            <a:srcRect b="50444"/>
            <a:stretch/>
          </p:blipFill>
          <p:spPr>
            <a:xfrm rot="5400000">
              <a:off x="-517999" y="2755704"/>
              <a:ext cx="1840503" cy="849910"/>
            </a:xfrm>
            <a:prstGeom prst="rect">
              <a:avLst/>
            </a:prstGeom>
            <a:noFill/>
            <a:ln>
              <a:noFill/>
            </a:ln>
          </p:spPr>
        </p:pic>
        <p:pic>
          <p:nvPicPr>
            <p:cNvPr id="378" name="Google Shape;378;p32">
              <a:extLst>
                <a:ext uri="{FF2B5EF4-FFF2-40B4-BE49-F238E27FC236}">
                  <a16:creationId xmlns:a16="http://schemas.microsoft.com/office/drawing/2014/main" id="{BA714A88-252C-4099-8377-8635A98E8F90}"/>
                </a:ext>
              </a:extLst>
            </p:cNvPr>
            <p:cNvPicPr preferRelativeResize="0"/>
            <p:nvPr/>
          </p:nvPicPr>
          <p:blipFill rotWithShape="1">
            <a:blip r:embed="rId4">
              <a:alphaModFix/>
            </a:blip>
            <a:srcRect l="11254" r="13011" b="50882"/>
            <a:stretch/>
          </p:blipFill>
          <p:spPr>
            <a:xfrm rot="5400000">
              <a:off x="-311303" y="3493776"/>
              <a:ext cx="1296169" cy="719015"/>
            </a:xfrm>
            <a:prstGeom prst="rect">
              <a:avLst/>
            </a:prstGeom>
            <a:noFill/>
            <a:ln>
              <a:noFill/>
            </a:ln>
          </p:spPr>
        </p:pic>
      </p:grpSp>
      <p:sp>
        <p:nvSpPr>
          <p:cNvPr id="379" name="Google Shape;379;p32">
            <a:extLst>
              <a:ext uri="{FF2B5EF4-FFF2-40B4-BE49-F238E27FC236}">
                <a16:creationId xmlns:a16="http://schemas.microsoft.com/office/drawing/2014/main" id="{3A23B4AF-32C5-2427-127D-8A284619D92E}"/>
              </a:ext>
            </a:extLst>
          </p:cNvPr>
          <p:cNvSpPr txBox="1">
            <a:spLocks noGrp="1"/>
          </p:cNvSpPr>
          <p:nvPr>
            <p:ph type="title"/>
          </p:nvPr>
        </p:nvSpPr>
        <p:spPr>
          <a:xfrm>
            <a:off x="5318448" y="2415225"/>
            <a:ext cx="3254051" cy="154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Audit Execution</a:t>
            </a:r>
          </a:p>
        </p:txBody>
      </p:sp>
      <p:sp>
        <p:nvSpPr>
          <p:cNvPr id="380" name="Google Shape;380;p32">
            <a:extLst>
              <a:ext uri="{FF2B5EF4-FFF2-40B4-BE49-F238E27FC236}">
                <a16:creationId xmlns:a16="http://schemas.microsoft.com/office/drawing/2014/main" id="{C955F2C3-98C8-E267-2141-936D5BD1EF0F}"/>
              </a:ext>
            </a:extLst>
          </p:cNvPr>
          <p:cNvSpPr txBox="1">
            <a:spLocks noGrp="1"/>
          </p:cNvSpPr>
          <p:nvPr>
            <p:ph type="title" idx="2"/>
          </p:nvPr>
        </p:nvSpPr>
        <p:spPr>
          <a:xfrm>
            <a:off x="5318450" y="1148175"/>
            <a:ext cx="1214100" cy="1016100"/>
          </a:xfrm>
          <a:prstGeom prst="rect">
            <a:avLst/>
          </a:prstGeom>
          <a:solidFill>
            <a:srgbClr val="00206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Cambria" panose="02040503050406030204" pitchFamily="18" charset="0"/>
                <a:ea typeface="Cambria" panose="02040503050406030204" pitchFamily="18" charset="0"/>
              </a:rPr>
              <a:t>02</a:t>
            </a:r>
            <a:endParaRPr dirty="0">
              <a:solidFill>
                <a:schemeClr val="bg1"/>
              </a:solidFill>
              <a:latin typeface="Cambria" panose="02040503050406030204" pitchFamily="18" charset="0"/>
              <a:ea typeface="Cambria" panose="02040503050406030204" pitchFamily="18" charset="0"/>
            </a:endParaRPr>
          </a:p>
        </p:txBody>
      </p:sp>
      <p:pic>
        <p:nvPicPr>
          <p:cNvPr id="1026" name="Picture 2" descr="Continuous auditing facilitates audit planning and execution' -  International Finance">
            <a:extLst>
              <a:ext uri="{FF2B5EF4-FFF2-40B4-BE49-F238E27FC236}">
                <a16:creationId xmlns:a16="http://schemas.microsoft.com/office/drawing/2014/main" id="{3FCB4D1B-651B-744F-AE39-E47ACFD63C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122"/>
            <a:ext cx="4572000" cy="50931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671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83A7D4F3-62C8-294A-43AA-749708A4D925}"/>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7881A11F-F144-CD94-DF26-1940318493AF}"/>
              </a:ext>
            </a:extLst>
          </p:cNvPr>
          <p:cNvGraphicFramePr/>
          <p:nvPr>
            <p:extLst>
              <p:ext uri="{D42A27DB-BD31-4B8C-83A1-F6EECF244321}">
                <p14:modId xmlns:p14="http://schemas.microsoft.com/office/powerpoint/2010/main" val="3827314381"/>
              </p:ext>
            </p:extLst>
          </p:nvPr>
        </p:nvGraphicFramePr>
        <p:xfrm>
          <a:off x="788437" y="1010073"/>
          <a:ext cx="7704000" cy="185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Google Shape;387;p33">
            <a:extLst>
              <a:ext uri="{FF2B5EF4-FFF2-40B4-BE49-F238E27FC236}">
                <a16:creationId xmlns:a16="http://schemas.microsoft.com/office/drawing/2014/main" id="{C23D8E35-EA09-150B-F266-B1CF66D6A225}"/>
              </a:ext>
            </a:extLst>
          </p:cNvPr>
          <p:cNvSpPr txBox="1">
            <a:spLocks noGrp="1"/>
          </p:cNvSpPr>
          <p:nvPr>
            <p:ph type="title"/>
          </p:nvPr>
        </p:nvSpPr>
        <p:spPr>
          <a:xfrm>
            <a:off x="720000" y="47813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Audit Execution</a:t>
            </a:r>
          </a:p>
        </p:txBody>
      </p:sp>
      <p:sp>
        <p:nvSpPr>
          <p:cNvPr id="4" name="Content Placeholder 2">
            <a:extLst>
              <a:ext uri="{FF2B5EF4-FFF2-40B4-BE49-F238E27FC236}">
                <a16:creationId xmlns:a16="http://schemas.microsoft.com/office/drawing/2014/main" id="{4D05A020-E932-EB4E-2889-A432585EE91F}"/>
              </a:ext>
            </a:extLst>
          </p:cNvPr>
          <p:cNvSpPr txBox="1">
            <a:spLocks/>
          </p:cNvSpPr>
          <p:nvPr/>
        </p:nvSpPr>
        <p:spPr>
          <a:xfrm>
            <a:off x="870739" y="2729962"/>
            <a:ext cx="7899188" cy="18578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buClr>
                <a:srgbClr val="2E75B6"/>
              </a:buClr>
            </a:pPr>
            <a:r>
              <a:rPr lang="en-US" sz="2000" dirty="0">
                <a:latin typeface="Cambria" panose="02040503050406030204" pitchFamily="18" charset="0"/>
                <a:ea typeface="Cambria" panose="02040503050406030204" pitchFamily="18" charset="0"/>
              </a:rPr>
              <a:t>Major Scope to be covered by the Statutory Auditor</a:t>
            </a:r>
          </a:p>
          <a:p>
            <a:pPr algn="just">
              <a:buClr>
                <a:srgbClr val="2E75B6"/>
              </a:buClr>
            </a:pPr>
            <a:r>
              <a:rPr lang="en-IN" sz="2000" dirty="0">
                <a:latin typeface="Cambria" panose="02040503050406030204" pitchFamily="18" charset="0"/>
                <a:ea typeface="Cambria" panose="02040503050406030204" pitchFamily="18" charset="0"/>
              </a:rPr>
              <a:t>Pre-Acceptance Procedure</a:t>
            </a:r>
          </a:p>
          <a:p>
            <a:pPr algn="just">
              <a:buClr>
                <a:srgbClr val="2E75B6"/>
              </a:buClr>
            </a:pPr>
            <a:r>
              <a:rPr lang="en-IN" sz="2000" dirty="0">
                <a:latin typeface="Cambria" panose="02040503050406030204" pitchFamily="18" charset="0"/>
                <a:ea typeface="Cambria" panose="02040503050406030204" pitchFamily="18" charset="0"/>
              </a:rPr>
              <a:t>Post Acceptance Procedure</a:t>
            </a:r>
          </a:p>
          <a:p>
            <a:pPr algn="just">
              <a:buClr>
                <a:srgbClr val="2E75B6"/>
              </a:buClr>
            </a:pPr>
            <a:r>
              <a:rPr lang="en-US" sz="2000" dirty="0">
                <a:latin typeface="Cambria" panose="02040503050406030204" pitchFamily="18" charset="0"/>
                <a:ea typeface="Cambria" panose="02040503050406030204" pitchFamily="18" charset="0"/>
              </a:rPr>
              <a:t>Audit procedures to be followed</a:t>
            </a:r>
            <a:endParaRPr lang="en-IN" sz="2000" dirty="0">
              <a:latin typeface="Cambria" panose="02040503050406030204" pitchFamily="18" charset="0"/>
              <a:ea typeface="Cambria" panose="02040503050406030204" pitchFamily="18" charset="0"/>
            </a:endParaRPr>
          </a:p>
          <a:p>
            <a:pPr algn="just">
              <a:buClr>
                <a:srgbClr val="2E75B6"/>
              </a:buClr>
            </a:pPr>
            <a:r>
              <a:rPr lang="en-IN" sz="2000" dirty="0">
                <a:latin typeface="Cambria" panose="02040503050406030204" pitchFamily="18" charset="0"/>
                <a:ea typeface="Cambria" panose="02040503050406030204" pitchFamily="18" charset="0"/>
              </a:rPr>
              <a:t>Essential Bank Audit </a:t>
            </a:r>
          </a:p>
          <a:p>
            <a:pPr algn="just">
              <a:buClr>
                <a:srgbClr val="2E75B6"/>
              </a:buClr>
            </a:pPr>
            <a:r>
              <a:rPr lang="en-IN" sz="2000" dirty="0">
                <a:latin typeface="Cambria" panose="02040503050406030204" pitchFamily="18" charset="0"/>
                <a:ea typeface="Cambria" panose="02040503050406030204" pitchFamily="18" charset="0"/>
              </a:rPr>
              <a:t>Compliance with SAs issued by ICAI</a:t>
            </a:r>
          </a:p>
        </p:txBody>
      </p:sp>
    </p:spTree>
    <p:extLst>
      <p:ext uri="{BB962C8B-B14F-4D97-AF65-F5344CB8AC3E}">
        <p14:creationId xmlns:p14="http://schemas.microsoft.com/office/powerpoint/2010/main" val="223069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EAB37BC1-FFB3-5831-6DE1-EDC44D9913B4}"/>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4BC63649-30B7-8C38-68F5-E334E553B75B}"/>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Major Scope to be covered by the Statutory Auditor</a:t>
            </a:r>
          </a:p>
        </p:txBody>
      </p:sp>
      <p:graphicFrame>
        <p:nvGraphicFramePr>
          <p:cNvPr id="7" name="Content Placeholder 3">
            <a:extLst>
              <a:ext uri="{FF2B5EF4-FFF2-40B4-BE49-F238E27FC236}">
                <a16:creationId xmlns:a16="http://schemas.microsoft.com/office/drawing/2014/main" id="{9F68CBF2-0688-5896-FBA4-CAAF247FE671}"/>
              </a:ext>
            </a:extLst>
          </p:cNvPr>
          <p:cNvGraphicFramePr>
            <a:graphicFrameLocks/>
          </p:cNvGraphicFramePr>
          <p:nvPr>
            <p:extLst>
              <p:ext uri="{D42A27DB-BD31-4B8C-83A1-F6EECF244321}">
                <p14:modId xmlns:p14="http://schemas.microsoft.com/office/powerpoint/2010/main" val="3506722313"/>
              </p:ext>
            </p:extLst>
          </p:nvPr>
        </p:nvGraphicFramePr>
        <p:xfrm>
          <a:off x="618186" y="1503832"/>
          <a:ext cx="4324350" cy="2833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AF1F985E-5EAB-EEB7-8E79-DC983A6F5A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2760" y="1399195"/>
            <a:ext cx="3616193" cy="30429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07590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9"/>
          <p:cNvSpPr txBox="1">
            <a:spLocks noGrp="1"/>
          </p:cNvSpPr>
          <p:nvPr>
            <p:ph type="title"/>
          </p:nvPr>
        </p:nvSpPr>
        <p:spPr>
          <a:xfrm>
            <a:off x="524058" y="237646"/>
            <a:ext cx="806215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Table of Contents</a:t>
            </a:r>
          </a:p>
        </p:txBody>
      </p:sp>
      <p:graphicFrame>
        <p:nvGraphicFramePr>
          <p:cNvPr id="4" name="Table 3">
            <a:extLst>
              <a:ext uri="{FF2B5EF4-FFF2-40B4-BE49-F238E27FC236}">
                <a16:creationId xmlns:a16="http://schemas.microsoft.com/office/drawing/2014/main" id="{D24BB66A-6A88-0DC1-44CE-A6030BDC3E0D}"/>
              </a:ext>
            </a:extLst>
          </p:cNvPr>
          <p:cNvGraphicFramePr>
            <a:graphicFrameLocks noGrp="1"/>
          </p:cNvGraphicFramePr>
          <p:nvPr>
            <p:extLst>
              <p:ext uri="{D42A27DB-BD31-4B8C-83A1-F6EECF244321}">
                <p14:modId xmlns:p14="http://schemas.microsoft.com/office/powerpoint/2010/main" val="2885901769"/>
              </p:ext>
            </p:extLst>
          </p:nvPr>
        </p:nvGraphicFramePr>
        <p:xfrm>
          <a:off x="559010" y="1098362"/>
          <a:ext cx="7988997" cy="2992120"/>
        </p:xfrm>
        <a:graphic>
          <a:graphicData uri="http://schemas.openxmlformats.org/drawingml/2006/table">
            <a:tbl>
              <a:tblPr firstRow="1" bandRow="1">
                <a:tableStyleId>{DD9C4CAC-9136-4711-B86B-1324A45873EE}</a:tableStyleId>
              </a:tblPr>
              <a:tblGrid>
                <a:gridCol w="1268674">
                  <a:extLst>
                    <a:ext uri="{9D8B030D-6E8A-4147-A177-3AD203B41FA5}">
                      <a16:colId xmlns:a16="http://schemas.microsoft.com/office/drawing/2014/main" val="4106554546"/>
                    </a:ext>
                  </a:extLst>
                </a:gridCol>
                <a:gridCol w="6720323">
                  <a:extLst>
                    <a:ext uri="{9D8B030D-6E8A-4147-A177-3AD203B41FA5}">
                      <a16:colId xmlns:a16="http://schemas.microsoft.com/office/drawing/2014/main" val="2720492152"/>
                    </a:ext>
                  </a:extLst>
                </a:gridCol>
              </a:tblGrid>
              <a:tr h="370840">
                <a:tc>
                  <a:txBody>
                    <a:bodyPr/>
                    <a:lstStyle/>
                    <a:p>
                      <a:pPr algn="l"/>
                      <a:r>
                        <a:rPr lang="en-US" sz="2000" b="1" dirty="0">
                          <a:solidFill>
                            <a:schemeClr val="bg1"/>
                          </a:solidFill>
                          <a:latin typeface="Cambria" panose="02040503050406030204" pitchFamily="18" charset="0"/>
                          <a:ea typeface="Cambria" panose="02040503050406030204" pitchFamily="18" charset="0"/>
                        </a:rPr>
                        <a:t>Sr. No</a:t>
                      </a:r>
                      <a:endParaRPr lang="en-IN" sz="2000" b="1"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2060"/>
                    </a:solidFill>
                  </a:tcPr>
                </a:tc>
                <a:tc>
                  <a:txBody>
                    <a:bodyPr/>
                    <a:lstStyle/>
                    <a:p>
                      <a:pPr algn="l"/>
                      <a:r>
                        <a:rPr lang="en-US" sz="2000" b="1" dirty="0">
                          <a:solidFill>
                            <a:schemeClr val="bg1"/>
                          </a:solidFill>
                          <a:latin typeface="Cambria" panose="02040503050406030204" pitchFamily="18" charset="0"/>
                          <a:ea typeface="Cambria" panose="02040503050406030204" pitchFamily="18" charset="0"/>
                        </a:rPr>
                        <a:t>Topics</a:t>
                      </a:r>
                      <a:endParaRPr lang="en-IN" sz="2000" b="1" dirty="0">
                        <a:solidFill>
                          <a:schemeClr val="bg1"/>
                        </a:solidFill>
                        <a:latin typeface="Cambria" panose="02040503050406030204" pitchFamily="18" charset="0"/>
                        <a:ea typeface="Cambria" panose="02040503050406030204" pitchFamily="18" charset="0"/>
                      </a:endParaRPr>
                    </a:p>
                  </a:txBody>
                  <a:tcP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2060"/>
                    </a:solidFill>
                  </a:tcPr>
                </a:tc>
                <a:extLst>
                  <a:ext uri="{0D108BD9-81ED-4DB2-BD59-A6C34878D82A}">
                    <a16:rowId xmlns:a16="http://schemas.microsoft.com/office/drawing/2014/main" val="1618120369"/>
                  </a:ext>
                </a:extLst>
              </a:tr>
              <a:tr h="370840">
                <a:tc>
                  <a:txBody>
                    <a:bodyPr/>
                    <a:lstStyle/>
                    <a:p>
                      <a:pPr algn="ctr"/>
                      <a:r>
                        <a:rPr lang="en-US" sz="1800" dirty="0">
                          <a:solidFill>
                            <a:schemeClr val="bg2">
                              <a:lumMod val="10000"/>
                            </a:schemeClr>
                          </a:solidFill>
                          <a:latin typeface="Cambria" panose="02040503050406030204" pitchFamily="18" charset="0"/>
                          <a:ea typeface="Cambria" panose="02040503050406030204" pitchFamily="18" charset="0"/>
                        </a:rPr>
                        <a:t>1.</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270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r>
                        <a:rPr lang="en-US" sz="1800" dirty="0">
                          <a:solidFill>
                            <a:schemeClr val="bg2">
                              <a:lumMod val="10000"/>
                            </a:schemeClr>
                          </a:solidFill>
                          <a:latin typeface="Cambria" panose="02040503050406030204" pitchFamily="18" charset="0"/>
                          <a:ea typeface="Cambria" panose="02040503050406030204" pitchFamily="18" charset="0"/>
                        </a:rPr>
                        <a:t>Introduction</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729189"/>
                  </a:ext>
                </a:extLst>
              </a:tr>
              <a:tr h="370840">
                <a:tc>
                  <a:txBody>
                    <a:bodyPr/>
                    <a:lstStyle/>
                    <a:p>
                      <a:pPr algn="ctr"/>
                      <a:r>
                        <a:rPr lang="en-US" sz="1800" dirty="0">
                          <a:solidFill>
                            <a:schemeClr val="bg2">
                              <a:lumMod val="10000"/>
                            </a:schemeClr>
                          </a:solidFill>
                          <a:latin typeface="Cambria" panose="02040503050406030204" pitchFamily="18" charset="0"/>
                          <a:ea typeface="Cambria" panose="02040503050406030204" pitchFamily="18" charset="0"/>
                        </a:rPr>
                        <a:t>2.</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270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r>
                        <a:rPr lang="en-US" sz="1800" dirty="0">
                          <a:solidFill>
                            <a:schemeClr val="bg2">
                              <a:lumMod val="10000"/>
                            </a:schemeClr>
                          </a:solidFill>
                          <a:latin typeface="Cambria" panose="02040503050406030204" pitchFamily="18" charset="0"/>
                          <a:ea typeface="Cambria" panose="02040503050406030204" pitchFamily="18" charset="0"/>
                        </a:rPr>
                        <a:t>Classification of Bank Audit</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25198389"/>
                  </a:ext>
                </a:extLst>
              </a:tr>
              <a:tr h="370840">
                <a:tc>
                  <a:txBody>
                    <a:bodyPr/>
                    <a:lstStyle/>
                    <a:p>
                      <a:pPr algn="ctr"/>
                      <a:r>
                        <a:rPr lang="en-US" sz="1800" dirty="0">
                          <a:solidFill>
                            <a:schemeClr val="bg2">
                              <a:lumMod val="10000"/>
                            </a:schemeClr>
                          </a:solidFill>
                          <a:latin typeface="Cambria" panose="02040503050406030204" pitchFamily="18" charset="0"/>
                          <a:ea typeface="Cambria" panose="02040503050406030204" pitchFamily="18" charset="0"/>
                        </a:rPr>
                        <a:t>3.</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270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r>
                        <a:rPr lang="en-US" sz="1800" dirty="0">
                          <a:solidFill>
                            <a:schemeClr val="bg2">
                              <a:lumMod val="10000"/>
                            </a:schemeClr>
                          </a:solidFill>
                          <a:latin typeface="Cambria" panose="02040503050406030204" pitchFamily="18" charset="0"/>
                          <a:ea typeface="Cambria" panose="02040503050406030204" pitchFamily="18" charset="0"/>
                        </a:rPr>
                        <a:t>Main aspect of Statutory Branch Auditor (SBA)</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75113543"/>
                  </a:ext>
                </a:extLst>
              </a:tr>
              <a:tr h="370840">
                <a:tc>
                  <a:txBody>
                    <a:bodyPr/>
                    <a:lstStyle/>
                    <a:p>
                      <a:pPr algn="ctr"/>
                      <a:r>
                        <a:rPr lang="en-US" sz="1800" dirty="0">
                          <a:solidFill>
                            <a:schemeClr val="bg2">
                              <a:lumMod val="10000"/>
                            </a:schemeClr>
                          </a:solidFill>
                          <a:latin typeface="Cambria" panose="02040503050406030204" pitchFamily="18" charset="0"/>
                          <a:ea typeface="Cambria" panose="02040503050406030204" pitchFamily="18" charset="0"/>
                        </a:rPr>
                        <a:t>4.</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270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r>
                        <a:rPr lang="en-US" sz="1800" dirty="0">
                          <a:solidFill>
                            <a:schemeClr val="bg2">
                              <a:lumMod val="10000"/>
                            </a:schemeClr>
                          </a:solidFill>
                          <a:latin typeface="Cambria" panose="02040503050406030204" pitchFamily="18" charset="0"/>
                          <a:ea typeface="Cambria" panose="02040503050406030204" pitchFamily="18" charset="0"/>
                        </a:rPr>
                        <a:t>Audit Planning</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22038439"/>
                  </a:ext>
                </a:extLst>
              </a:tr>
              <a:tr h="370840">
                <a:tc>
                  <a:txBody>
                    <a:bodyPr/>
                    <a:lstStyle/>
                    <a:p>
                      <a:pPr algn="ctr"/>
                      <a:r>
                        <a:rPr lang="en-US" sz="1800" dirty="0">
                          <a:solidFill>
                            <a:schemeClr val="bg2">
                              <a:lumMod val="10000"/>
                            </a:schemeClr>
                          </a:solidFill>
                          <a:latin typeface="Cambria" panose="02040503050406030204" pitchFamily="18" charset="0"/>
                          <a:ea typeface="Cambria" panose="02040503050406030204" pitchFamily="18" charset="0"/>
                        </a:rPr>
                        <a:t>5.</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270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kern="1200" dirty="0">
                          <a:solidFill>
                            <a:schemeClr val="bg2">
                              <a:lumMod val="10000"/>
                            </a:schemeClr>
                          </a:solidFill>
                          <a:latin typeface="Cambria" panose="02040503050406030204" pitchFamily="18" charset="0"/>
                          <a:ea typeface="Cambria" panose="02040503050406030204" pitchFamily="18" charset="0"/>
                        </a:rPr>
                        <a:t>Audit Execution</a:t>
                      </a:r>
                      <a:endParaRPr lang="en-US" sz="1800" kern="1200" dirty="0">
                        <a:solidFill>
                          <a:schemeClr val="bg2">
                            <a:lumMod val="10000"/>
                          </a:schemeClr>
                        </a:solidFill>
                        <a:latin typeface="Cambria" panose="02040503050406030204" pitchFamily="18" charset="0"/>
                        <a:ea typeface="Cambria" panose="02040503050406030204" pitchFamily="18" charset="0"/>
                        <a:cs typeface="+mn-cs"/>
                      </a:endParaRPr>
                    </a:p>
                  </a:txBody>
                  <a:tcP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4035362"/>
                  </a:ext>
                </a:extLst>
              </a:tr>
              <a:tr h="370840">
                <a:tc>
                  <a:txBody>
                    <a:bodyPr/>
                    <a:lstStyle/>
                    <a:p>
                      <a:pPr algn="ctr"/>
                      <a:r>
                        <a:rPr lang="en-IN" sz="1800" dirty="0">
                          <a:solidFill>
                            <a:schemeClr val="bg2">
                              <a:lumMod val="10000"/>
                            </a:schemeClr>
                          </a:solidFill>
                          <a:latin typeface="Cambria" panose="02040503050406030204" pitchFamily="18" charset="0"/>
                          <a:ea typeface="Cambria" panose="02040503050406030204" pitchFamily="18" charset="0"/>
                        </a:rPr>
                        <a:t>6.</a:t>
                      </a:r>
                    </a:p>
                  </a:txBody>
                  <a:tcPr>
                    <a:lnL w="1270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kern="1200" dirty="0">
                          <a:solidFill>
                            <a:schemeClr val="bg2">
                              <a:lumMod val="10000"/>
                            </a:schemeClr>
                          </a:solidFill>
                          <a:latin typeface="Cambria" panose="02040503050406030204" pitchFamily="18" charset="0"/>
                          <a:ea typeface="Cambria" panose="02040503050406030204" pitchFamily="18" charset="0"/>
                          <a:cs typeface="+mn-cs"/>
                        </a:rPr>
                        <a:t>Audit Documentation</a:t>
                      </a:r>
                    </a:p>
                  </a:txBody>
                  <a:tcP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07046198"/>
                  </a:ext>
                </a:extLst>
              </a:tr>
              <a:tr h="370840">
                <a:tc>
                  <a:txBody>
                    <a:bodyPr/>
                    <a:lstStyle/>
                    <a:p>
                      <a:pPr algn="ctr"/>
                      <a:r>
                        <a:rPr lang="en-US" sz="1800" dirty="0">
                          <a:solidFill>
                            <a:schemeClr val="bg2">
                              <a:lumMod val="10000"/>
                            </a:schemeClr>
                          </a:solidFill>
                          <a:latin typeface="Cambria" panose="02040503050406030204" pitchFamily="18" charset="0"/>
                          <a:ea typeface="Cambria" panose="02040503050406030204" pitchFamily="18" charset="0"/>
                        </a:rPr>
                        <a:t>7.</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270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800" dirty="0">
                          <a:solidFill>
                            <a:schemeClr val="bg2">
                              <a:lumMod val="10000"/>
                            </a:schemeClr>
                          </a:solidFill>
                          <a:latin typeface="Cambria" panose="02040503050406030204" pitchFamily="18" charset="0"/>
                          <a:ea typeface="Cambria" panose="02040503050406030204" pitchFamily="18" charset="0"/>
                        </a:rPr>
                        <a:t>Common Issues observed during the Bank Audit</a:t>
                      </a:r>
                      <a:endParaRPr lang="en-IN" sz="1800" dirty="0">
                        <a:solidFill>
                          <a:schemeClr val="bg2">
                            <a:lumMod val="10000"/>
                          </a:schemeClr>
                        </a:solidFill>
                        <a:latin typeface="Cambria" panose="02040503050406030204" pitchFamily="18" charset="0"/>
                        <a:ea typeface="Cambria" panose="02040503050406030204" pitchFamily="18" charset="0"/>
                      </a:endParaRPr>
                    </a:p>
                  </a:txBody>
                  <a:tcP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35107867"/>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58717D2D-B588-F0E8-765D-996C51986C7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0F06CF-99BF-4E18-4D6A-61C06FD592C2}"/>
              </a:ext>
            </a:extLst>
          </p:cNvPr>
          <p:cNvSpPr>
            <a:spLocks noGrp="1"/>
          </p:cNvSpPr>
          <p:nvPr>
            <p:ph type="subTitle" idx="3"/>
          </p:nvPr>
        </p:nvSpPr>
        <p:spPr>
          <a:xfrm>
            <a:off x="401897" y="1181809"/>
            <a:ext cx="4606806" cy="2944656"/>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Appointment Letter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Declaration of Independence to be obtained from Partner and other qualified professionals prior to accepting the assignment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Qualification as per RBI Guidelines for Appointing SCA/SBA, Companies Act, 2013, Companies (Audit and Auditors) rules, 2014 and the Chartered Accountants Act, 1949</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No Objection Certificate from Previous Auditor</a:t>
            </a:r>
          </a:p>
        </p:txBody>
      </p:sp>
      <p:sp>
        <p:nvSpPr>
          <p:cNvPr id="2" name="Google Shape;387;p33">
            <a:extLst>
              <a:ext uri="{FF2B5EF4-FFF2-40B4-BE49-F238E27FC236}">
                <a16:creationId xmlns:a16="http://schemas.microsoft.com/office/drawing/2014/main" id="{384B20F6-F938-D0C7-1996-0FDF05809CBC}"/>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 – Acceptance Procedure</a:t>
            </a:r>
          </a:p>
        </p:txBody>
      </p:sp>
      <p:pic>
        <p:nvPicPr>
          <p:cNvPr id="4" name="Picture 3">
            <a:extLst>
              <a:ext uri="{FF2B5EF4-FFF2-40B4-BE49-F238E27FC236}">
                <a16:creationId xmlns:a16="http://schemas.microsoft.com/office/drawing/2014/main" id="{CE1C7A41-4A5C-F1A2-BC28-B603800A0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462" y="1028766"/>
            <a:ext cx="3044024" cy="337373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41569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4BBB6A8B-1DA1-F20A-8AF7-A9F6845FDFB4}"/>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5BC66923-112B-051B-9262-35556744EC2A}"/>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Post Acceptance Procedure</a:t>
            </a:r>
          </a:p>
        </p:txBody>
      </p:sp>
      <p:graphicFrame>
        <p:nvGraphicFramePr>
          <p:cNvPr id="9" name="Content Placeholder 2">
            <a:extLst>
              <a:ext uri="{FF2B5EF4-FFF2-40B4-BE49-F238E27FC236}">
                <a16:creationId xmlns:a16="http://schemas.microsoft.com/office/drawing/2014/main" id="{12AEAE36-1CC7-F5E4-F1F6-0F8C764C1C74}"/>
              </a:ext>
            </a:extLst>
          </p:cNvPr>
          <p:cNvGraphicFramePr>
            <a:graphicFrameLocks/>
          </p:cNvGraphicFramePr>
          <p:nvPr>
            <p:extLst>
              <p:ext uri="{D42A27DB-BD31-4B8C-83A1-F6EECF244321}">
                <p14:modId xmlns:p14="http://schemas.microsoft.com/office/powerpoint/2010/main" val="2748266926"/>
              </p:ext>
            </p:extLst>
          </p:nvPr>
        </p:nvGraphicFramePr>
        <p:xfrm>
          <a:off x="287375" y="968375"/>
          <a:ext cx="4775200" cy="417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120694B8-DDB2-C588-5D7A-CBA35F6D0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8710" y="1039128"/>
            <a:ext cx="3186343" cy="346164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0200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AF245723-8274-4B5D-1E51-BCC839AC20A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2A24541-6D28-EBD3-8B36-C7450182A495}"/>
              </a:ext>
            </a:extLst>
          </p:cNvPr>
          <p:cNvSpPr>
            <a:spLocks noGrp="1"/>
          </p:cNvSpPr>
          <p:nvPr>
            <p:ph type="subTitle" idx="3"/>
          </p:nvPr>
        </p:nvSpPr>
        <p:spPr>
          <a:xfrm>
            <a:off x="377318" y="1088675"/>
            <a:ext cx="7227657" cy="3240870"/>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RBI Notifications, Guidelines, Master Circulars, Master Direction, Clarifications, Press release, FAQs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Bank Closing Circular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Enquiry Letter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Audit Programme</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Board Resolutions &amp; Approvals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List of changes during the year in RBI Regulations to ensure compliance </a:t>
            </a:r>
          </a:p>
        </p:txBody>
      </p:sp>
      <p:sp>
        <p:nvSpPr>
          <p:cNvPr id="2" name="Google Shape;387;p33">
            <a:extLst>
              <a:ext uri="{FF2B5EF4-FFF2-40B4-BE49-F238E27FC236}">
                <a16:creationId xmlns:a16="http://schemas.microsoft.com/office/drawing/2014/main" id="{589E019A-C3DF-141B-102A-A737510D63D9}"/>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Essentials for Bank Audit</a:t>
            </a:r>
          </a:p>
        </p:txBody>
      </p:sp>
    </p:spTree>
    <p:extLst>
      <p:ext uri="{BB962C8B-B14F-4D97-AF65-F5344CB8AC3E}">
        <p14:creationId xmlns:p14="http://schemas.microsoft.com/office/powerpoint/2010/main" val="3458754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5EEBB186-EE3D-DDAA-0FC3-D0C7BA5BBB7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3F99C7D-B9CA-4C22-44F8-A767902BE252}"/>
              </a:ext>
            </a:extLst>
          </p:cNvPr>
          <p:cNvSpPr>
            <a:spLocks noGrp="1"/>
          </p:cNvSpPr>
          <p:nvPr>
            <p:ph type="subTitle" idx="3"/>
          </p:nvPr>
        </p:nvSpPr>
        <p:spPr>
          <a:xfrm>
            <a:off x="383757" y="1073459"/>
            <a:ext cx="7227657" cy="2996582"/>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Audit Report Formats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MIS Reports generated from CBS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Special Checklist with respect to restructuring of Advances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Special Checklist with respect to specialized areas of Bank Audit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Communication with Previous Auditor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Implementation of MOCs of previous period</a:t>
            </a:r>
          </a:p>
        </p:txBody>
      </p:sp>
      <p:sp>
        <p:nvSpPr>
          <p:cNvPr id="2" name="Google Shape;387;p33">
            <a:extLst>
              <a:ext uri="{FF2B5EF4-FFF2-40B4-BE49-F238E27FC236}">
                <a16:creationId xmlns:a16="http://schemas.microsoft.com/office/drawing/2014/main" id="{88DF5F95-00D8-1F58-AFD8-72069EB02AE8}"/>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Essentials for Bank Audit</a:t>
            </a:r>
          </a:p>
        </p:txBody>
      </p:sp>
    </p:spTree>
    <p:extLst>
      <p:ext uri="{BB962C8B-B14F-4D97-AF65-F5344CB8AC3E}">
        <p14:creationId xmlns:p14="http://schemas.microsoft.com/office/powerpoint/2010/main" val="1433502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36545992-C8C2-7488-6DD0-75390693ACF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46AD4C9-BF59-9F6D-D610-600414E0C68B}"/>
              </a:ext>
            </a:extLst>
          </p:cNvPr>
          <p:cNvSpPr txBox="1">
            <a:spLocks/>
          </p:cNvSpPr>
          <p:nvPr/>
        </p:nvSpPr>
        <p:spPr>
          <a:xfrm>
            <a:off x="249570" y="328999"/>
            <a:ext cx="8184137" cy="438441"/>
          </a:xfrm>
        </p:spPr>
        <p:txBody>
          <a:bodyPr anchor="b">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Compliance with SAs issued by ICAI</a:t>
            </a:r>
            <a:endParaRPr lang="en-IN" sz="3000" b="1" dirty="0">
              <a:solidFill>
                <a:schemeClr val="bg2"/>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005A4EA-7BB4-0D42-826E-34C0D4043B56}"/>
              </a:ext>
            </a:extLst>
          </p:cNvPr>
          <p:cNvSpPr txBox="1"/>
          <p:nvPr/>
        </p:nvSpPr>
        <p:spPr>
          <a:xfrm>
            <a:off x="587829" y="1100240"/>
            <a:ext cx="7911192" cy="4709494"/>
          </a:xfrm>
          <a:prstGeom prst="rect">
            <a:avLst/>
          </a:prstGeom>
          <a:noFill/>
        </p:spPr>
        <p:txBody>
          <a:bodyPr wrap="square">
            <a:spAutoFit/>
          </a:bodyPr>
          <a:lstStyle/>
          <a:p>
            <a:pPr algn="just">
              <a:lnSpc>
                <a:spcPct val="100000"/>
              </a:lnSpc>
              <a:spcBef>
                <a:spcPts val="3000"/>
              </a:spcBef>
              <a:buClr>
                <a:srgbClr val="2E75B6"/>
              </a:buClr>
            </a:pPr>
            <a:r>
              <a:rPr lang="en-IN" sz="1600" dirty="0">
                <a:latin typeface="Cambria" panose="02040503050406030204" pitchFamily="18" charset="0"/>
                <a:ea typeface="Cambria" panose="02040503050406030204" pitchFamily="18" charset="0"/>
              </a:rPr>
              <a:t>SA 700 - </a:t>
            </a:r>
            <a:r>
              <a:rPr lang="en-US" sz="1600" dirty="0">
                <a:latin typeface="Cambria" panose="02040503050406030204" pitchFamily="18" charset="0"/>
                <a:ea typeface="Cambria" panose="02040503050406030204" pitchFamily="18" charset="0"/>
              </a:rPr>
              <a:t>Forming an Opinion and Reporting on Financial Statements</a:t>
            </a:r>
          </a:p>
          <a:p>
            <a:pPr algn="just">
              <a:lnSpc>
                <a:spcPct val="100000"/>
              </a:lnSpc>
              <a:spcBef>
                <a:spcPts val="3000"/>
              </a:spcBef>
              <a:buClr>
                <a:srgbClr val="2E75B6"/>
              </a:buClr>
            </a:pPr>
            <a:r>
              <a:rPr lang="en-IN" sz="1600" dirty="0">
                <a:latin typeface="Cambria" panose="02040503050406030204" pitchFamily="18" charset="0"/>
                <a:ea typeface="Cambria" panose="02040503050406030204" pitchFamily="18" charset="0"/>
              </a:rPr>
              <a:t>SA 701 - </a:t>
            </a:r>
            <a:r>
              <a:rPr lang="en-US" sz="1600" dirty="0">
                <a:latin typeface="Cambria" panose="02040503050406030204" pitchFamily="18" charset="0"/>
                <a:ea typeface="Cambria" panose="02040503050406030204" pitchFamily="18" charset="0"/>
              </a:rPr>
              <a:t>Communicating Key Audit Matters in the Independent Auditor's Report</a:t>
            </a:r>
            <a:endParaRPr lang="en-IN" sz="1600" dirty="0">
              <a:latin typeface="Cambria" panose="02040503050406030204" pitchFamily="18" charset="0"/>
              <a:ea typeface="Cambria" panose="02040503050406030204" pitchFamily="18" charset="0"/>
            </a:endParaRPr>
          </a:p>
          <a:p>
            <a:pPr algn="just">
              <a:lnSpc>
                <a:spcPct val="100000"/>
              </a:lnSpc>
              <a:spcBef>
                <a:spcPts val="3000"/>
              </a:spcBef>
              <a:buClr>
                <a:srgbClr val="2E75B6"/>
              </a:buClr>
            </a:pPr>
            <a:r>
              <a:rPr lang="en-IN" sz="1600" dirty="0">
                <a:latin typeface="Cambria" panose="02040503050406030204" pitchFamily="18" charset="0"/>
                <a:ea typeface="Cambria" panose="02040503050406030204" pitchFamily="18" charset="0"/>
              </a:rPr>
              <a:t>SA 705 - </a:t>
            </a:r>
            <a:r>
              <a:rPr lang="en-US" sz="1600" dirty="0">
                <a:latin typeface="Cambria" panose="02040503050406030204" pitchFamily="18" charset="0"/>
                <a:ea typeface="Cambria" panose="02040503050406030204" pitchFamily="18" charset="0"/>
              </a:rPr>
              <a:t>Modifications to the Opinion in the Independent Auditor’s Report </a:t>
            </a:r>
            <a:endParaRPr lang="en-IN" sz="1600" dirty="0">
              <a:latin typeface="Cambria" panose="02040503050406030204" pitchFamily="18" charset="0"/>
              <a:ea typeface="Cambria" panose="02040503050406030204" pitchFamily="18" charset="0"/>
            </a:endParaRPr>
          </a:p>
          <a:p>
            <a:pPr algn="just">
              <a:lnSpc>
                <a:spcPct val="100000"/>
              </a:lnSpc>
              <a:spcBef>
                <a:spcPts val="3000"/>
              </a:spcBef>
              <a:buClr>
                <a:srgbClr val="2E75B6"/>
              </a:buClr>
            </a:pPr>
            <a:r>
              <a:rPr lang="en-IN" sz="1600" dirty="0">
                <a:latin typeface="Cambria" panose="02040503050406030204" pitchFamily="18" charset="0"/>
                <a:ea typeface="Cambria" panose="02040503050406030204" pitchFamily="18" charset="0"/>
              </a:rPr>
              <a:t>SA 706 - </a:t>
            </a:r>
            <a:r>
              <a:rPr lang="en-US" sz="1600" dirty="0">
                <a:latin typeface="Cambria" panose="02040503050406030204" pitchFamily="18" charset="0"/>
                <a:ea typeface="Cambria" panose="02040503050406030204" pitchFamily="18" charset="0"/>
              </a:rPr>
              <a:t>Emphasis of Matter Paragraphs and Other Matter Paragraphs in the Independent Auditor’s Report </a:t>
            </a:r>
          </a:p>
          <a:p>
            <a:pPr algn="just">
              <a:spcBef>
                <a:spcPts val="1400"/>
              </a:spcBef>
              <a:buClr>
                <a:srgbClr val="2E75B6"/>
              </a:buClr>
            </a:pPr>
            <a:r>
              <a:rPr lang="en-IN" sz="1600" dirty="0">
                <a:latin typeface="Cambria" panose="02040503050406030204" pitchFamily="18" charset="0"/>
                <a:ea typeface="Cambria" panose="02040503050406030204" pitchFamily="18" charset="0"/>
              </a:rPr>
              <a:t>SQC 1 - Standard on Quality Control </a:t>
            </a:r>
          </a:p>
          <a:p>
            <a:pPr algn="just">
              <a:spcBef>
                <a:spcPts val="1400"/>
              </a:spcBef>
              <a:buClr>
                <a:srgbClr val="2E75B6"/>
              </a:buClr>
            </a:pPr>
            <a:r>
              <a:rPr lang="en-IN" sz="1600" dirty="0">
                <a:latin typeface="Cambria" panose="02040503050406030204" pitchFamily="18" charset="0"/>
                <a:ea typeface="Cambria" panose="02040503050406030204" pitchFamily="18" charset="0"/>
              </a:rPr>
              <a:t>SA 210 - </a:t>
            </a:r>
            <a:r>
              <a:rPr lang="en-US" sz="1600" dirty="0">
                <a:latin typeface="Cambria" panose="02040503050406030204" pitchFamily="18" charset="0"/>
                <a:ea typeface="Cambria" panose="02040503050406030204" pitchFamily="18" charset="0"/>
              </a:rPr>
              <a:t>Agreeing the Terms of Audit Engagement</a:t>
            </a:r>
            <a:endParaRPr lang="en-IN" sz="1600" dirty="0">
              <a:latin typeface="Cambria" panose="02040503050406030204" pitchFamily="18" charset="0"/>
              <a:ea typeface="Cambria" panose="02040503050406030204" pitchFamily="18" charset="0"/>
            </a:endParaRPr>
          </a:p>
          <a:p>
            <a:pPr algn="just">
              <a:spcBef>
                <a:spcPts val="1400"/>
              </a:spcBef>
              <a:buClr>
                <a:srgbClr val="2E75B6"/>
              </a:buClr>
            </a:pPr>
            <a:r>
              <a:rPr lang="en-IN" sz="1600" dirty="0">
                <a:latin typeface="Cambria" panose="02040503050406030204" pitchFamily="18" charset="0"/>
                <a:ea typeface="Cambria" panose="02040503050406030204" pitchFamily="18" charset="0"/>
              </a:rPr>
              <a:t>SA 230 - Audit Documentation</a:t>
            </a:r>
          </a:p>
          <a:p>
            <a:pPr algn="just">
              <a:lnSpc>
                <a:spcPct val="100000"/>
              </a:lnSpc>
              <a:spcBef>
                <a:spcPts val="3000"/>
              </a:spcBef>
              <a:buClr>
                <a:srgbClr val="2E75B6"/>
              </a:buClr>
            </a:pPr>
            <a:endParaRPr lang="en-IN" sz="1600" dirty="0">
              <a:latin typeface="Cambria" panose="02040503050406030204" pitchFamily="18" charset="0"/>
              <a:ea typeface="Cambria" panose="02040503050406030204" pitchFamily="18" charset="0"/>
            </a:endParaRPr>
          </a:p>
          <a:p>
            <a:pPr algn="just">
              <a:lnSpc>
                <a:spcPct val="150000"/>
              </a:lnSpc>
              <a:buClr>
                <a:srgbClr val="2E75B6"/>
              </a:buClr>
            </a:pPr>
            <a:endParaRPr lang="en-IN"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2727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66E12AC5-D20A-BCF6-7251-0C5FE74E4C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6BADFA-6CEB-965D-68B1-2A2822CCACA4}"/>
              </a:ext>
            </a:extLst>
          </p:cNvPr>
          <p:cNvSpPr>
            <a:spLocks noGrp="1"/>
          </p:cNvSpPr>
          <p:nvPr>
            <p:ph type="subTitle" idx="3"/>
          </p:nvPr>
        </p:nvSpPr>
        <p:spPr>
          <a:xfrm>
            <a:off x="379657" y="2146918"/>
            <a:ext cx="8384686" cy="2996582"/>
          </a:xfrm>
        </p:spPr>
        <p:txBody>
          <a:bodyPr/>
          <a:lstStyle/>
          <a:p>
            <a:pPr algn="just">
              <a:spcBef>
                <a:spcPts val="1400"/>
              </a:spcBef>
              <a:buClr>
                <a:srgbClr val="2E75B6"/>
              </a:buClr>
            </a:pPr>
            <a:r>
              <a:rPr lang="en-IN" sz="1600" dirty="0">
                <a:latin typeface="Cambria" panose="02040503050406030204" pitchFamily="18" charset="0"/>
                <a:ea typeface="Cambria" panose="02040503050406030204" pitchFamily="18" charset="0"/>
              </a:rPr>
              <a:t>SA 240 - </a:t>
            </a:r>
            <a:r>
              <a:rPr lang="en-US" sz="1600" dirty="0">
                <a:latin typeface="Cambria" panose="02040503050406030204" pitchFamily="18" charset="0"/>
                <a:ea typeface="Cambria" panose="02040503050406030204" pitchFamily="18" charset="0"/>
              </a:rPr>
              <a:t>The Auditor's Responsibility Relating to Fraud in an Audit of Financial Statements</a:t>
            </a:r>
            <a:endParaRPr lang="en-IN" sz="1600" dirty="0">
              <a:latin typeface="Cambria" panose="02040503050406030204" pitchFamily="18" charset="0"/>
              <a:ea typeface="Cambria" panose="02040503050406030204" pitchFamily="18" charset="0"/>
            </a:endParaRPr>
          </a:p>
          <a:p>
            <a:pPr algn="just">
              <a:spcBef>
                <a:spcPts val="1400"/>
              </a:spcBef>
              <a:buClr>
                <a:srgbClr val="2E75B6"/>
              </a:buClr>
            </a:pPr>
            <a:r>
              <a:rPr lang="en-IN" sz="1600" dirty="0">
                <a:latin typeface="Cambria" panose="02040503050406030204" pitchFamily="18" charset="0"/>
                <a:ea typeface="Cambria" panose="02040503050406030204" pitchFamily="18" charset="0"/>
              </a:rPr>
              <a:t>SA 260 - </a:t>
            </a:r>
            <a:r>
              <a:rPr lang="en-US" sz="1600" dirty="0">
                <a:latin typeface="Cambria" panose="02040503050406030204" pitchFamily="18" charset="0"/>
                <a:ea typeface="Cambria" panose="02040503050406030204" pitchFamily="18" charset="0"/>
              </a:rPr>
              <a:t>Communication with Those Charged with Governance</a:t>
            </a:r>
            <a:endParaRPr lang="en-IN" sz="1600" dirty="0">
              <a:latin typeface="Cambria" panose="02040503050406030204" pitchFamily="18" charset="0"/>
              <a:ea typeface="Cambria" panose="02040503050406030204" pitchFamily="18" charset="0"/>
            </a:endParaRPr>
          </a:p>
          <a:p>
            <a:pPr algn="just">
              <a:spcBef>
                <a:spcPts val="1400"/>
              </a:spcBef>
              <a:buClr>
                <a:srgbClr val="2E75B6"/>
              </a:buClr>
            </a:pPr>
            <a:r>
              <a:rPr lang="en-IN" sz="1600" dirty="0">
                <a:latin typeface="Cambria" panose="02040503050406030204" pitchFamily="18" charset="0"/>
                <a:ea typeface="Cambria" panose="02040503050406030204" pitchFamily="18" charset="0"/>
              </a:rPr>
              <a:t>SA 300 - </a:t>
            </a:r>
            <a:r>
              <a:rPr lang="en-US" sz="1600" dirty="0">
                <a:latin typeface="Cambria" panose="02040503050406030204" pitchFamily="18" charset="0"/>
                <a:ea typeface="Cambria" panose="02040503050406030204" pitchFamily="18" charset="0"/>
              </a:rPr>
              <a:t>Planning an Audit of Financial Statements</a:t>
            </a:r>
          </a:p>
          <a:p>
            <a:pPr algn="just">
              <a:spcBef>
                <a:spcPts val="2000"/>
              </a:spcBef>
              <a:buClr>
                <a:srgbClr val="2E75B6"/>
              </a:buClr>
            </a:pPr>
            <a:r>
              <a:rPr lang="en-IN" sz="1600" dirty="0">
                <a:latin typeface="Cambria" panose="02040503050406030204" pitchFamily="18" charset="0"/>
                <a:ea typeface="Cambria" panose="02040503050406030204" pitchFamily="18" charset="0"/>
              </a:rPr>
              <a:t>SA 315 - </a:t>
            </a:r>
            <a:r>
              <a:rPr lang="en-US" sz="1600" dirty="0">
                <a:latin typeface="Cambria" panose="02040503050406030204" pitchFamily="18" charset="0"/>
                <a:ea typeface="Cambria" panose="02040503050406030204" pitchFamily="18" charset="0"/>
              </a:rPr>
              <a:t>Identifying and Assessing the Risk of Material Misstatement through Understanding the Entity and Its Environment</a:t>
            </a:r>
            <a:endParaRPr lang="en-IN" sz="1600" dirty="0">
              <a:latin typeface="Cambria" panose="02040503050406030204" pitchFamily="18" charset="0"/>
              <a:ea typeface="Cambria" panose="02040503050406030204" pitchFamily="18" charset="0"/>
            </a:endParaRPr>
          </a:p>
          <a:p>
            <a:pPr algn="just">
              <a:spcBef>
                <a:spcPts val="2000"/>
              </a:spcBef>
              <a:buClr>
                <a:srgbClr val="2E75B6"/>
              </a:buClr>
            </a:pPr>
            <a:r>
              <a:rPr lang="en-IN" sz="1600" dirty="0">
                <a:latin typeface="Cambria" panose="02040503050406030204" pitchFamily="18" charset="0"/>
                <a:ea typeface="Cambria" panose="02040503050406030204" pitchFamily="18" charset="0"/>
              </a:rPr>
              <a:t>SA 320 - </a:t>
            </a:r>
            <a:r>
              <a:rPr lang="en-US" sz="1600" dirty="0">
                <a:latin typeface="Cambria" panose="02040503050406030204" pitchFamily="18" charset="0"/>
                <a:ea typeface="Cambria" panose="02040503050406030204" pitchFamily="18" charset="0"/>
              </a:rPr>
              <a:t>Materiality in Planning and Performing An Audit</a:t>
            </a:r>
            <a:endParaRPr lang="en-IN" sz="1600" dirty="0">
              <a:latin typeface="Cambria" panose="02040503050406030204" pitchFamily="18" charset="0"/>
              <a:ea typeface="Cambria" panose="02040503050406030204" pitchFamily="18" charset="0"/>
            </a:endParaRPr>
          </a:p>
          <a:p>
            <a:pPr algn="just">
              <a:spcBef>
                <a:spcPts val="2000"/>
              </a:spcBef>
              <a:buClr>
                <a:srgbClr val="2E75B6"/>
              </a:buClr>
            </a:pPr>
            <a:r>
              <a:rPr lang="en-IN" sz="1600" dirty="0">
                <a:latin typeface="Cambria" panose="02040503050406030204" pitchFamily="18" charset="0"/>
                <a:ea typeface="Cambria" panose="02040503050406030204" pitchFamily="18" charset="0"/>
              </a:rPr>
              <a:t>SA 330 – The </a:t>
            </a:r>
            <a:r>
              <a:rPr lang="en-US" sz="1600" dirty="0">
                <a:latin typeface="Cambria" panose="02040503050406030204" pitchFamily="18" charset="0"/>
                <a:ea typeface="Cambria" panose="02040503050406030204" pitchFamily="18" charset="0"/>
              </a:rPr>
              <a:t>Auditor's Responses to Assessed Risks</a:t>
            </a:r>
          </a:p>
          <a:p>
            <a:pPr algn="just">
              <a:spcBef>
                <a:spcPts val="2000"/>
              </a:spcBef>
              <a:buClr>
                <a:srgbClr val="2E75B6"/>
              </a:buClr>
            </a:pPr>
            <a:r>
              <a:rPr lang="en-IN" sz="1600" dirty="0">
                <a:latin typeface="Cambria" panose="02040503050406030204" pitchFamily="18" charset="0"/>
                <a:ea typeface="Cambria" panose="02040503050406030204" pitchFamily="18" charset="0"/>
              </a:rPr>
              <a:t>SA 450 - </a:t>
            </a:r>
            <a:r>
              <a:rPr lang="en-US" sz="1600" dirty="0">
                <a:latin typeface="Cambria" panose="02040503050406030204" pitchFamily="18" charset="0"/>
                <a:ea typeface="Cambria" panose="02040503050406030204" pitchFamily="18" charset="0"/>
              </a:rPr>
              <a:t>Evaluation of Misstatements Identified during the Audit</a:t>
            </a:r>
            <a:endParaRPr lang="en-IN" sz="1600" dirty="0">
              <a:latin typeface="Cambria" panose="02040503050406030204" pitchFamily="18" charset="0"/>
              <a:ea typeface="Cambria" panose="02040503050406030204" pitchFamily="18" charset="0"/>
            </a:endParaRPr>
          </a:p>
          <a:p>
            <a:pPr algn="just">
              <a:spcBef>
                <a:spcPts val="1400"/>
              </a:spcBef>
              <a:buClr>
                <a:srgbClr val="2E75B6"/>
              </a:buClr>
            </a:pPr>
            <a:endParaRPr lang="en-IN" sz="1600" dirty="0">
              <a:latin typeface="Cambria" panose="02040503050406030204" pitchFamily="18" charset="0"/>
              <a:ea typeface="Cambria" panose="02040503050406030204" pitchFamily="18" charset="0"/>
            </a:endParaRPr>
          </a:p>
        </p:txBody>
      </p:sp>
      <p:sp>
        <p:nvSpPr>
          <p:cNvPr id="2" name="Google Shape;387;p33">
            <a:extLst>
              <a:ext uri="{FF2B5EF4-FFF2-40B4-BE49-F238E27FC236}">
                <a16:creationId xmlns:a16="http://schemas.microsoft.com/office/drawing/2014/main" id="{464A8836-387E-A632-9F38-7488447DC099}"/>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algn="ctr"/>
            <a:r>
              <a:rPr lang="en-US"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Compliance with SAs issued by ICAI</a:t>
            </a:r>
            <a:endParaRPr lang="en-IN" b="1"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749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7F246CFD-BA4F-BFD4-4B86-42877C3C44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CBD0D5E-6C56-DCCB-7832-55AAE1C94196}"/>
              </a:ext>
            </a:extLst>
          </p:cNvPr>
          <p:cNvSpPr>
            <a:spLocks noGrp="1"/>
          </p:cNvSpPr>
          <p:nvPr>
            <p:ph type="subTitle" idx="3"/>
          </p:nvPr>
        </p:nvSpPr>
        <p:spPr>
          <a:xfrm>
            <a:off x="473564" y="1905663"/>
            <a:ext cx="7227657" cy="2996582"/>
          </a:xfrm>
        </p:spPr>
        <p:txBody>
          <a:bodyPr/>
          <a:lstStyle/>
          <a:p>
            <a:pPr>
              <a:lnSpc>
                <a:spcPct val="200000"/>
              </a:lnSpc>
              <a:buClr>
                <a:srgbClr val="2E75B6"/>
              </a:buClr>
            </a:pPr>
            <a:r>
              <a:rPr lang="en-IN" sz="1600" dirty="0">
                <a:solidFill>
                  <a:schemeClr val="bg2">
                    <a:lumMod val="10000"/>
                  </a:schemeClr>
                </a:solidFill>
                <a:latin typeface="Cambria" panose="02040503050406030204" pitchFamily="18" charset="0"/>
                <a:ea typeface="Cambria" panose="02040503050406030204" pitchFamily="18" charset="0"/>
              </a:rPr>
              <a:t>SA 500 - Audit Evidence</a:t>
            </a:r>
          </a:p>
          <a:p>
            <a:pPr>
              <a:lnSpc>
                <a:spcPct val="200000"/>
              </a:lnSpc>
              <a:buClr>
                <a:srgbClr val="2E75B6"/>
              </a:buClr>
            </a:pPr>
            <a:r>
              <a:rPr lang="en-IN" sz="1600" dirty="0">
                <a:solidFill>
                  <a:schemeClr val="bg2">
                    <a:lumMod val="10000"/>
                  </a:schemeClr>
                </a:solidFill>
                <a:latin typeface="Cambria" panose="02040503050406030204" pitchFamily="18" charset="0"/>
                <a:ea typeface="Cambria" panose="02040503050406030204" pitchFamily="18" charset="0"/>
              </a:rPr>
              <a:t>SA 505 - External Confirmations</a:t>
            </a:r>
          </a:p>
          <a:p>
            <a:pPr>
              <a:lnSpc>
                <a:spcPct val="200000"/>
              </a:lnSpc>
              <a:buClr>
                <a:srgbClr val="2E75B6"/>
              </a:buClr>
            </a:pPr>
            <a:r>
              <a:rPr lang="en-IN" sz="1600" dirty="0">
                <a:solidFill>
                  <a:schemeClr val="bg2">
                    <a:lumMod val="10000"/>
                  </a:schemeClr>
                </a:solidFill>
                <a:latin typeface="Cambria" panose="02040503050406030204" pitchFamily="18" charset="0"/>
                <a:ea typeface="Cambria" panose="02040503050406030204" pitchFamily="18" charset="0"/>
              </a:rPr>
              <a:t>SA 520 - Analytical Procedures</a:t>
            </a:r>
          </a:p>
          <a:p>
            <a:pPr>
              <a:lnSpc>
                <a:spcPct val="200000"/>
              </a:lnSpc>
              <a:buClr>
                <a:srgbClr val="2E75B6"/>
              </a:buClr>
            </a:pPr>
            <a:r>
              <a:rPr lang="en-IN" sz="1600" dirty="0">
                <a:solidFill>
                  <a:schemeClr val="bg2">
                    <a:lumMod val="10000"/>
                  </a:schemeClr>
                </a:solidFill>
                <a:latin typeface="Cambria" panose="02040503050406030204" pitchFamily="18" charset="0"/>
                <a:ea typeface="Cambria" panose="02040503050406030204" pitchFamily="18" charset="0"/>
              </a:rPr>
              <a:t>SA 530 - Audit Sampling</a:t>
            </a:r>
          </a:p>
          <a:p>
            <a:pPr>
              <a:lnSpc>
                <a:spcPct val="200000"/>
              </a:lnSpc>
              <a:buClr>
                <a:srgbClr val="2E75B6"/>
              </a:buClr>
            </a:pPr>
            <a:r>
              <a:rPr lang="en-IN" sz="1600" dirty="0">
                <a:solidFill>
                  <a:schemeClr val="bg2">
                    <a:lumMod val="10000"/>
                  </a:schemeClr>
                </a:solidFill>
                <a:latin typeface="Cambria" panose="02040503050406030204" pitchFamily="18" charset="0"/>
                <a:ea typeface="Cambria" panose="02040503050406030204" pitchFamily="18" charset="0"/>
              </a:rPr>
              <a:t>SA 580 - Written Representations</a:t>
            </a:r>
          </a:p>
          <a:p>
            <a:pPr>
              <a:lnSpc>
                <a:spcPct val="200000"/>
              </a:lnSpc>
              <a:buClr>
                <a:srgbClr val="2E75B6"/>
              </a:buClr>
            </a:pPr>
            <a:r>
              <a:rPr lang="en-IN" sz="1600" dirty="0">
                <a:solidFill>
                  <a:schemeClr val="bg2">
                    <a:lumMod val="10000"/>
                  </a:schemeClr>
                </a:solidFill>
                <a:latin typeface="Cambria" panose="02040503050406030204" pitchFamily="18" charset="0"/>
                <a:ea typeface="Cambria" panose="02040503050406030204" pitchFamily="18" charset="0"/>
              </a:rPr>
              <a:t>SA 610 - </a:t>
            </a:r>
            <a:r>
              <a:rPr lang="en-US" sz="1600" dirty="0">
                <a:solidFill>
                  <a:schemeClr val="bg2">
                    <a:lumMod val="10000"/>
                  </a:schemeClr>
                </a:solidFill>
                <a:latin typeface="Cambria" panose="02040503050406030204" pitchFamily="18" charset="0"/>
                <a:ea typeface="Cambria" panose="02040503050406030204" pitchFamily="18" charset="0"/>
              </a:rPr>
              <a:t>Using the Work of Internal Auditors</a:t>
            </a:r>
            <a:endParaRPr lang="en-IN" sz="1600" dirty="0">
              <a:solidFill>
                <a:schemeClr val="bg2">
                  <a:lumMod val="10000"/>
                </a:schemeClr>
              </a:solidFill>
              <a:latin typeface="Cambria" panose="02040503050406030204" pitchFamily="18" charset="0"/>
              <a:ea typeface="Cambria" panose="02040503050406030204" pitchFamily="18" charset="0"/>
            </a:endParaRPr>
          </a:p>
          <a:p>
            <a:pPr marL="342900" indent="-342900" algn="just" defTabSz="914400">
              <a:lnSpc>
                <a:spcPct val="200000"/>
              </a:lnSpc>
              <a:spcBef>
                <a:spcPts val="1400"/>
              </a:spcBef>
              <a:spcAft>
                <a:spcPts val="600"/>
              </a:spcAft>
              <a:buClr>
                <a:srgbClr val="3494BA"/>
              </a:buClr>
              <a:buSzPct val="115000"/>
              <a:buFont typeface="Arial" panose="020B0604020202020204" pitchFamily="34" charset="0"/>
              <a:buChar char="•"/>
              <a:defRPr/>
            </a:pPr>
            <a:endParaRPr lang="en-US" sz="1600" dirty="0">
              <a:latin typeface="Cambria" panose="02040503050406030204" pitchFamily="18" charset="0"/>
              <a:ea typeface="Cambria" panose="02040503050406030204" pitchFamily="18" charset="0"/>
            </a:endParaRPr>
          </a:p>
        </p:txBody>
      </p:sp>
      <p:sp>
        <p:nvSpPr>
          <p:cNvPr id="2" name="Google Shape;387;p33">
            <a:extLst>
              <a:ext uri="{FF2B5EF4-FFF2-40B4-BE49-F238E27FC236}">
                <a16:creationId xmlns:a16="http://schemas.microsoft.com/office/drawing/2014/main" id="{45F99EB9-4B69-5D70-B028-26FC9580B658}"/>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lvl="0" algn="ctr"/>
            <a:r>
              <a:rPr lang="en-US"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Compliance with SAs issued by ICAI</a:t>
            </a:r>
            <a:endPar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2115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44D7B1C8-4720-7CB6-EC51-CA9A12C6B3D9}"/>
            </a:ext>
          </a:extLst>
        </p:cNvPr>
        <p:cNvGrpSpPr/>
        <p:nvPr/>
      </p:nvGrpSpPr>
      <p:grpSpPr>
        <a:xfrm>
          <a:off x="0" y="0"/>
          <a:ext cx="0" cy="0"/>
          <a:chOff x="0" y="0"/>
          <a:chExt cx="0" cy="0"/>
        </a:xfrm>
      </p:grpSpPr>
      <p:grpSp>
        <p:nvGrpSpPr>
          <p:cNvPr id="364" name="Google Shape;364;p32">
            <a:extLst>
              <a:ext uri="{FF2B5EF4-FFF2-40B4-BE49-F238E27FC236}">
                <a16:creationId xmlns:a16="http://schemas.microsoft.com/office/drawing/2014/main" id="{1569E0D9-E59F-FA85-050C-DE48DDBDC179}"/>
              </a:ext>
            </a:extLst>
          </p:cNvPr>
          <p:cNvGrpSpPr/>
          <p:nvPr/>
        </p:nvGrpSpPr>
        <p:grpSpPr>
          <a:xfrm>
            <a:off x="3223437" y="2"/>
            <a:ext cx="2366780" cy="5143553"/>
            <a:chOff x="-22726" y="0"/>
            <a:chExt cx="2370810" cy="5152312"/>
          </a:xfrm>
        </p:grpSpPr>
        <p:pic>
          <p:nvPicPr>
            <p:cNvPr id="365" name="Google Shape;365;p32">
              <a:extLst>
                <a:ext uri="{FF2B5EF4-FFF2-40B4-BE49-F238E27FC236}">
                  <a16:creationId xmlns:a16="http://schemas.microsoft.com/office/drawing/2014/main" id="{0CDB8C25-9C45-6EDE-745A-63B01CCDFF48}"/>
                </a:ext>
              </a:extLst>
            </p:cNvPr>
            <p:cNvPicPr preferRelativeResize="0"/>
            <p:nvPr/>
          </p:nvPicPr>
          <p:blipFill rotWithShape="1">
            <a:blip r:embed="rId3">
              <a:alphaModFix/>
            </a:blip>
            <a:srcRect l="5518" t="-5105" b="30035"/>
            <a:stretch/>
          </p:blipFill>
          <p:spPr>
            <a:xfrm rot="5400000">
              <a:off x="-361014" y="877812"/>
              <a:ext cx="2605925" cy="1929300"/>
            </a:xfrm>
            <a:prstGeom prst="rect">
              <a:avLst/>
            </a:prstGeom>
            <a:noFill/>
            <a:ln>
              <a:noFill/>
            </a:ln>
          </p:spPr>
        </p:pic>
        <p:pic>
          <p:nvPicPr>
            <p:cNvPr id="366" name="Google Shape;366;p32">
              <a:extLst>
                <a:ext uri="{FF2B5EF4-FFF2-40B4-BE49-F238E27FC236}">
                  <a16:creationId xmlns:a16="http://schemas.microsoft.com/office/drawing/2014/main" id="{41F5DAFC-8C09-E7A9-8C28-BE1E1F8624A1}"/>
                </a:ext>
              </a:extLst>
            </p:cNvPr>
            <p:cNvPicPr preferRelativeResize="0"/>
            <p:nvPr/>
          </p:nvPicPr>
          <p:blipFill rotWithShape="1">
            <a:blip r:embed="rId4">
              <a:alphaModFix/>
            </a:blip>
            <a:srcRect l="11254" r="13011" b="50882"/>
            <a:stretch/>
          </p:blipFill>
          <p:spPr>
            <a:xfrm rot="5400000">
              <a:off x="-487394" y="1982825"/>
              <a:ext cx="2190249" cy="1214897"/>
            </a:xfrm>
            <a:prstGeom prst="rect">
              <a:avLst/>
            </a:prstGeom>
            <a:noFill/>
            <a:ln>
              <a:noFill/>
            </a:ln>
          </p:spPr>
        </p:pic>
        <p:pic>
          <p:nvPicPr>
            <p:cNvPr id="367" name="Google Shape;367;p32">
              <a:extLst>
                <a:ext uri="{FF2B5EF4-FFF2-40B4-BE49-F238E27FC236}">
                  <a16:creationId xmlns:a16="http://schemas.microsoft.com/office/drawing/2014/main" id="{13680D8C-8174-64E7-C476-11B6AF673C2E}"/>
                </a:ext>
              </a:extLst>
            </p:cNvPr>
            <p:cNvPicPr preferRelativeResize="0"/>
            <p:nvPr/>
          </p:nvPicPr>
          <p:blipFill rotWithShape="1">
            <a:blip r:embed="rId3">
              <a:alphaModFix/>
            </a:blip>
            <a:srcRect t="4103" b="50814"/>
            <a:stretch/>
          </p:blipFill>
          <p:spPr>
            <a:xfrm rot="5400000">
              <a:off x="-838218" y="3098916"/>
              <a:ext cx="2891885" cy="1214897"/>
            </a:xfrm>
            <a:prstGeom prst="rect">
              <a:avLst/>
            </a:prstGeom>
            <a:noFill/>
            <a:ln>
              <a:noFill/>
            </a:ln>
          </p:spPr>
        </p:pic>
        <p:pic>
          <p:nvPicPr>
            <p:cNvPr id="368" name="Google Shape;368;p32">
              <a:extLst>
                <a:ext uri="{FF2B5EF4-FFF2-40B4-BE49-F238E27FC236}">
                  <a16:creationId xmlns:a16="http://schemas.microsoft.com/office/drawing/2014/main" id="{7767727A-3C52-B4C0-4B95-61333D826E7F}"/>
                </a:ext>
              </a:extLst>
            </p:cNvPr>
            <p:cNvPicPr preferRelativeResize="0"/>
            <p:nvPr/>
          </p:nvPicPr>
          <p:blipFill rotWithShape="1">
            <a:blip r:embed="rId3">
              <a:alphaModFix/>
            </a:blip>
            <a:srcRect l="5517" t="-5105" r="37552" b="30035"/>
            <a:stretch/>
          </p:blipFill>
          <p:spPr>
            <a:xfrm rot="5400000">
              <a:off x="197874" y="2998120"/>
              <a:ext cx="1929638" cy="2370781"/>
            </a:xfrm>
            <a:prstGeom prst="rect">
              <a:avLst/>
            </a:prstGeom>
            <a:noFill/>
            <a:ln>
              <a:noFill/>
            </a:ln>
          </p:spPr>
        </p:pic>
        <p:pic>
          <p:nvPicPr>
            <p:cNvPr id="369" name="Google Shape;369;p32">
              <a:extLst>
                <a:ext uri="{FF2B5EF4-FFF2-40B4-BE49-F238E27FC236}">
                  <a16:creationId xmlns:a16="http://schemas.microsoft.com/office/drawing/2014/main" id="{D9483E8D-2686-5BA9-99C8-F3DC1E032A96}"/>
                </a:ext>
              </a:extLst>
            </p:cNvPr>
            <p:cNvPicPr preferRelativeResize="0"/>
            <p:nvPr/>
          </p:nvPicPr>
          <p:blipFill rotWithShape="1">
            <a:blip r:embed="rId3">
              <a:alphaModFix/>
            </a:blip>
            <a:srcRect l="5518" t="-5105" b="30035"/>
            <a:stretch/>
          </p:blipFill>
          <p:spPr>
            <a:xfrm rot="5400000">
              <a:off x="-288575" y="3041699"/>
              <a:ext cx="2048200" cy="1516500"/>
            </a:xfrm>
            <a:prstGeom prst="rect">
              <a:avLst/>
            </a:prstGeom>
            <a:noFill/>
            <a:ln>
              <a:noFill/>
            </a:ln>
          </p:spPr>
        </p:pic>
        <p:pic>
          <p:nvPicPr>
            <p:cNvPr id="370" name="Google Shape;370;p32">
              <a:extLst>
                <a:ext uri="{FF2B5EF4-FFF2-40B4-BE49-F238E27FC236}">
                  <a16:creationId xmlns:a16="http://schemas.microsoft.com/office/drawing/2014/main" id="{ACEF77E2-4235-1B95-4E11-B5AA3BFBC234}"/>
                </a:ext>
              </a:extLst>
            </p:cNvPr>
            <p:cNvPicPr preferRelativeResize="0"/>
            <p:nvPr/>
          </p:nvPicPr>
          <p:blipFill rotWithShape="1">
            <a:blip r:embed="rId4">
              <a:alphaModFix/>
            </a:blip>
            <a:srcRect l="11254" r="13011" b="50882"/>
            <a:stretch/>
          </p:blipFill>
          <p:spPr>
            <a:xfrm rot="5400000">
              <a:off x="-358013" y="2865168"/>
              <a:ext cx="1580494" cy="876739"/>
            </a:xfrm>
            <a:prstGeom prst="rect">
              <a:avLst/>
            </a:prstGeom>
            <a:noFill/>
            <a:ln>
              <a:noFill/>
            </a:ln>
          </p:spPr>
        </p:pic>
        <p:pic>
          <p:nvPicPr>
            <p:cNvPr id="371" name="Google Shape;371;p32">
              <a:extLst>
                <a:ext uri="{FF2B5EF4-FFF2-40B4-BE49-F238E27FC236}">
                  <a16:creationId xmlns:a16="http://schemas.microsoft.com/office/drawing/2014/main" id="{3C467582-CEA1-0296-E305-D0A4B24B897A}"/>
                </a:ext>
              </a:extLst>
            </p:cNvPr>
            <p:cNvPicPr preferRelativeResize="0"/>
            <p:nvPr/>
          </p:nvPicPr>
          <p:blipFill rotWithShape="1">
            <a:blip r:embed="rId3">
              <a:alphaModFix/>
            </a:blip>
            <a:srcRect t="4103" b="50814"/>
            <a:stretch/>
          </p:blipFill>
          <p:spPr>
            <a:xfrm rot="5400000">
              <a:off x="-611169" y="3670544"/>
              <a:ext cx="2086798" cy="876739"/>
            </a:xfrm>
            <a:prstGeom prst="rect">
              <a:avLst/>
            </a:prstGeom>
            <a:noFill/>
            <a:ln>
              <a:noFill/>
            </a:ln>
          </p:spPr>
        </p:pic>
        <p:pic>
          <p:nvPicPr>
            <p:cNvPr id="372" name="Google Shape;372;p32">
              <a:extLst>
                <a:ext uri="{FF2B5EF4-FFF2-40B4-BE49-F238E27FC236}">
                  <a16:creationId xmlns:a16="http://schemas.microsoft.com/office/drawing/2014/main" id="{59986BC2-49BF-FA57-5D3F-DB92BBC0F839}"/>
                </a:ext>
              </a:extLst>
            </p:cNvPr>
            <p:cNvPicPr preferRelativeResize="0"/>
            <p:nvPr/>
          </p:nvPicPr>
          <p:blipFill rotWithShape="1">
            <a:blip r:embed="rId3">
              <a:alphaModFix/>
            </a:blip>
            <a:srcRect l="5519" t="-5105" r="50853" b="30035"/>
            <a:stretch/>
          </p:blipFill>
          <p:spPr>
            <a:xfrm rot="5400000">
              <a:off x="299210" y="3435075"/>
              <a:ext cx="1067033" cy="1710895"/>
            </a:xfrm>
            <a:prstGeom prst="rect">
              <a:avLst/>
            </a:prstGeom>
            <a:noFill/>
            <a:ln>
              <a:noFill/>
            </a:ln>
          </p:spPr>
        </p:pic>
        <p:pic>
          <p:nvPicPr>
            <p:cNvPr id="373" name="Google Shape;373;p32">
              <a:extLst>
                <a:ext uri="{FF2B5EF4-FFF2-40B4-BE49-F238E27FC236}">
                  <a16:creationId xmlns:a16="http://schemas.microsoft.com/office/drawing/2014/main" id="{0E3EC084-97DE-1903-E88A-66028FB2EAD3}"/>
                </a:ext>
              </a:extLst>
            </p:cNvPr>
            <p:cNvPicPr preferRelativeResize="0"/>
            <p:nvPr/>
          </p:nvPicPr>
          <p:blipFill rotWithShape="1">
            <a:blip r:embed="rId5">
              <a:alphaModFix/>
            </a:blip>
            <a:srcRect b="50444"/>
            <a:stretch/>
          </p:blipFill>
          <p:spPr>
            <a:xfrm rot="5400000">
              <a:off x="-380108" y="4181573"/>
              <a:ext cx="1328116" cy="613343"/>
            </a:xfrm>
            <a:prstGeom prst="rect">
              <a:avLst/>
            </a:prstGeom>
            <a:noFill/>
            <a:ln>
              <a:noFill/>
            </a:ln>
          </p:spPr>
        </p:pic>
        <p:pic>
          <p:nvPicPr>
            <p:cNvPr id="374" name="Google Shape;374;p32">
              <a:extLst>
                <a:ext uri="{FF2B5EF4-FFF2-40B4-BE49-F238E27FC236}">
                  <a16:creationId xmlns:a16="http://schemas.microsoft.com/office/drawing/2014/main" id="{68A9DAC7-DF16-8A89-237C-F8E37A0BDE2A}"/>
                </a:ext>
              </a:extLst>
            </p:cNvPr>
            <p:cNvPicPr preferRelativeResize="0"/>
            <p:nvPr/>
          </p:nvPicPr>
          <p:blipFill rotWithShape="1">
            <a:blip r:embed="rId5">
              <a:alphaModFix/>
            </a:blip>
            <a:srcRect b="50444"/>
            <a:stretch/>
          </p:blipFill>
          <p:spPr>
            <a:xfrm rot="5400000">
              <a:off x="71478" y="4181573"/>
              <a:ext cx="1328116" cy="613343"/>
            </a:xfrm>
            <a:prstGeom prst="rect">
              <a:avLst/>
            </a:prstGeom>
            <a:noFill/>
            <a:ln>
              <a:noFill/>
            </a:ln>
          </p:spPr>
        </p:pic>
        <p:pic>
          <p:nvPicPr>
            <p:cNvPr id="375" name="Google Shape;375;p32">
              <a:extLst>
                <a:ext uri="{FF2B5EF4-FFF2-40B4-BE49-F238E27FC236}">
                  <a16:creationId xmlns:a16="http://schemas.microsoft.com/office/drawing/2014/main" id="{9C2C642F-1EC7-507F-248A-4CE3215959E4}"/>
                </a:ext>
              </a:extLst>
            </p:cNvPr>
            <p:cNvPicPr preferRelativeResize="0"/>
            <p:nvPr/>
          </p:nvPicPr>
          <p:blipFill rotWithShape="1">
            <a:blip r:embed="rId3">
              <a:alphaModFix/>
            </a:blip>
            <a:srcRect l="35435" t="1039" r="12099" b="47016"/>
            <a:stretch/>
          </p:blipFill>
          <p:spPr>
            <a:xfrm rot="5400000">
              <a:off x="-103713" y="81012"/>
              <a:ext cx="2091325" cy="1929300"/>
            </a:xfrm>
            <a:prstGeom prst="rect">
              <a:avLst/>
            </a:prstGeom>
            <a:noFill/>
            <a:ln>
              <a:noFill/>
            </a:ln>
          </p:spPr>
        </p:pic>
        <p:pic>
          <p:nvPicPr>
            <p:cNvPr id="376" name="Google Shape;376;p32">
              <a:extLst>
                <a:ext uri="{FF2B5EF4-FFF2-40B4-BE49-F238E27FC236}">
                  <a16:creationId xmlns:a16="http://schemas.microsoft.com/office/drawing/2014/main" id="{25A6D467-9F22-696C-5F12-24FF5D255ACB}"/>
                </a:ext>
              </a:extLst>
            </p:cNvPr>
            <p:cNvPicPr preferRelativeResize="0"/>
            <p:nvPr/>
          </p:nvPicPr>
          <p:blipFill rotWithShape="1">
            <a:blip r:embed="rId5">
              <a:alphaModFix/>
            </a:blip>
            <a:srcRect b="50444"/>
            <a:stretch/>
          </p:blipFill>
          <p:spPr>
            <a:xfrm rot="5400000">
              <a:off x="-230383" y="1816890"/>
              <a:ext cx="771750" cy="356382"/>
            </a:xfrm>
            <a:prstGeom prst="rect">
              <a:avLst/>
            </a:prstGeom>
            <a:noFill/>
            <a:ln>
              <a:noFill/>
            </a:ln>
          </p:spPr>
        </p:pic>
        <p:pic>
          <p:nvPicPr>
            <p:cNvPr id="377" name="Google Shape;377;p32">
              <a:extLst>
                <a:ext uri="{FF2B5EF4-FFF2-40B4-BE49-F238E27FC236}">
                  <a16:creationId xmlns:a16="http://schemas.microsoft.com/office/drawing/2014/main" id="{00EF0BDA-2E63-3681-CC9F-4E9404624A64}"/>
                </a:ext>
              </a:extLst>
            </p:cNvPr>
            <p:cNvPicPr preferRelativeResize="0"/>
            <p:nvPr/>
          </p:nvPicPr>
          <p:blipFill rotWithShape="1">
            <a:blip r:embed="rId5">
              <a:alphaModFix/>
            </a:blip>
            <a:srcRect b="50444"/>
            <a:stretch/>
          </p:blipFill>
          <p:spPr>
            <a:xfrm rot="5400000">
              <a:off x="-517999" y="2755704"/>
              <a:ext cx="1840503" cy="849910"/>
            </a:xfrm>
            <a:prstGeom prst="rect">
              <a:avLst/>
            </a:prstGeom>
            <a:noFill/>
            <a:ln>
              <a:noFill/>
            </a:ln>
          </p:spPr>
        </p:pic>
        <p:pic>
          <p:nvPicPr>
            <p:cNvPr id="378" name="Google Shape;378;p32">
              <a:extLst>
                <a:ext uri="{FF2B5EF4-FFF2-40B4-BE49-F238E27FC236}">
                  <a16:creationId xmlns:a16="http://schemas.microsoft.com/office/drawing/2014/main" id="{CC09DBA2-A8BC-D793-1EE0-D460C8F0BA33}"/>
                </a:ext>
              </a:extLst>
            </p:cNvPr>
            <p:cNvPicPr preferRelativeResize="0"/>
            <p:nvPr/>
          </p:nvPicPr>
          <p:blipFill rotWithShape="1">
            <a:blip r:embed="rId4">
              <a:alphaModFix/>
            </a:blip>
            <a:srcRect l="11254" r="13011" b="50882"/>
            <a:stretch/>
          </p:blipFill>
          <p:spPr>
            <a:xfrm rot="5400000">
              <a:off x="-311303" y="3493776"/>
              <a:ext cx="1296169" cy="719015"/>
            </a:xfrm>
            <a:prstGeom prst="rect">
              <a:avLst/>
            </a:prstGeom>
            <a:noFill/>
            <a:ln>
              <a:noFill/>
            </a:ln>
          </p:spPr>
        </p:pic>
      </p:grpSp>
      <p:sp>
        <p:nvSpPr>
          <p:cNvPr id="379" name="Google Shape;379;p32">
            <a:extLst>
              <a:ext uri="{FF2B5EF4-FFF2-40B4-BE49-F238E27FC236}">
                <a16:creationId xmlns:a16="http://schemas.microsoft.com/office/drawing/2014/main" id="{FE4474AB-AFBB-3260-28ED-11130F42C4EC}"/>
              </a:ext>
            </a:extLst>
          </p:cNvPr>
          <p:cNvSpPr txBox="1">
            <a:spLocks noGrp="1"/>
          </p:cNvSpPr>
          <p:nvPr>
            <p:ph type="title"/>
          </p:nvPr>
        </p:nvSpPr>
        <p:spPr>
          <a:xfrm>
            <a:off x="4760295" y="2415225"/>
            <a:ext cx="4228584" cy="154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N" sz="4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Audit Documentation</a:t>
            </a:r>
          </a:p>
        </p:txBody>
      </p:sp>
      <p:sp>
        <p:nvSpPr>
          <p:cNvPr id="380" name="Google Shape;380;p32">
            <a:extLst>
              <a:ext uri="{FF2B5EF4-FFF2-40B4-BE49-F238E27FC236}">
                <a16:creationId xmlns:a16="http://schemas.microsoft.com/office/drawing/2014/main" id="{1B09F549-16AF-9255-17F3-E0E707B24370}"/>
              </a:ext>
            </a:extLst>
          </p:cNvPr>
          <p:cNvSpPr txBox="1">
            <a:spLocks noGrp="1"/>
          </p:cNvSpPr>
          <p:nvPr>
            <p:ph type="title" idx="2"/>
          </p:nvPr>
        </p:nvSpPr>
        <p:spPr>
          <a:xfrm>
            <a:off x="4828593" y="1148175"/>
            <a:ext cx="1214100" cy="1016100"/>
          </a:xfrm>
          <a:prstGeom prst="rect">
            <a:avLst/>
          </a:prstGeom>
          <a:solidFill>
            <a:srgbClr val="00206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Cambria" panose="02040503050406030204" pitchFamily="18" charset="0"/>
                <a:ea typeface="Cambria" panose="02040503050406030204" pitchFamily="18" charset="0"/>
              </a:rPr>
              <a:t>03</a:t>
            </a:r>
            <a:endParaRPr dirty="0">
              <a:solidFill>
                <a:schemeClr val="bg1"/>
              </a:solidFill>
              <a:latin typeface="Cambria" panose="02040503050406030204" pitchFamily="18" charset="0"/>
              <a:ea typeface="Cambria" panose="02040503050406030204" pitchFamily="18" charset="0"/>
            </a:endParaRPr>
          </a:p>
        </p:txBody>
      </p:sp>
      <p:pic>
        <p:nvPicPr>
          <p:cNvPr id="1026" name="Picture 2" descr="Continuous auditing facilitates audit planning and execution' -  International Finance">
            <a:extLst>
              <a:ext uri="{FF2B5EF4-FFF2-40B4-BE49-F238E27FC236}">
                <a16:creationId xmlns:a16="http://schemas.microsoft.com/office/drawing/2014/main" id="{39FA2F8D-ED06-992A-40EB-AB922D4A24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122"/>
            <a:ext cx="4572000" cy="50931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92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7C132961-C501-288A-364C-9561C2266FF3}"/>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980DEBC0-383E-1651-21F0-CEB9CD8B51E7}"/>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Audit Documentation</a:t>
            </a:r>
          </a:p>
        </p:txBody>
      </p:sp>
      <p:pic>
        <p:nvPicPr>
          <p:cNvPr id="4" name="Picture 14" descr="Document Icon, Transparent Document.PNG Images &amp; Vector - FreeIconsPNG">
            <a:extLst>
              <a:ext uri="{FF2B5EF4-FFF2-40B4-BE49-F238E27FC236}">
                <a16:creationId xmlns:a16="http://schemas.microsoft.com/office/drawing/2014/main" id="{F28A324D-7975-A50D-8793-49425054D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905" y="1270195"/>
            <a:ext cx="2532633" cy="274487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5B9266-1D3E-2B16-09D5-F58AD6AF9DA9}"/>
              </a:ext>
            </a:extLst>
          </p:cNvPr>
          <p:cNvSpPr txBox="1"/>
          <p:nvPr/>
        </p:nvSpPr>
        <p:spPr>
          <a:xfrm>
            <a:off x="720000" y="1270195"/>
            <a:ext cx="4521471" cy="3526093"/>
          </a:xfrm>
          <a:prstGeom prst="rect">
            <a:avLst/>
          </a:prstGeom>
          <a:noFill/>
        </p:spPr>
        <p:txBody>
          <a:bodyPr wrap="square" rtlCol="0">
            <a:spAutoFit/>
          </a:bodyPr>
          <a:lstStyle/>
          <a:p>
            <a:pPr algn="just" defTabSz="914400">
              <a:lnSpc>
                <a:spcPct val="90000"/>
              </a:lnSpc>
              <a:spcBef>
                <a:spcPct val="20000"/>
              </a:spcBef>
              <a:spcAft>
                <a:spcPts val="600"/>
              </a:spcAft>
              <a:buClr>
                <a:srgbClr val="3494BA"/>
              </a:buClr>
              <a:buSzPct val="115000"/>
              <a:defRPr/>
            </a:pPr>
            <a:r>
              <a:rPr lang="en-IN" sz="1600" b="1" dirty="0">
                <a:solidFill>
                  <a:schemeClr val="bg2">
                    <a:lumMod val="10000"/>
                  </a:schemeClr>
                </a:solidFill>
                <a:latin typeface="Cambria" panose="02040503050406030204" pitchFamily="18" charset="0"/>
                <a:ea typeface="Cambria" panose="02040503050406030204" pitchFamily="18" charset="0"/>
              </a:rPr>
              <a:t>SA 230 Audit Documentation: </a:t>
            </a:r>
          </a:p>
          <a:p>
            <a:r>
              <a:rPr lang="en-US" sz="1600" dirty="0">
                <a:latin typeface="Cambria" panose="02040503050406030204" pitchFamily="18" charset="0"/>
                <a:ea typeface="Cambria" panose="02040503050406030204" pitchFamily="18" charset="0"/>
              </a:rPr>
              <a:t>Audit documentation refers to maintenance of working paper. The Audit working papers are the:</a:t>
            </a:r>
          </a:p>
          <a:p>
            <a:endParaRPr lang="en-US" sz="16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1600" dirty="0">
                <a:latin typeface="Cambria" panose="02040503050406030204" pitchFamily="18" charset="0"/>
                <a:ea typeface="Cambria" panose="02040503050406030204" pitchFamily="18" charset="0"/>
              </a:rPr>
              <a:t>Evidence for auditor’s opinion on his audit report.</a:t>
            </a:r>
          </a:p>
          <a:p>
            <a:pPr marL="342900" indent="-342900">
              <a:spcAft>
                <a:spcPts val="1000"/>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Evidence that the audit was planned and performed in accordance with SA and applicable legal and regulatory requirements. </a:t>
            </a:r>
            <a:endParaRPr lang="en-IN" sz="1600" dirty="0">
              <a:solidFill>
                <a:schemeClr val="bg2">
                  <a:lumMod val="10000"/>
                </a:schemeClr>
              </a:solidFill>
              <a:latin typeface="Cambria" panose="02040503050406030204" pitchFamily="18" charset="0"/>
              <a:ea typeface="Cambria" panose="02040503050406030204" pitchFamily="18" charset="0"/>
            </a:endParaRPr>
          </a:p>
          <a:p>
            <a:pPr algn="just" defTabSz="914400">
              <a:lnSpc>
                <a:spcPct val="90000"/>
              </a:lnSpc>
              <a:spcBef>
                <a:spcPct val="20000"/>
              </a:spcBef>
              <a:spcAft>
                <a:spcPts val="600"/>
              </a:spcAft>
              <a:buClr>
                <a:srgbClr val="3494BA"/>
              </a:buClr>
              <a:buSzPct val="115000"/>
              <a:defRPr/>
            </a:pPr>
            <a:r>
              <a:rPr lang="en-IN" sz="1600" dirty="0">
                <a:solidFill>
                  <a:schemeClr val="bg2">
                    <a:lumMod val="10000"/>
                  </a:schemeClr>
                </a:solidFill>
                <a:latin typeface="Cambria" panose="02040503050406030204" pitchFamily="18" charset="0"/>
                <a:ea typeface="Cambria" panose="02040503050406030204" pitchFamily="18" charset="0"/>
              </a:rPr>
              <a:t>The record of audit procedures performed, relevant audit evidence obtained, and conclusions the auditor reached.</a:t>
            </a:r>
            <a:endParaRPr lang="en-US" sz="1600" dirty="0">
              <a:solidFill>
                <a:schemeClr val="bg2">
                  <a:lumMod val="10000"/>
                </a:schemeClr>
              </a:solidFill>
              <a:latin typeface="Cambria" panose="02040503050406030204" pitchFamily="18" charset="0"/>
              <a:ea typeface="Cambria" panose="02040503050406030204" pitchFamily="18" charset="0"/>
            </a:endParaRPr>
          </a:p>
          <a:p>
            <a:endParaRPr lang="en-AS" sz="1600" dirty="0"/>
          </a:p>
        </p:txBody>
      </p:sp>
    </p:spTree>
    <p:extLst>
      <p:ext uri="{BB962C8B-B14F-4D97-AF65-F5344CB8AC3E}">
        <p14:creationId xmlns:p14="http://schemas.microsoft.com/office/powerpoint/2010/main" val="3488623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6E5CC0CD-7540-79DF-2214-689E3E590AF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54E7E4E-6C56-DCE4-7019-3C8B8FC1D9A6}"/>
              </a:ext>
            </a:extLst>
          </p:cNvPr>
          <p:cNvSpPr>
            <a:spLocks noGrp="1"/>
          </p:cNvSpPr>
          <p:nvPr>
            <p:ph type="subTitle" idx="3"/>
          </p:nvPr>
        </p:nvSpPr>
        <p:spPr>
          <a:xfrm>
            <a:off x="538304" y="991673"/>
            <a:ext cx="7704000" cy="3657600"/>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Appointment formalities, including appointment letter, NOC from previous auditor, engagement letter etc.</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Latest RBI Master Directions/Circulars, other material for conducting the audit.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Closing Guidelines/Circular issued by the Bank.</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Summary of the relevant provisions of the RBI master directions, IRAC norms, closing circular used at the branch. Detailed bank audit plan and program as per SA 300.</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Understanding of powers and responsibilities at various levels in the branch.</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Summary of the accounting policies, observations from previous audits, inspection reports, concurrent audits etc. and how the auditor has verified their satisfactory compliances.</a:t>
            </a:r>
          </a:p>
        </p:txBody>
      </p:sp>
      <p:sp>
        <p:nvSpPr>
          <p:cNvPr id="2" name="Google Shape;387;p33">
            <a:extLst>
              <a:ext uri="{FF2B5EF4-FFF2-40B4-BE49-F238E27FC236}">
                <a16:creationId xmlns:a16="http://schemas.microsoft.com/office/drawing/2014/main" id="{BDE2ED7A-BCC4-3C2D-B265-F5E0508636ED}"/>
              </a:ext>
            </a:extLst>
          </p:cNvPr>
          <p:cNvSpPr txBox="1">
            <a:spLocks noGrp="1"/>
          </p:cNvSpPr>
          <p:nvPr>
            <p:ph type="title"/>
          </p:nvPr>
        </p:nvSpPr>
        <p:spPr>
          <a:xfrm>
            <a:off x="351064" y="241255"/>
            <a:ext cx="8392886" cy="572700"/>
          </a:xfrm>
          <a:prstGeom prst="rect">
            <a:avLst/>
          </a:prstGeom>
        </p:spPr>
        <p:txBody>
          <a:bodyPr spcFirstLastPara="1" wrap="square" lIns="91425" tIns="91425" rIns="91425" bIns="91425" anchor="t" anchorCtr="0">
            <a:noAutofit/>
          </a:bodyPr>
          <a:lstStyle/>
          <a:p>
            <a:pPr algn="ctr"/>
            <a:r>
              <a:rPr lang="en-US" sz="22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General Audit Documentation for Bank Branch Audit File (1/3)</a:t>
            </a:r>
            <a:br>
              <a:rPr lang="en-US" sz="22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IN" sz="22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3099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33"/>
          <p:cNvSpPr txBox="1">
            <a:spLocks noGrp="1"/>
          </p:cNvSpPr>
          <p:nvPr>
            <p:ph type="title"/>
          </p:nvPr>
        </p:nvSpPr>
        <p:spPr>
          <a:xfrm>
            <a:off x="720000" y="13474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Introduction</a:t>
            </a:r>
          </a:p>
        </p:txBody>
      </p:sp>
      <p:sp>
        <p:nvSpPr>
          <p:cNvPr id="3" name="Subtitle 2">
            <a:extLst>
              <a:ext uri="{FF2B5EF4-FFF2-40B4-BE49-F238E27FC236}">
                <a16:creationId xmlns:a16="http://schemas.microsoft.com/office/drawing/2014/main" id="{0059CDCE-1353-409C-5C8B-4AE3936B1644}"/>
              </a:ext>
            </a:extLst>
          </p:cNvPr>
          <p:cNvSpPr>
            <a:spLocks noGrp="1"/>
          </p:cNvSpPr>
          <p:nvPr>
            <p:ph type="subTitle" idx="3"/>
          </p:nvPr>
        </p:nvSpPr>
        <p:spPr>
          <a:xfrm>
            <a:off x="489857" y="630747"/>
            <a:ext cx="7934141" cy="4243331"/>
          </a:xfrm>
        </p:spPr>
        <p:txBody>
          <a:bodyPr/>
          <a:lstStyle/>
          <a:p>
            <a:pPr algn="just">
              <a:buFont typeface="Arial" panose="020B0604020202020204" pitchFamily="34" charset="0"/>
              <a:buChar char="•"/>
            </a:pPr>
            <a:r>
              <a:rPr lang="en-US" sz="1600" dirty="0">
                <a:latin typeface="Cambria" panose="02040503050406030204" pitchFamily="18" charset="0"/>
                <a:ea typeface="Cambria" panose="02040503050406030204" pitchFamily="18" charset="0"/>
              </a:rPr>
              <a:t>In the context of statutory bank audits, </a:t>
            </a:r>
            <a:r>
              <a:rPr lang="en-US" sz="1600" b="1" dirty="0">
                <a:latin typeface="Cambria" panose="02040503050406030204" pitchFamily="18" charset="0"/>
                <a:ea typeface="Cambria" panose="02040503050406030204" pitchFamily="18" charset="0"/>
              </a:rPr>
              <a:t>audit quality is closely linked to effective planning and robust documentation</a:t>
            </a:r>
            <a:r>
              <a:rPr lang="en-US" sz="1600" dirty="0">
                <a:latin typeface="Cambria" panose="02040503050406030204" pitchFamily="18" charset="0"/>
                <a:ea typeface="Cambria" panose="02040503050406030204" pitchFamily="18" charset="0"/>
              </a:rPr>
              <a:t>. The Statutory Auditor is expected to ensure that the audit approach is aligned with the </a:t>
            </a:r>
            <a:r>
              <a:rPr lang="en-US" sz="1600" b="1" dirty="0">
                <a:latin typeface="Cambria" panose="02040503050406030204" pitchFamily="18" charset="0"/>
                <a:ea typeface="Cambria" panose="02040503050406030204" pitchFamily="18" charset="0"/>
              </a:rPr>
              <a:t>prudential and supervisory framework prescribed by the Reserve Bank of India (RBI)</a:t>
            </a:r>
            <a:r>
              <a:rPr lang="en-US" sz="1600" dirty="0">
                <a:latin typeface="Cambria" panose="02040503050406030204" pitchFamily="18" charset="0"/>
                <a:ea typeface="Cambria" panose="02040503050406030204" pitchFamily="18" charset="0"/>
              </a:rPr>
              <a:t>.</a:t>
            </a:r>
          </a:p>
          <a:p>
            <a:pPr algn="just"/>
            <a:endParaRPr lang="en-US" sz="1600" dirty="0">
              <a:latin typeface="Cambria" panose="02040503050406030204" pitchFamily="18" charset="0"/>
              <a:ea typeface="Cambria" panose="02040503050406030204" pitchFamily="18" charset="0"/>
            </a:endParaRPr>
          </a:p>
          <a:p>
            <a:pPr algn="just">
              <a:buFont typeface="Arial" panose="020B0604020202020204" pitchFamily="34" charset="0"/>
              <a:buChar char="•"/>
            </a:pPr>
            <a:r>
              <a:rPr lang="en-US" sz="1600" dirty="0">
                <a:latin typeface="Cambria" panose="02040503050406030204" pitchFamily="18" charset="0"/>
                <a:ea typeface="Cambria" panose="02040503050406030204" pitchFamily="18" charset="0"/>
              </a:rPr>
              <a:t>This supports a structured planning process, including understanding the bank’s operations, conducting risk assessment, and identifying key audit areas particularly in advances, deposits, and internal controls. Equally important is </a:t>
            </a:r>
            <a:r>
              <a:rPr lang="en-US" sz="1600" b="1" dirty="0">
                <a:latin typeface="Cambria" panose="02040503050406030204" pitchFamily="18" charset="0"/>
                <a:ea typeface="Cambria" panose="02040503050406030204" pitchFamily="18" charset="0"/>
              </a:rPr>
              <a:t>maintaining comprehensive audit documentation</a:t>
            </a:r>
            <a:r>
              <a:rPr lang="en-US" sz="1600" dirty="0">
                <a:latin typeface="Cambria" panose="02040503050406030204" pitchFamily="18" charset="0"/>
                <a:ea typeface="Cambria" panose="02040503050406030204" pitchFamily="18" charset="0"/>
              </a:rPr>
              <a:t> to substantiate conclusions and demonstrate compliance with applicable RBI guidelines, circulars, and sanction terms</a:t>
            </a:r>
          </a:p>
          <a:p>
            <a:pPr marL="152400" indent="0" algn="just"/>
            <a:endParaRPr lang="en-US" sz="1600" dirty="0">
              <a:latin typeface="Cambria" panose="02040503050406030204" pitchFamily="18" charset="0"/>
              <a:ea typeface="Cambria" panose="02040503050406030204" pitchFamily="18" charset="0"/>
            </a:endParaRPr>
          </a:p>
          <a:p>
            <a:pPr algn="just">
              <a:buFont typeface="Arial" panose="020B0604020202020204" pitchFamily="34" charset="0"/>
              <a:buChar char="•"/>
            </a:pPr>
            <a:r>
              <a:rPr lang="en-US" sz="1600" dirty="0">
                <a:latin typeface="Cambria" panose="02040503050406030204" pitchFamily="18" charset="0"/>
                <a:ea typeface="Cambria" panose="02040503050406030204" pitchFamily="18" charset="0"/>
              </a:rPr>
              <a:t>Regulators now place significant emphasis on the adoption of a risk-based audit approach, enabling auditors to identify control deficiencies, incorrect asset classifications, and deviations from regulatory norms in a timely manner, thereby strengthening the overall effectiveness of the audit process.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F89C5225-971D-9C7C-B625-C0B358C3553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11B815D-4217-1DFB-8615-2ED6EFD298CE}"/>
              </a:ext>
            </a:extLst>
          </p:cNvPr>
          <p:cNvSpPr>
            <a:spLocks noGrp="1"/>
          </p:cNvSpPr>
          <p:nvPr>
            <p:ph type="subTitle" idx="3"/>
          </p:nvPr>
        </p:nvSpPr>
        <p:spPr>
          <a:xfrm>
            <a:off x="570500" y="898077"/>
            <a:ext cx="7704000" cy="4245423"/>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Audit procedures adopted and determination of materiality levels. Understanding of the internal controls, IT system Controls.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Audit working papers and issue trackers. How the issues raised during audit were concluded.</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Financial Statements of the previous year and current year.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Management certified Trial Balance for the year.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Various Audit reports such as internal inspection report, concurrent audit reports, previous year statutory audit report. </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Specific representation, notes and working papers received by the bank’s management on sensitive or significant audit issues or accounts. </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List of documents verified and minutes of meeting with the bank’s management.</a:t>
            </a:r>
          </a:p>
        </p:txBody>
      </p:sp>
      <p:sp>
        <p:nvSpPr>
          <p:cNvPr id="2" name="Google Shape;387;p33">
            <a:extLst>
              <a:ext uri="{FF2B5EF4-FFF2-40B4-BE49-F238E27FC236}">
                <a16:creationId xmlns:a16="http://schemas.microsoft.com/office/drawing/2014/main" id="{9EB1D052-3FBC-0FB9-9716-B4FF823ACA65}"/>
              </a:ext>
            </a:extLst>
          </p:cNvPr>
          <p:cNvSpPr txBox="1">
            <a:spLocks noGrp="1"/>
          </p:cNvSpPr>
          <p:nvPr>
            <p:ph type="title"/>
          </p:nvPr>
        </p:nvSpPr>
        <p:spPr>
          <a:xfrm>
            <a:off x="285747" y="241255"/>
            <a:ext cx="8425543" cy="572700"/>
          </a:xfrm>
          <a:prstGeom prst="rect">
            <a:avLst/>
          </a:prstGeom>
        </p:spPr>
        <p:txBody>
          <a:bodyPr spcFirstLastPara="1" wrap="square" lIns="91425" tIns="91425" rIns="91425" bIns="91425" anchor="t" anchorCtr="0">
            <a:noAutofit/>
          </a:bodyPr>
          <a:lstStyle/>
          <a:p>
            <a:pPr lvl="0" algn="ctr"/>
            <a:r>
              <a:rPr lang="en-US" sz="22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General Audit Documentation for Bank Branch Audit File (2/3) </a:t>
            </a:r>
            <a:br>
              <a:rPr lang="en-US" sz="22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IN" sz="2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375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5B5ADB20-820A-F127-AEE1-CC9C16AC743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A7C060-68D1-5FD0-40CA-A8936A144481}"/>
              </a:ext>
            </a:extLst>
          </p:cNvPr>
          <p:cNvSpPr>
            <a:spLocks noGrp="1"/>
          </p:cNvSpPr>
          <p:nvPr>
            <p:ph type="subTitle" idx="3"/>
          </p:nvPr>
        </p:nvSpPr>
        <p:spPr>
          <a:xfrm>
            <a:off x="570500" y="898077"/>
            <a:ext cx="7704000" cy="4060289"/>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Copies of supporting documents that are verified and confirmations obtained during the audit.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Verification of other assets and liabilities. </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Proof of various securities, cash and other assets physically verified during the audit.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KYC verification, anti-money laundry verification, FEMA compliance at branches.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Verification of third-party products. </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Off balance sheet items, claims against banks and contingent liabilities. </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Other Bank/RBI balance confirmation.</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Management  Representation  Letter.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Various other Audit documents/evidence considered in audit process.</a:t>
            </a:r>
          </a:p>
        </p:txBody>
      </p:sp>
      <p:sp>
        <p:nvSpPr>
          <p:cNvPr id="2" name="Google Shape;387;p33">
            <a:extLst>
              <a:ext uri="{FF2B5EF4-FFF2-40B4-BE49-F238E27FC236}">
                <a16:creationId xmlns:a16="http://schemas.microsoft.com/office/drawing/2014/main" id="{19F4DC98-4FA9-AFC1-9C57-28DF9981FD8E}"/>
              </a:ext>
            </a:extLst>
          </p:cNvPr>
          <p:cNvSpPr txBox="1">
            <a:spLocks noGrp="1"/>
          </p:cNvSpPr>
          <p:nvPr>
            <p:ph type="title"/>
          </p:nvPr>
        </p:nvSpPr>
        <p:spPr>
          <a:xfrm>
            <a:off x="367391" y="241255"/>
            <a:ext cx="8270423" cy="572700"/>
          </a:xfrm>
          <a:prstGeom prst="rect">
            <a:avLst/>
          </a:prstGeom>
        </p:spPr>
        <p:txBody>
          <a:bodyPr spcFirstLastPara="1" wrap="square" lIns="91425" tIns="91425" rIns="91425" bIns="91425" anchor="t" anchorCtr="0">
            <a:noAutofit/>
          </a:bodyPr>
          <a:lstStyle/>
          <a:p>
            <a:pPr lvl="0" algn="ctr"/>
            <a:r>
              <a:rPr lang="en-US" sz="22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General Audit Documentation for Bank Branch Audit File (3/3) </a:t>
            </a:r>
            <a:br>
              <a:rPr lang="en-US" sz="22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IN" sz="2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95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BEE3FF19-74CE-1156-72FB-72C9F3C8C8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400C80-81BA-B5CE-32D4-F3FB746BF931}"/>
              </a:ext>
            </a:extLst>
          </p:cNvPr>
          <p:cNvSpPr>
            <a:spLocks noGrp="1"/>
          </p:cNvSpPr>
          <p:nvPr>
            <p:ph type="subTitle" idx="3"/>
          </p:nvPr>
        </p:nvSpPr>
        <p:spPr>
          <a:xfrm>
            <a:off x="557620" y="1488886"/>
            <a:ext cx="7704000" cy="2797301"/>
          </a:xfrm>
        </p:spPr>
        <p:txBody>
          <a:bodyPr/>
          <a:lstStyle/>
          <a:p>
            <a:pPr algn="just">
              <a:lnSpc>
                <a:spcPct val="150000"/>
              </a:lnSpc>
              <a:spcAft>
                <a:spcPts val="500"/>
              </a:spcAft>
              <a:buClr>
                <a:srgbClr val="3494BA"/>
              </a:buClr>
              <a:buSzPct val="115000"/>
              <a:buFont typeface="Arial" panose="020B0604020202020204" pitchFamily="34" charset="0"/>
              <a:buChar char="•"/>
              <a:defRPr/>
            </a:pPr>
            <a:r>
              <a:rPr lang="en-IN" sz="1600" dirty="0">
                <a:solidFill>
                  <a:schemeClr val="tx1">
                    <a:lumMod val="85000"/>
                    <a:lumOff val="15000"/>
                  </a:schemeClr>
                </a:solidFill>
                <a:latin typeface="Cambria" panose="02040503050406030204" pitchFamily="18" charset="0"/>
                <a:ea typeface="Cambria" panose="02040503050406030204" pitchFamily="18" charset="0"/>
              </a:rPr>
              <a:t>Details of authorities concerned for loan sanction and other related purposes  </a:t>
            </a:r>
          </a:p>
          <a:p>
            <a:pPr algn="just">
              <a:lnSpc>
                <a:spcPct val="150000"/>
              </a:lnSpc>
              <a:spcAft>
                <a:spcPts val="500"/>
              </a:spcAft>
              <a:buClr>
                <a:srgbClr val="3494BA"/>
              </a:buClr>
              <a:buSzPct val="115000"/>
              <a:buFont typeface="Arial" panose="020B0604020202020204" pitchFamily="34" charset="0"/>
              <a:buChar char="•"/>
              <a:defRPr/>
            </a:pPr>
            <a:r>
              <a:rPr lang="en-IN" sz="1600" dirty="0">
                <a:solidFill>
                  <a:schemeClr val="tx1">
                    <a:lumMod val="85000"/>
                    <a:lumOff val="15000"/>
                  </a:schemeClr>
                </a:solidFill>
                <a:latin typeface="Cambria" panose="02040503050406030204" pitchFamily="18" charset="0"/>
                <a:ea typeface="Cambria" panose="02040503050406030204" pitchFamily="18" charset="0"/>
              </a:rPr>
              <a:t>Portfolio of Advance Accounts</a:t>
            </a:r>
          </a:p>
          <a:p>
            <a:pPr algn="just">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Advance restructured during year along with schemes</a:t>
            </a:r>
          </a:p>
          <a:p>
            <a:pPr algn="just">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Portfolio of Non-Fund Based Advance</a:t>
            </a:r>
          </a:p>
          <a:p>
            <a:pPr algn="just">
              <a:lnSpc>
                <a:spcPct val="150000"/>
              </a:lnSpc>
              <a:spcAft>
                <a:spcPts val="500"/>
              </a:spcAft>
              <a:buClr>
                <a:srgbClr val="3494BA"/>
              </a:buClr>
              <a:buSzPct val="115000"/>
              <a:buFont typeface="Arial" panose="020B0604020202020204" pitchFamily="34" charset="0"/>
              <a:buChar char="•"/>
              <a:defRPr/>
            </a:pPr>
            <a:r>
              <a:rPr lang="en-IN" sz="1600" dirty="0">
                <a:solidFill>
                  <a:schemeClr val="tx1">
                    <a:lumMod val="85000"/>
                    <a:lumOff val="15000"/>
                  </a:schemeClr>
                </a:solidFill>
                <a:latin typeface="Cambria" panose="02040503050406030204" pitchFamily="18" charset="0"/>
                <a:ea typeface="Cambria" panose="02040503050406030204" pitchFamily="18" charset="0"/>
              </a:rPr>
              <a:t>Portfolio of Deposit</a:t>
            </a:r>
          </a:p>
          <a:p>
            <a:pPr algn="just">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Details of other Business of the Branch (e.g. Demat services, Locker services, Credit card services, Subsidies, Interest subvention etc.)</a:t>
            </a:r>
            <a:endParaRPr lang="en-IN" sz="1600" dirty="0">
              <a:solidFill>
                <a:schemeClr val="tx1">
                  <a:lumMod val="85000"/>
                  <a:lumOff val="15000"/>
                </a:schemeClr>
              </a:solidFill>
              <a:latin typeface="Cambria" panose="02040503050406030204" pitchFamily="18" charset="0"/>
              <a:ea typeface="Cambria" panose="02040503050406030204" pitchFamily="18" charset="0"/>
            </a:endParaRPr>
          </a:p>
        </p:txBody>
      </p:sp>
      <p:sp>
        <p:nvSpPr>
          <p:cNvPr id="2" name="Google Shape;387;p33">
            <a:extLst>
              <a:ext uri="{FF2B5EF4-FFF2-40B4-BE49-F238E27FC236}">
                <a16:creationId xmlns:a16="http://schemas.microsoft.com/office/drawing/2014/main" id="{9F8311E5-E814-50D5-8F70-548849E0FE44}"/>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algn="ctr"/>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Data/Details to be obtained before commencing the Audit(1/2)</a:t>
            </a:r>
            <a:b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IN" sz="22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8741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2EB64615-F069-0194-E663-481C030C2C4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22BDED4-323C-1BF6-5EC9-B3DB96852D5E}"/>
              </a:ext>
            </a:extLst>
          </p:cNvPr>
          <p:cNvSpPr>
            <a:spLocks noGrp="1"/>
          </p:cNvSpPr>
          <p:nvPr>
            <p:ph type="subTitle" idx="3"/>
          </p:nvPr>
        </p:nvSpPr>
        <p:spPr>
          <a:xfrm>
            <a:off x="606606" y="1978742"/>
            <a:ext cx="7704000" cy="2797301"/>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BS &amp; PL generated from CBS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List of NPAs as on Reporting Date</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List of Critical (SMAs) account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No. of accounts upgraded or downgraded during audit period</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Details of software/system which are not integrated with CBS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600" dirty="0">
                <a:latin typeface="Cambria" panose="02040503050406030204" pitchFamily="18" charset="0"/>
                <a:ea typeface="Cambria" panose="02040503050406030204" pitchFamily="18" charset="0"/>
              </a:rPr>
              <a:t>List of accounts continuously appearing in exception report (e.g. attached below)</a:t>
            </a:r>
          </a:p>
          <a:p>
            <a:pPr marL="342900" indent="-342900" algn="just" defTabSz="914400">
              <a:spcBef>
                <a:spcPts val="1400"/>
              </a:spcBef>
              <a:spcAft>
                <a:spcPts val="600"/>
              </a:spcAft>
              <a:buClr>
                <a:srgbClr val="3494BA"/>
              </a:buClr>
              <a:buSzPct val="115000"/>
              <a:buFont typeface="Arial" panose="020B0604020202020204" pitchFamily="34" charset="0"/>
              <a:buChar char="•"/>
              <a:defRPr/>
            </a:pPr>
            <a:endParaRPr lang="en-US" sz="1600" dirty="0">
              <a:latin typeface="Cambria" panose="02040503050406030204" pitchFamily="18" charset="0"/>
              <a:ea typeface="Cambria" panose="02040503050406030204" pitchFamily="18" charset="0"/>
            </a:endParaRPr>
          </a:p>
        </p:txBody>
      </p:sp>
      <p:sp>
        <p:nvSpPr>
          <p:cNvPr id="2" name="Google Shape;387;p33">
            <a:extLst>
              <a:ext uri="{FF2B5EF4-FFF2-40B4-BE49-F238E27FC236}">
                <a16:creationId xmlns:a16="http://schemas.microsoft.com/office/drawing/2014/main" id="{62C2615D-C434-AF18-BCC8-B04DAD2088B9}"/>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lvl="0" algn="ctr"/>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Data/Details to be obtained before commencing the Audit(2/2)</a:t>
            </a:r>
            <a:b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IN" sz="2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5497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305130DA-9EEE-5743-AB12-1B19FDAE4BFF}"/>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B1B0F1B7-BD44-F852-14E7-78B03F4FC195}"/>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E.g. IRAC History of an account</a:t>
            </a:r>
          </a:p>
        </p:txBody>
      </p:sp>
      <p:pic>
        <p:nvPicPr>
          <p:cNvPr id="6" name="Picture 5">
            <a:extLst>
              <a:ext uri="{FF2B5EF4-FFF2-40B4-BE49-F238E27FC236}">
                <a16:creationId xmlns:a16="http://schemas.microsoft.com/office/drawing/2014/main" id="{1F83439D-8A3A-5BFF-5DFA-5C575005D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05" y="813955"/>
            <a:ext cx="6958340" cy="34609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65895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86F90724-2356-200D-7DF2-92A8930D61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C9C2460-1A74-5C55-BCD6-0EDF2244AC25}"/>
              </a:ext>
            </a:extLst>
          </p:cNvPr>
          <p:cNvSpPr>
            <a:spLocks noGrp="1"/>
          </p:cNvSpPr>
          <p:nvPr>
            <p:ph type="subTitle" idx="3"/>
          </p:nvPr>
        </p:nvSpPr>
        <p:spPr>
          <a:xfrm>
            <a:off x="557620" y="1390918"/>
            <a:ext cx="4529535" cy="2797301"/>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Concurrent Audit Report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Extract of RBI Annual Risk Assessment Report </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RBI Inspection Report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Previous Audit Report &amp; Closing Returns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System Audit/EDP Audit/Computer Audit Report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LFAR of Previous Year</a:t>
            </a:r>
          </a:p>
        </p:txBody>
      </p:sp>
      <p:sp>
        <p:nvSpPr>
          <p:cNvPr id="2" name="Google Shape;387;p33">
            <a:extLst>
              <a:ext uri="{FF2B5EF4-FFF2-40B4-BE49-F238E27FC236}">
                <a16:creationId xmlns:a16="http://schemas.microsoft.com/office/drawing/2014/main" id="{E05E2872-A272-C184-D500-1BEAB4EEA2BA}"/>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Reports to be obtained (1/2)</a:t>
            </a:r>
          </a:p>
        </p:txBody>
      </p:sp>
      <p:pic>
        <p:nvPicPr>
          <p:cNvPr id="4" name="Picture 3">
            <a:extLst>
              <a:ext uri="{FF2B5EF4-FFF2-40B4-BE49-F238E27FC236}">
                <a16:creationId xmlns:a16="http://schemas.microsoft.com/office/drawing/2014/main" id="{A8D76902-1E5D-CA9B-01F8-C71BEA5A32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00979" y="1342717"/>
            <a:ext cx="2649897" cy="24580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3625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17E74196-2457-D725-FD97-2C8CBDFBAD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CD0F52-EAB6-AEF0-841C-3357215A4AF3}"/>
              </a:ext>
            </a:extLst>
          </p:cNvPr>
          <p:cNvSpPr>
            <a:spLocks noGrp="1"/>
          </p:cNvSpPr>
          <p:nvPr>
            <p:ph type="subTitle" idx="3"/>
          </p:nvPr>
        </p:nvSpPr>
        <p:spPr>
          <a:xfrm>
            <a:off x="602696" y="1648496"/>
            <a:ext cx="4529535" cy="2797301"/>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endParaRPr lang="en-US" sz="1400" dirty="0">
              <a:latin typeface="Cambria" panose="02040503050406030204" pitchFamily="18" charset="0"/>
              <a:ea typeface="Cambria" panose="02040503050406030204" pitchFamily="18" charset="0"/>
            </a:endParaRP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Inspection/Risk Focused Internal Audit Report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Forensic Audit Report if any</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Credit Audit Report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Cash &amp; Currency Chest Verification report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Compliance with MOCs of Previous Audit period</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Certificate of Previous Auditor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400" dirty="0">
                <a:latin typeface="Cambria" panose="02040503050406030204" pitchFamily="18" charset="0"/>
                <a:ea typeface="Cambria" panose="02040503050406030204" pitchFamily="18" charset="0"/>
              </a:rPr>
              <a:t>Key Correspondence </a:t>
            </a:r>
          </a:p>
        </p:txBody>
      </p:sp>
      <p:sp>
        <p:nvSpPr>
          <p:cNvPr id="2" name="Google Shape;387;p33">
            <a:extLst>
              <a:ext uri="{FF2B5EF4-FFF2-40B4-BE49-F238E27FC236}">
                <a16:creationId xmlns:a16="http://schemas.microsoft.com/office/drawing/2014/main" id="{760EA41D-32F4-2DD5-1FE6-45D1CE180394}"/>
              </a:ext>
            </a:extLst>
          </p:cNvPr>
          <p:cNvSpPr txBox="1">
            <a:spLocks noGrp="1"/>
          </p:cNvSpPr>
          <p:nvPr>
            <p:ph type="title"/>
          </p:nvPr>
        </p:nvSpPr>
        <p:spPr>
          <a:xfrm>
            <a:off x="720000" y="241255"/>
            <a:ext cx="770400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Reports to be obtained (2/2)</a:t>
            </a:r>
          </a:p>
        </p:txBody>
      </p:sp>
      <p:pic>
        <p:nvPicPr>
          <p:cNvPr id="5" name="Picture 4">
            <a:extLst>
              <a:ext uri="{FF2B5EF4-FFF2-40B4-BE49-F238E27FC236}">
                <a16:creationId xmlns:a16="http://schemas.microsoft.com/office/drawing/2014/main" id="{14E6E346-5B2F-C672-0365-7D633C40D5C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07975" y="1310818"/>
            <a:ext cx="2723535" cy="26743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0283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4081B7A1-536F-5C0A-59CD-00D94D55AA06}"/>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EB1AB53F-5360-789F-956C-5D1C33B54342}"/>
              </a:ext>
            </a:extLst>
          </p:cNvPr>
          <p:cNvSpPr txBox="1">
            <a:spLocks noGrp="1"/>
          </p:cNvSpPr>
          <p:nvPr>
            <p:ph type="title"/>
          </p:nvPr>
        </p:nvSpPr>
        <p:spPr>
          <a:xfrm>
            <a:off x="187778" y="190657"/>
            <a:ext cx="8678636" cy="572700"/>
          </a:xfrm>
          <a:prstGeom prst="rect">
            <a:avLst/>
          </a:prstGeom>
        </p:spPr>
        <p:txBody>
          <a:bodyPr spcFirstLastPara="1" wrap="square" lIns="91425" tIns="91425" rIns="91425" bIns="91425" anchor="t" anchorCtr="0">
            <a:noAutofit/>
          </a:bodyPr>
          <a:lstStyle/>
          <a:p>
            <a:pPr lvl="0" algn="ctr"/>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Data relating to Advances to be obtained for Data Analysis</a:t>
            </a:r>
          </a:p>
        </p:txBody>
      </p:sp>
      <p:graphicFrame>
        <p:nvGraphicFramePr>
          <p:cNvPr id="4" name="Content Placeholder 3">
            <a:extLst>
              <a:ext uri="{FF2B5EF4-FFF2-40B4-BE49-F238E27FC236}">
                <a16:creationId xmlns:a16="http://schemas.microsoft.com/office/drawing/2014/main" id="{8D915B58-3D49-92D3-1518-1F708102E7C4}"/>
              </a:ext>
            </a:extLst>
          </p:cNvPr>
          <p:cNvGraphicFramePr>
            <a:graphicFrameLocks/>
          </p:cNvGraphicFramePr>
          <p:nvPr>
            <p:extLst>
              <p:ext uri="{D42A27DB-BD31-4B8C-83A1-F6EECF244321}">
                <p14:modId xmlns:p14="http://schemas.microsoft.com/office/powerpoint/2010/main" val="448399771"/>
              </p:ext>
            </p:extLst>
          </p:nvPr>
        </p:nvGraphicFramePr>
        <p:xfrm>
          <a:off x="683078" y="1028474"/>
          <a:ext cx="8077148" cy="3352964"/>
        </p:xfrm>
        <a:graphic>
          <a:graphicData uri="http://schemas.openxmlformats.org/drawingml/2006/table">
            <a:tbl>
              <a:tblPr>
                <a:noFill/>
                <a:tableStyleId>{5C22544A-7EE6-4342-B048-85BDC9FD1C3A}</a:tableStyleId>
              </a:tblPr>
              <a:tblGrid>
                <a:gridCol w="4568837">
                  <a:extLst>
                    <a:ext uri="{9D8B030D-6E8A-4147-A177-3AD203B41FA5}">
                      <a16:colId xmlns:a16="http://schemas.microsoft.com/office/drawing/2014/main" val="20000"/>
                    </a:ext>
                  </a:extLst>
                </a:gridCol>
                <a:gridCol w="3508311">
                  <a:extLst>
                    <a:ext uri="{9D8B030D-6E8A-4147-A177-3AD203B41FA5}">
                      <a16:colId xmlns:a16="http://schemas.microsoft.com/office/drawing/2014/main" val="20001"/>
                    </a:ext>
                  </a:extLst>
                </a:gridCol>
              </a:tblGrid>
              <a:tr h="549275">
                <a:tc>
                  <a:txBody>
                    <a:bodyPr/>
                    <a:lstStyle/>
                    <a:p>
                      <a:pPr marL="342900" indent="-342900" algn="l" defTabSz="914377" rtl="0" eaLnBrk="1" fontAlgn="b" latinLnBrk="0" hangingPunct="1">
                        <a:lnSpc>
                          <a:spcPct val="100000"/>
                        </a:lnSpc>
                        <a:spcBef>
                          <a:spcPts val="600"/>
                        </a:spcBef>
                        <a:buClr>
                          <a:srgbClr val="2E75B6"/>
                        </a:buClr>
                        <a:buFont typeface="Arial" panose="020B0604020202020204" pitchFamily="34" charset="0"/>
                        <a:buChar char="•"/>
                      </a:pPr>
                      <a:r>
                        <a:rPr lang="en-IN" sz="2000" kern="1200" dirty="0">
                          <a:solidFill>
                            <a:schemeClr val="tx1"/>
                          </a:solidFill>
                          <a:latin typeface="Cambria" panose="02040503050406030204" pitchFamily="18" charset="0"/>
                          <a:ea typeface="Cambria" panose="02040503050406030204" pitchFamily="18" charset="0"/>
                          <a:cs typeface="+mn-cs"/>
                        </a:rPr>
                        <a:t>Customer ID</a:t>
                      </a:r>
                    </a:p>
                  </a:txBody>
                  <a:tcPr marL="11074" marR="11074" marT="93023" marB="93023" anchor="b">
                    <a:lnL w="28575" cap="flat" cmpd="sng" algn="ctr">
                      <a:noFill/>
                      <a:prstDash val="solid"/>
                    </a:lnL>
                    <a:lnR w="12700" cmpd="sng">
                      <a:noFill/>
                      <a:prstDash val="solid"/>
                    </a:lnR>
                    <a:lnT w="28575" cap="flat" cmpd="sng" algn="ctr">
                      <a:noFill/>
                      <a:prstDash val="solid"/>
                    </a:lnT>
                    <a:lnB w="12700" cmpd="sng">
                      <a:noFill/>
                      <a:prstDash val="solid"/>
                    </a:lnB>
                    <a:noFill/>
                  </a:tcPr>
                </a:tc>
                <a:tc>
                  <a:txBody>
                    <a:bodyPr/>
                    <a:lstStyle/>
                    <a:p>
                      <a:pPr marL="342900" indent="-342900" algn="l" defTabSz="914377" rtl="0" eaLnBrk="1" fontAlgn="b" latinLnBrk="0" hangingPunct="1">
                        <a:lnSpc>
                          <a:spcPct val="100000"/>
                        </a:lnSpc>
                        <a:spcBef>
                          <a:spcPts val="600"/>
                        </a:spcBef>
                        <a:buClr>
                          <a:srgbClr val="2E75B6"/>
                        </a:buClr>
                        <a:buFont typeface="Arial" panose="020B0604020202020204" pitchFamily="34" charset="0"/>
                        <a:buChar char="•"/>
                      </a:pPr>
                      <a:r>
                        <a:rPr lang="en-IN" sz="2000" kern="1200" dirty="0">
                          <a:solidFill>
                            <a:schemeClr val="tx1"/>
                          </a:solidFill>
                          <a:latin typeface="Cambria" panose="02040503050406030204" pitchFamily="18" charset="0"/>
                          <a:ea typeface="Cambria" panose="02040503050406030204" pitchFamily="18" charset="0"/>
                          <a:cs typeface="+mn-cs"/>
                        </a:rPr>
                        <a:t>Account Number </a:t>
                      </a:r>
                    </a:p>
                  </a:txBody>
                  <a:tcPr marL="11074" marR="11074" marT="93023" marB="93023" anchor="b">
                    <a:lnL w="12700" cmpd="sng">
                      <a:noFill/>
                      <a:prstDash val="solid"/>
                    </a:lnL>
                    <a:lnR w="28575" cap="flat" cmpd="sng" algn="ctr">
                      <a:noFill/>
                      <a:prstDash val="solid"/>
                    </a:lnR>
                    <a:lnT w="28575" cap="flat" cmpd="sng" algn="ctr">
                      <a:noFill/>
                      <a:prstDash val="solid"/>
                    </a:lnT>
                    <a:lnB w="12700" cmpd="sng">
                      <a:noFill/>
                      <a:prstDash val="solid"/>
                    </a:lnB>
                    <a:noFill/>
                  </a:tcPr>
                </a:tc>
                <a:extLst>
                  <a:ext uri="{0D108BD9-81ED-4DB2-BD59-A6C34878D82A}">
                    <a16:rowId xmlns:a16="http://schemas.microsoft.com/office/drawing/2014/main" val="10000"/>
                  </a:ext>
                </a:extLst>
              </a:tr>
              <a:tr h="606589">
                <a:tc>
                  <a:txBody>
                    <a:bodyPr/>
                    <a:lstStyle/>
                    <a:p>
                      <a:pPr marL="342900" indent="-342900" algn="l" defTabSz="914377" rtl="0" eaLnBrk="1" fontAlgn="b" latinLnBrk="0" hangingPunct="1">
                        <a:lnSpc>
                          <a:spcPct val="100000"/>
                        </a:lnSpc>
                        <a:spcBef>
                          <a:spcPts val="600"/>
                        </a:spcBef>
                        <a:buClr>
                          <a:srgbClr val="2E75B6"/>
                        </a:buClr>
                        <a:buFont typeface="Arial" panose="020B0604020202020204" pitchFamily="34" charset="0"/>
                        <a:buChar char="•"/>
                      </a:pPr>
                      <a:r>
                        <a:rPr lang="en-IN" sz="2000" kern="1200" dirty="0">
                          <a:solidFill>
                            <a:schemeClr val="tx1"/>
                          </a:solidFill>
                          <a:latin typeface="Cambria" panose="02040503050406030204" pitchFamily="18" charset="0"/>
                          <a:ea typeface="Cambria" panose="02040503050406030204" pitchFamily="18" charset="0"/>
                          <a:cs typeface="+mn-cs"/>
                        </a:rPr>
                        <a:t>Name of Borrower</a:t>
                      </a:r>
                    </a:p>
                  </a:txBody>
                  <a:tcPr marL="11074" marR="11074" marT="93023" marB="93023"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marL="342900" indent="-342900" algn="l" defTabSz="914377" rtl="0" eaLnBrk="1" fontAlgn="b" latinLnBrk="0" hangingPunct="1">
                        <a:lnSpc>
                          <a:spcPct val="100000"/>
                        </a:lnSpc>
                        <a:spcBef>
                          <a:spcPts val="600"/>
                        </a:spcBef>
                        <a:buClr>
                          <a:srgbClr val="2E75B6"/>
                        </a:buClr>
                        <a:buFont typeface="Arial" panose="020B0604020202020204" pitchFamily="34" charset="0"/>
                        <a:buChar char="•"/>
                      </a:pPr>
                      <a:r>
                        <a:rPr lang="en-IN" sz="2000" kern="1200" dirty="0">
                          <a:solidFill>
                            <a:schemeClr val="tx1"/>
                          </a:solidFill>
                          <a:latin typeface="Cambria" panose="02040503050406030204" pitchFamily="18" charset="0"/>
                          <a:ea typeface="Cambria" panose="02040503050406030204" pitchFamily="18" charset="0"/>
                          <a:cs typeface="+mn-cs"/>
                        </a:rPr>
                        <a:t>Interest Accrued &amp; debited</a:t>
                      </a:r>
                    </a:p>
                  </a:txBody>
                  <a:tcPr marL="11074" marR="11074" marT="93023" marB="93023" anchor="b">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10001"/>
                  </a:ext>
                </a:extLst>
              </a:tr>
              <a:tr h="549275">
                <a:tc>
                  <a:txBody>
                    <a:bodyPr/>
                    <a:lstStyle/>
                    <a:p>
                      <a:pPr marL="342900" indent="-342900" algn="l" defTabSz="914377" rtl="0" eaLnBrk="1" fontAlgn="b" latinLnBrk="0" hangingPunct="1">
                        <a:lnSpc>
                          <a:spcPct val="100000"/>
                        </a:lnSpc>
                        <a:spcBef>
                          <a:spcPts val="600"/>
                        </a:spcBef>
                        <a:buClr>
                          <a:srgbClr val="2E75B6"/>
                        </a:buClr>
                        <a:buFont typeface="Arial" panose="020B0604020202020204" pitchFamily="34" charset="0"/>
                        <a:buChar char="•"/>
                      </a:pPr>
                      <a:r>
                        <a:rPr lang="en-US" sz="2000" kern="1200" dirty="0">
                          <a:solidFill>
                            <a:schemeClr val="tx1"/>
                          </a:solidFill>
                          <a:latin typeface="Cambria" panose="02040503050406030204" pitchFamily="18" charset="0"/>
                          <a:ea typeface="Cambria" panose="02040503050406030204" pitchFamily="18" charset="0"/>
                          <a:cs typeface="+mn-cs"/>
                        </a:rPr>
                        <a:t>Types of Facilities Given to Borrower</a:t>
                      </a:r>
                    </a:p>
                  </a:txBody>
                  <a:tcPr marL="11074" marR="11074" marT="93023" marB="93023" anchor="b">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marL="342900" indent="-342900" algn="l" defTabSz="914377" rtl="0" eaLnBrk="1" fontAlgn="b" latinLnBrk="0" hangingPunct="1">
                        <a:lnSpc>
                          <a:spcPct val="100000"/>
                        </a:lnSpc>
                        <a:spcBef>
                          <a:spcPts val="600"/>
                        </a:spcBef>
                        <a:buClr>
                          <a:srgbClr val="2E75B6"/>
                        </a:buClr>
                        <a:buFont typeface="Arial" panose="020B0604020202020204" pitchFamily="34" charset="0"/>
                        <a:buChar char="•"/>
                      </a:pPr>
                      <a:r>
                        <a:rPr lang="en-US" sz="2000" kern="1200" dirty="0">
                          <a:solidFill>
                            <a:schemeClr val="tx1"/>
                          </a:solidFill>
                          <a:latin typeface="Cambria" panose="02040503050406030204" pitchFamily="18" charset="0"/>
                          <a:ea typeface="Cambria" panose="02040503050406030204" pitchFamily="18" charset="0"/>
                          <a:cs typeface="+mn-cs"/>
                        </a:rPr>
                        <a:t>Interest Rate in CBS</a:t>
                      </a:r>
                      <a:endParaRPr lang="en-IN" sz="2000" kern="1200" dirty="0">
                        <a:solidFill>
                          <a:schemeClr val="tx1"/>
                        </a:solidFill>
                        <a:latin typeface="Cambria" panose="02040503050406030204" pitchFamily="18" charset="0"/>
                        <a:ea typeface="Cambria" panose="02040503050406030204" pitchFamily="18" charset="0"/>
                        <a:cs typeface="+mn-cs"/>
                      </a:endParaRPr>
                    </a:p>
                  </a:txBody>
                  <a:tcPr marL="11074" marR="11074" marT="93023" marB="93023"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10002"/>
                  </a:ext>
                </a:extLst>
              </a:tr>
              <a:tr h="549275">
                <a:tc>
                  <a:txBody>
                    <a:bodyPr/>
                    <a:lstStyle/>
                    <a:p>
                      <a:pPr marL="342900" indent="-342900" algn="l" defTabSz="914377" rtl="0" eaLnBrk="1" fontAlgn="b" latinLnBrk="0" hangingPunct="1">
                        <a:lnSpc>
                          <a:spcPct val="100000"/>
                        </a:lnSpc>
                        <a:spcBef>
                          <a:spcPts val="600"/>
                        </a:spcBef>
                        <a:buClr>
                          <a:srgbClr val="2E75B6"/>
                        </a:buClr>
                        <a:buFont typeface="Arial" panose="020B0604020202020204" pitchFamily="34" charset="0"/>
                        <a:buChar char="•"/>
                      </a:pPr>
                      <a:r>
                        <a:rPr lang="en-IN" sz="2000" kern="1200" dirty="0">
                          <a:solidFill>
                            <a:schemeClr val="tx1"/>
                          </a:solidFill>
                          <a:latin typeface="Cambria" panose="02040503050406030204" pitchFamily="18" charset="0"/>
                          <a:ea typeface="Cambria" panose="02040503050406030204" pitchFamily="18" charset="0"/>
                          <a:cs typeface="+mn-cs"/>
                        </a:rPr>
                        <a:t>Date of Sanction</a:t>
                      </a:r>
                    </a:p>
                  </a:txBody>
                  <a:tcPr marL="11074" marR="11074" marT="93023" marB="93023" anchor="b">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marL="342900" marR="0" lvl="0" indent="-342900" algn="l" defTabSz="914377" rtl="0" eaLnBrk="1" fontAlgn="b" latinLnBrk="0" hangingPunct="1">
                        <a:lnSpc>
                          <a:spcPct val="100000"/>
                        </a:lnSpc>
                        <a:spcBef>
                          <a:spcPts val="600"/>
                        </a:spcBef>
                        <a:spcAft>
                          <a:spcPts val="0"/>
                        </a:spcAft>
                        <a:buClr>
                          <a:srgbClr val="2E75B6"/>
                        </a:buClr>
                        <a:buSzTx/>
                        <a:buFont typeface="Arial" panose="020B0604020202020204" pitchFamily="34" charset="0"/>
                        <a:buChar char="•"/>
                        <a:tabLst/>
                        <a:defRPr/>
                      </a:pPr>
                      <a:r>
                        <a:rPr lang="en-IN" sz="2000" kern="1200" dirty="0">
                          <a:solidFill>
                            <a:schemeClr val="tx1"/>
                          </a:solidFill>
                          <a:latin typeface="Cambria" panose="02040503050406030204" pitchFamily="18" charset="0"/>
                          <a:ea typeface="Cambria" panose="02040503050406030204" pitchFamily="18" charset="0"/>
                          <a:cs typeface="+mn-cs"/>
                        </a:rPr>
                        <a:t>Amount of Provision</a:t>
                      </a:r>
                    </a:p>
                  </a:txBody>
                  <a:tcPr marL="11074" marR="11074" marT="93023" marB="93023" anchor="b">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10003"/>
                  </a:ext>
                </a:extLst>
              </a:tr>
              <a:tr h="549275">
                <a:tc>
                  <a:txBody>
                    <a:bodyPr/>
                    <a:lstStyle/>
                    <a:p>
                      <a:pPr marL="342900" marR="0" lvl="0" indent="-342900" algn="l" defTabSz="914377" rtl="0" eaLnBrk="1" fontAlgn="b" latinLnBrk="0" hangingPunct="1">
                        <a:lnSpc>
                          <a:spcPct val="100000"/>
                        </a:lnSpc>
                        <a:spcBef>
                          <a:spcPts val="600"/>
                        </a:spcBef>
                        <a:spcAft>
                          <a:spcPts val="0"/>
                        </a:spcAft>
                        <a:buClr>
                          <a:srgbClr val="2E75B6"/>
                        </a:buClr>
                        <a:buSzTx/>
                        <a:buFont typeface="Arial" panose="020B0604020202020204" pitchFamily="34" charset="0"/>
                        <a:buChar char="•"/>
                        <a:tabLst/>
                        <a:defRPr/>
                      </a:pPr>
                      <a:r>
                        <a:rPr lang="en-IN" sz="2000" kern="1200" dirty="0">
                          <a:solidFill>
                            <a:schemeClr val="tx1"/>
                          </a:solidFill>
                          <a:latin typeface="Cambria" panose="02040503050406030204" pitchFamily="18" charset="0"/>
                          <a:ea typeface="Cambria" panose="02040503050406030204" pitchFamily="18" charset="0"/>
                          <a:cs typeface="+mn-cs"/>
                        </a:rPr>
                        <a:t>Amount Outstanding</a:t>
                      </a:r>
                    </a:p>
                  </a:txBody>
                  <a:tcPr marL="11074" marR="11074" marT="93023" marB="93023" anchor="b">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marL="342900" marR="0" lvl="0" indent="-342900" algn="l" defTabSz="914377" rtl="0" eaLnBrk="1" fontAlgn="b" latinLnBrk="0" hangingPunct="1">
                        <a:lnSpc>
                          <a:spcPct val="100000"/>
                        </a:lnSpc>
                        <a:spcBef>
                          <a:spcPts val="600"/>
                        </a:spcBef>
                        <a:spcAft>
                          <a:spcPts val="0"/>
                        </a:spcAft>
                        <a:buClr>
                          <a:srgbClr val="2E75B6"/>
                        </a:buClr>
                        <a:buSzTx/>
                        <a:buFont typeface="Arial" panose="020B0604020202020204" pitchFamily="34" charset="0"/>
                        <a:buChar char="•"/>
                        <a:tabLst/>
                        <a:defRPr/>
                      </a:pPr>
                      <a:r>
                        <a:rPr lang="en-IN" sz="2000" kern="1200" dirty="0">
                          <a:solidFill>
                            <a:schemeClr val="tx1"/>
                          </a:solidFill>
                          <a:latin typeface="Cambria" panose="02040503050406030204" pitchFamily="18" charset="0"/>
                          <a:ea typeface="Cambria" panose="02040503050406030204" pitchFamily="18" charset="0"/>
                          <a:cs typeface="+mn-cs"/>
                        </a:rPr>
                        <a:t>Value of Security</a:t>
                      </a:r>
                    </a:p>
                  </a:txBody>
                  <a:tcPr marL="11074" marR="11074" marT="93023" marB="93023" anchor="b">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10004"/>
                  </a:ext>
                </a:extLst>
              </a:tr>
              <a:tr h="549275">
                <a:tc>
                  <a:txBody>
                    <a:bodyPr/>
                    <a:lstStyle/>
                    <a:p>
                      <a:pPr marL="342900" indent="-342900" algn="l" defTabSz="914377" rtl="0" eaLnBrk="1" fontAlgn="b" latinLnBrk="0" hangingPunct="1">
                        <a:lnSpc>
                          <a:spcPct val="100000"/>
                        </a:lnSpc>
                        <a:spcBef>
                          <a:spcPts val="600"/>
                        </a:spcBef>
                        <a:buClr>
                          <a:srgbClr val="2E75B6"/>
                        </a:buClr>
                        <a:buFont typeface="Arial" panose="020B0604020202020204" pitchFamily="34" charset="0"/>
                        <a:buChar char="•"/>
                      </a:pPr>
                      <a:r>
                        <a:rPr lang="en-IN" sz="2000" kern="1200" dirty="0">
                          <a:solidFill>
                            <a:schemeClr val="tx1"/>
                          </a:solidFill>
                          <a:latin typeface="Cambria" panose="02040503050406030204" pitchFamily="18" charset="0"/>
                          <a:ea typeface="Cambria" panose="02040503050406030204" pitchFamily="18" charset="0"/>
                          <a:cs typeface="+mn-cs"/>
                        </a:rPr>
                        <a:t>Asset Classification</a:t>
                      </a:r>
                    </a:p>
                  </a:txBody>
                  <a:tcPr marL="11074" marR="11074" marT="93023" marB="93023" anchor="b">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342900" marR="0" lvl="0" indent="-342900" algn="l" defTabSz="914377" rtl="0" eaLnBrk="1" fontAlgn="b" latinLnBrk="0" hangingPunct="1">
                        <a:lnSpc>
                          <a:spcPct val="100000"/>
                        </a:lnSpc>
                        <a:spcBef>
                          <a:spcPts val="600"/>
                        </a:spcBef>
                        <a:spcAft>
                          <a:spcPts val="0"/>
                        </a:spcAft>
                        <a:buClr>
                          <a:srgbClr val="2E75B6"/>
                        </a:buClr>
                        <a:buSzTx/>
                        <a:buFont typeface="Arial" panose="020B0604020202020204" pitchFamily="34" charset="0"/>
                        <a:buChar char="•"/>
                        <a:tabLst/>
                        <a:defRPr/>
                      </a:pPr>
                      <a:r>
                        <a:rPr lang="en-IN" sz="2000" kern="1200" dirty="0">
                          <a:solidFill>
                            <a:schemeClr val="tx1"/>
                          </a:solidFill>
                          <a:latin typeface="Cambria" panose="02040503050406030204" pitchFamily="18" charset="0"/>
                          <a:ea typeface="Cambria" panose="02040503050406030204" pitchFamily="18" charset="0"/>
                          <a:cs typeface="+mn-cs"/>
                        </a:rPr>
                        <a:t>Overdue Amount</a:t>
                      </a:r>
                    </a:p>
                  </a:txBody>
                  <a:tcPr marL="11074" marR="11074" marT="93023" marB="93023" anchor="b">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30292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E8685CD9-DF54-4DB4-0D53-9077423BD571}"/>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B70DAEA8-E47E-10E1-E53E-725B1D0781D8}"/>
              </a:ext>
            </a:extLst>
          </p:cNvPr>
          <p:cNvSpPr txBox="1">
            <a:spLocks noGrp="1"/>
          </p:cNvSpPr>
          <p:nvPr>
            <p:ph type="title"/>
          </p:nvPr>
        </p:nvSpPr>
        <p:spPr>
          <a:xfrm>
            <a:off x="498021" y="174329"/>
            <a:ext cx="8278585" cy="572700"/>
          </a:xfrm>
          <a:prstGeom prst="rect">
            <a:avLst/>
          </a:prstGeom>
        </p:spPr>
        <p:txBody>
          <a:bodyPr spcFirstLastPara="1" wrap="square" lIns="91425" tIns="91425" rIns="91425" bIns="91425" anchor="t" anchorCtr="0">
            <a:noAutofit/>
          </a:bodyPr>
          <a:lstStyle/>
          <a:p>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Specific Audit Documentation for Audit of Advances (1/3)</a:t>
            </a:r>
          </a:p>
        </p:txBody>
      </p:sp>
      <p:sp>
        <p:nvSpPr>
          <p:cNvPr id="3" name="Content Placeholder 2">
            <a:extLst>
              <a:ext uri="{FF2B5EF4-FFF2-40B4-BE49-F238E27FC236}">
                <a16:creationId xmlns:a16="http://schemas.microsoft.com/office/drawing/2014/main" id="{452CAE4F-71A5-6A09-6DB6-C35DE7300B3D}"/>
              </a:ext>
            </a:extLst>
          </p:cNvPr>
          <p:cNvSpPr txBox="1">
            <a:spLocks/>
          </p:cNvSpPr>
          <p:nvPr/>
        </p:nvSpPr>
        <p:spPr>
          <a:xfrm>
            <a:off x="720000" y="1387122"/>
            <a:ext cx="7844336"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marL="57150" lvl="0" indent="-342900" algn="just" defTabSz="914400">
              <a:lnSpc>
                <a:spcPct val="150000"/>
              </a:lnSpc>
              <a:spcAft>
                <a:spcPts val="500"/>
              </a:spcAft>
              <a:buClr>
                <a:srgbClr val="3494BA"/>
              </a:buClr>
              <a:buSzPct val="115000"/>
              <a:buFont typeface="Arial" panose="020B0604020202020204" pitchFamily="34" charset="0"/>
              <a:buChar char="•"/>
              <a:defRPr/>
            </a:pPr>
            <a:endParaRPr lang="en-US" sz="1600" dirty="0">
              <a:solidFill>
                <a:schemeClr val="tx1">
                  <a:lumMod val="85000"/>
                  <a:lumOff val="15000"/>
                </a:schemeClr>
              </a:solidFill>
              <a:latin typeface="Cambria" panose="02040503050406030204" pitchFamily="18" charset="0"/>
              <a:ea typeface="Cambria" panose="02040503050406030204" pitchFamily="18" charset="0"/>
            </a:endParaRPr>
          </a:p>
          <a:p>
            <a:pPr marL="57150" lvl="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Latest Sanction Letter/Resolution/Proposal</a:t>
            </a:r>
          </a:p>
          <a:p>
            <a:pPr marL="57150" lvl="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Charges recovered register</a:t>
            </a:r>
          </a:p>
          <a:p>
            <a:pPr marL="57150" lvl="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Inspection report of Primary and Collateral security </a:t>
            </a:r>
          </a:p>
          <a:p>
            <a:pPr marL="57150" lvl="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Statement of Account till date</a:t>
            </a:r>
          </a:p>
          <a:p>
            <a:pPr marL="57150" lvl="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Latest Stock &amp; Receivable audit report</a:t>
            </a:r>
          </a:p>
          <a:p>
            <a:pPr marL="57150" lvl="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Declaration of accounts opened with other banks</a:t>
            </a:r>
          </a:p>
          <a:p>
            <a:pPr marL="342900" lvl="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Income proof like salary slip, financial statement of all borrowers &amp; guarantors (corporates), Income tax returns, Bank statement</a:t>
            </a:r>
          </a:p>
          <a:p>
            <a:pPr marL="57150" lvl="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Latest FFR (Financial Follow up report) half yearly &amp; quarterly</a:t>
            </a:r>
          </a:p>
          <a:p>
            <a:pPr marL="57150" lvl="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Independent credit rating by CRA, if applicable</a:t>
            </a:r>
          </a:p>
          <a:p>
            <a:pPr>
              <a:lnSpc>
                <a:spcPct val="150000"/>
              </a:lnSpc>
            </a:pP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4605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442B0E7F-B1EF-6C9B-20BD-B583E0CAFA66}"/>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5169CE7F-6002-A598-4E43-31D59EEB5056}"/>
              </a:ext>
            </a:extLst>
          </p:cNvPr>
          <p:cNvSpPr txBox="1">
            <a:spLocks noGrp="1"/>
          </p:cNvSpPr>
          <p:nvPr>
            <p:ph type="title"/>
          </p:nvPr>
        </p:nvSpPr>
        <p:spPr>
          <a:xfrm>
            <a:off x="359226" y="215149"/>
            <a:ext cx="8490857" cy="572700"/>
          </a:xfrm>
          <a:prstGeom prst="rect">
            <a:avLst/>
          </a:prstGeom>
        </p:spPr>
        <p:txBody>
          <a:bodyPr spcFirstLastPara="1" wrap="square" lIns="91425" tIns="91425" rIns="91425" bIns="91425" anchor="t" anchorCtr="0">
            <a:noAutofit/>
          </a:bodyPr>
          <a:lstStyle/>
          <a:p>
            <a:pPr lvl="0" algn="ctr"/>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Specific Audit Documentation for Audit of Advances (2/3) </a:t>
            </a:r>
            <a:endParaRPr lang="en-US" sz="2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23EA624A-8C27-FADA-4B94-CAA0E407E9EC}"/>
              </a:ext>
            </a:extLst>
          </p:cNvPr>
          <p:cNvSpPr txBox="1"/>
          <p:nvPr/>
        </p:nvSpPr>
        <p:spPr>
          <a:xfrm>
            <a:off x="803189" y="889914"/>
            <a:ext cx="7703999" cy="5042406"/>
          </a:xfrm>
          <a:prstGeom prst="rect">
            <a:avLst/>
          </a:prstGeom>
          <a:noFill/>
        </p:spPr>
        <p:txBody>
          <a:bodyPr wrap="square" rtlCol="0">
            <a:spAutoFit/>
          </a:bodyPr>
          <a:lstStyle/>
          <a:p>
            <a:pPr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Latest Ratio analysis of borrower/CMA operating statement</a:t>
            </a:r>
          </a:p>
          <a:p>
            <a:pPr marL="342900"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Last two quarters stock statement, CA certified Book Debts  statement and drawing power computation sheet </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Valuation report of Primary and collateral security</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Valuation report in case of gold loan</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CIBIL of Borrowers &amp; Guarantors</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ROC search report of borrower</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Latest Concurrent audit report</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Latest Credit audit report</a:t>
            </a:r>
          </a:p>
          <a:p>
            <a:pPr indent="-342900" algn="just">
              <a:lnSpc>
                <a:spcPct val="150000"/>
              </a:lnSpc>
              <a:spcAft>
                <a:spcPts val="500"/>
              </a:spcAft>
              <a:buClr>
                <a:srgbClr val="3494BA"/>
              </a:buClr>
              <a:buSzPct val="115000"/>
              <a:buFont typeface="Arial" panose="020B0604020202020204" pitchFamily="34" charset="0"/>
              <a:buChar char="•"/>
              <a:defRPr/>
            </a:pPr>
            <a:r>
              <a:rPr lang="en-US" sz="1600" dirty="0">
                <a:solidFill>
                  <a:schemeClr val="tx1">
                    <a:lumMod val="85000"/>
                    <a:lumOff val="15000"/>
                  </a:schemeClr>
                </a:solidFill>
                <a:latin typeface="Cambria" panose="02040503050406030204" pitchFamily="18" charset="0"/>
                <a:ea typeface="Cambria" panose="02040503050406030204" pitchFamily="18" charset="0"/>
              </a:rPr>
              <a:t>CERSAI registration of Movable &amp; Immovable security</a:t>
            </a:r>
          </a:p>
          <a:p>
            <a:pPr algn="just" defTabSz="914400">
              <a:lnSpc>
                <a:spcPct val="150000"/>
              </a:lnSpc>
              <a:spcAft>
                <a:spcPts val="500"/>
              </a:spcAft>
              <a:buClr>
                <a:srgbClr val="3494BA"/>
              </a:buClr>
              <a:buSzPct val="115000"/>
              <a:defRPr/>
            </a:pPr>
            <a:endParaRPr lang="en-US" sz="1600" dirty="0">
              <a:solidFill>
                <a:schemeClr val="tx1">
                  <a:lumMod val="85000"/>
                  <a:lumOff val="15000"/>
                </a:schemeClr>
              </a:solidFill>
              <a:latin typeface="Cambria" panose="02040503050406030204" pitchFamily="18" charset="0"/>
              <a:ea typeface="Cambria" panose="02040503050406030204" pitchFamily="18" charset="0"/>
            </a:endParaRPr>
          </a:p>
          <a:p>
            <a:endParaRPr lang="en-AS" sz="1600" dirty="0"/>
          </a:p>
        </p:txBody>
      </p:sp>
    </p:spTree>
    <p:extLst>
      <p:ext uri="{BB962C8B-B14F-4D97-AF65-F5344CB8AC3E}">
        <p14:creationId xmlns:p14="http://schemas.microsoft.com/office/powerpoint/2010/main" val="1636772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870541CF-211B-A201-F706-F326E0BB462E}"/>
            </a:ext>
          </a:extLst>
        </p:cNvPr>
        <p:cNvGrpSpPr/>
        <p:nvPr/>
      </p:nvGrpSpPr>
      <p:grpSpPr>
        <a:xfrm>
          <a:off x="0" y="0"/>
          <a:ext cx="0" cy="0"/>
          <a:chOff x="0" y="0"/>
          <a:chExt cx="0" cy="0"/>
        </a:xfrm>
      </p:grpSpPr>
      <p:sp>
        <p:nvSpPr>
          <p:cNvPr id="5" name="Google Shape;387;p33">
            <a:extLst>
              <a:ext uri="{FF2B5EF4-FFF2-40B4-BE49-F238E27FC236}">
                <a16:creationId xmlns:a16="http://schemas.microsoft.com/office/drawing/2014/main" id="{64227296-1382-4E9E-6368-A41C9189D334}"/>
              </a:ext>
            </a:extLst>
          </p:cNvPr>
          <p:cNvSpPr txBox="1">
            <a:spLocks/>
          </p:cNvSpPr>
          <p:nvPr/>
        </p:nvSpPr>
        <p:spPr>
          <a:xfrm>
            <a:off x="720000" y="142903"/>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9pPr>
          </a:lstStyle>
          <a:p>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Bank Audit can be classified into 3 broad categories :-</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8FF7EBFF-4290-7BD5-266D-774B9F09D9CC}"/>
              </a:ext>
            </a:extLst>
          </p:cNvPr>
          <p:cNvGrpSpPr/>
          <p:nvPr/>
        </p:nvGrpSpPr>
        <p:grpSpPr>
          <a:xfrm>
            <a:off x="156924" y="1205052"/>
            <a:ext cx="8627845" cy="3221483"/>
            <a:chOff x="563280" y="1376363"/>
            <a:chExt cx="8014696" cy="2888244"/>
          </a:xfrm>
        </p:grpSpPr>
        <p:sp>
          <p:nvSpPr>
            <p:cNvPr id="9" name="object 5">
              <a:extLst>
                <a:ext uri="{FF2B5EF4-FFF2-40B4-BE49-F238E27FC236}">
                  <a16:creationId xmlns:a16="http://schemas.microsoft.com/office/drawing/2014/main" id="{215566EE-A384-22F7-2DC9-75129527BE95}"/>
                </a:ext>
              </a:extLst>
            </p:cNvPr>
            <p:cNvSpPr/>
            <p:nvPr/>
          </p:nvSpPr>
          <p:spPr>
            <a:xfrm>
              <a:off x="630697" y="1948411"/>
              <a:ext cx="591664" cy="519153"/>
            </a:xfrm>
            <a:custGeom>
              <a:avLst/>
              <a:gdLst/>
              <a:ahLst/>
              <a:cxnLst/>
              <a:rect l="l" t="t" r="r" b="b"/>
              <a:pathLst>
                <a:path w="616585" h="541019">
                  <a:moveTo>
                    <a:pt x="129501" y="0"/>
                  </a:moveTo>
                  <a:lnTo>
                    <a:pt x="0" y="170052"/>
                  </a:lnTo>
                  <a:lnTo>
                    <a:pt x="487019" y="540765"/>
                  </a:lnTo>
                  <a:lnTo>
                    <a:pt x="616521" y="370713"/>
                  </a:lnTo>
                  <a:lnTo>
                    <a:pt x="129501" y="0"/>
                  </a:lnTo>
                  <a:close/>
                </a:path>
              </a:pathLst>
            </a:custGeom>
            <a:solidFill>
              <a:srgbClr val="747678"/>
            </a:solidFill>
          </p:spPr>
          <p:txBody>
            <a:bodyPr wrap="square" lIns="0" tIns="0" rIns="0" bIns="0" rtlCol="0"/>
            <a:lstStyle/>
            <a:p>
              <a:endParaRPr sz="1350" dirty="0">
                <a:latin typeface="Cambria" panose="02040503050406030204" pitchFamily="18" charset="0"/>
                <a:ea typeface="Cambria" panose="02040503050406030204" pitchFamily="18" charset="0"/>
                <a:cs typeface="Arial" panose="020B0604020202020204" pitchFamily="34" charset="0"/>
              </a:endParaRPr>
            </a:p>
          </p:txBody>
        </p:sp>
        <p:sp>
          <p:nvSpPr>
            <p:cNvPr id="10" name="object 6">
              <a:extLst>
                <a:ext uri="{FF2B5EF4-FFF2-40B4-BE49-F238E27FC236}">
                  <a16:creationId xmlns:a16="http://schemas.microsoft.com/office/drawing/2014/main" id="{5E140824-5A06-1AC6-BE06-D0B0A8D1E849}"/>
                </a:ext>
              </a:extLst>
            </p:cNvPr>
            <p:cNvSpPr/>
            <p:nvPr/>
          </p:nvSpPr>
          <p:spPr>
            <a:xfrm>
              <a:off x="3360126" y="1948411"/>
              <a:ext cx="591664" cy="519153"/>
            </a:xfrm>
            <a:custGeom>
              <a:avLst/>
              <a:gdLst/>
              <a:ahLst/>
              <a:cxnLst/>
              <a:rect l="l" t="t" r="r" b="b"/>
              <a:pathLst>
                <a:path w="616585" h="541019">
                  <a:moveTo>
                    <a:pt x="129540" y="0"/>
                  </a:moveTo>
                  <a:lnTo>
                    <a:pt x="0" y="170180"/>
                  </a:lnTo>
                  <a:lnTo>
                    <a:pt x="487044" y="540893"/>
                  </a:lnTo>
                  <a:lnTo>
                    <a:pt x="616584" y="370713"/>
                  </a:lnTo>
                  <a:lnTo>
                    <a:pt x="129540" y="0"/>
                  </a:lnTo>
                  <a:close/>
                </a:path>
              </a:pathLst>
            </a:custGeom>
            <a:solidFill>
              <a:srgbClr val="747678"/>
            </a:solidFill>
          </p:spPr>
          <p:txBody>
            <a:bodyPr wrap="square" lIns="0" tIns="0" rIns="0" bIns="0" rtlCol="0"/>
            <a:lstStyle/>
            <a:p>
              <a:endParaRPr sz="1350" dirty="0">
                <a:latin typeface="Cambria" panose="02040503050406030204" pitchFamily="18" charset="0"/>
                <a:ea typeface="Cambria" panose="02040503050406030204" pitchFamily="18" charset="0"/>
                <a:cs typeface="Arial" panose="020B0604020202020204" pitchFamily="34" charset="0"/>
              </a:endParaRPr>
            </a:p>
          </p:txBody>
        </p:sp>
        <p:sp>
          <p:nvSpPr>
            <p:cNvPr id="11" name="object 7">
              <a:extLst>
                <a:ext uri="{FF2B5EF4-FFF2-40B4-BE49-F238E27FC236}">
                  <a16:creationId xmlns:a16="http://schemas.microsoft.com/office/drawing/2014/main" id="{21F1F6BA-A731-2AF7-A5A3-8AFC883566FF}"/>
                </a:ext>
              </a:extLst>
            </p:cNvPr>
            <p:cNvSpPr/>
            <p:nvPr/>
          </p:nvSpPr>
          <p:spPr>
            <a:xfrm>
              <a:off x="769846" y="1376363"/>
              <a:ext cx="2383716" cy="2888244"/>
            </a:xfrm>
            <a:prstGeom prst="roundRect">
              <a:avLst>
                <a:gd name="adj" fmla="val 4513"/>
              </a:avLst>
            </a:prstGeom>
            <a:solidFill>
              <a:schemeClr val="bg1">
                <a:lumMod val="95000"/>
              </a:schemeClr>
            </a:solidFill>
          </p:spPr>
          <p:txBody>
            <a:bodyPr wrap="square" lIns="0" tIns="0" rIns="0" bIns="0" rtlCol="0"/>
            <a:lstStyle/>
            <a:p>
              <a:endParaRPr sz="1350" dirty="0">
                <a:latin typeface="Cambria" panose="02040503050406030204" pitchFamily="18" charset="0"/>
                <a:ea typeface="Cambria" panose="02040503050406030204" pitchFamily="18" charset="0"/>
                <a:cs typeface="Arial" panose="020B0604020202020204" pitchFamily="34" charset="0"/>
              </a:endParaRPr>
            </a:p>
          </p:txBody>
        </p:sp>
        <p:sp>
          <p:nvSpPr>
            <p:cNvPr id="12" name="object 8">
              <a:extLst>
                <a:ext uri="{FF2B5EF4-FFF2-40B4-BE49-F238E27FC236}">
                  <a16:creationId xmlns:a16="http://schemas.microsoft.com/office/drawing/2014/main" id="{01A78136-584F-90B9-18FA-45F188E25B9B}"/>
                </a:ext>
              </a:extLst>
            </p:cNvPr>
            <p:cNvSpPr txBox="1"/>
            <p:nvPr/>
          </p:nvSpPr>
          <p:spPr>
            <a:xfrm>
              <a:off x="897213" y="2305434"/>
              <a:ext cx="1967539" cy="1352102"/>
            </a:xfrm>
            <a:prstGeom prst="rect">
              <a:avLst/>
            </a:prstGeom>
          </p:spPr>
          <p:txBody>
            <a:bodyPr vert="horz" wrap="square" lIns="0" tIns="0" rIns="0" bIns="0" rtlCol="0">
              <a:spAutoFit/>
            </a:bodyPr>
            <a:lstStyle/>
            <a:p>
              <a:pPr marL="12700" marR="5080" algn="just">
                <a:spcAft>
                  <a:spcPts val="600"/>
                </a:spcAft>
                <a:tabLst>
                  <a:tab pos="236849" algn="l"/>
                </a:tabLst>
              </a:pPr>
              <a:r>
                <a:rPr lang="en-US" spc="-5" dirty="0">
                  <a:latin typeface="Cambria" panose="02040503050406030204" pitchFamily="18" charset="0"/>
                  <a:ea typeface="Cambria" panose="02040503050406030204" pitchFamily="18" charset="0"/>
                  <a:cs typeface="Arial" panose="020B0604020202020204" pitchFamily="34" charset="0"/>
                </a:rPr>
                <a:t>The audit or examination of transactions happening as and when a transaction actually happens. It’s a continuous audit, usually conducted by external auditors on monthly basis. </a:t>
              </a:r>
            </a:p>
          </p:txBody>
        </p:sp>
        <p:sp>
          <p:nvSpPr>
            <p:cNvPr id="13" name="object 9">
              <a:extLst>
                <a:ext uri="{FF2B5EF4-FFF2-40B4-BE49-F238E27FC236}">
                  <a16:creationId xmlns:a16="http://schemas.microsoft.com/office/drawing/2014/main" id="{114FDF2C-9D16-F174-BA7E-B91C827171B4}"/>
                </a:ext>
              </a:extLst>
            </p:cNvPr>
            <p:cNvSpPr/>
            <p:nvPr/>
          </p:nvSpPr>
          <p:spPr>
            <a:xfrm>
              <a:off x="630917" y="1537226"/>
              <a:ext cx="2286222" cy="577649"/>
            </a:xfrm>
            <a:custGeom>
              <a:avLst/>
              <a:gdLst/>
              <a:ahLst/>
              <a:cxnLst/>
              <a:rect l="l" t="t" r="r" b="b"/>
              <a:pathLst>
                <a:path w="2382520" h="601980">
                  <a:moveTo>
                    <a:pt x="0" y="601979"/>
                  </a:moveTo>
                  <a:lnTo>
                    <a:pt x="2382012" y="601979"/>
                  </a:lnTo>
                  <a:lnTo>
                    <a:pt x="2382012" y="0"/>
                  </a:lnTo>
                  <a:lnTo>
                    <a:pt x="0" y="0"/>
                  </a:lnTo>
                  <a:lnTo>
                    <a:pt x="0" y="601979"/>
                  </a:lnTo>
                  <a:close/>
                </a:path>
              </a:pathLst>
            </a:custGeom>
            <a:solidFill>
              <a:srgbClr val="00338D"/>
            </a:solidFill>
          </p:spPr>
          <p:txBody>
            <a:bodyPr wrap="square" lIns="0" tIns="0" rIns="0" bIns="0" rtlCol="0"/>
            <a:lstStyle/>
            <a:p>
              <a:endParaRPr sz="1350" dirty="0">
                <a:latin typeface="Cambria" panose="02040503050406030204" pitchFamily="18" charset="0"/>
                <a:ea typeface="Cambria" panose="02040503050406030204" pitchFamily="18" charset="0"/>
                <a:cs typeface="Arial" panose="020B0604020202020204" pitchFamily="34" charset="0"/>
              </a:endParaRPr>
            </a:p>
          </p:txBody>
        </p:sp>
        <p:sp>
          <p:nvSpPr>
            <p:cNvPr id="14" name="object 10">
              <a:extLst>
                <a:ext uri="{FF2B5EF4-FFF2-40B4-BE49-F238E27FC236}">
                  <a16:creationId xmlns:a16="http://schemas.microsoft.com/office/drawing/2014/main" id="{4DA04B96-45E5-36A1-A7E5-3E70F3454932}"/>
                </a:ext>
              </a:extLst>
            </p:cNvPr>
            <p:cNvSpPr txBox="1"/>
            <p:nvPr/>
          </p:nvSpPr>
          <p:spPr>
            <a:xfrm>
              <a:off x="563280" y="1505539"/>
              <a:ext cx="2286221" cy="427706"/>
            </a:xfrm>
            <a:prstGeom prst="rect">
              <a:avLst/>
            </a:prstGeom>
          </p:spPr>
          <p:txBody>
            <a:bodyPr vert="horz" wrap="square" lIns="0" tIns="167640" rIns="0" bIns="0" rtlCol="0">
              <a:spAutoFit/>
            </a:bodyPr>
            <a:lstStyle/>
            <a:p>
              <a:pPr marL="212720">
                <a:spcBef>
                  <a:spcPts val="1320"/>
                </a:spcBef>
              </a:pPr>
              <a:r>
                <a:rPr lang="en-US" sz="2000" b="1" spc="-5" dirty="0">
                  <a:solidFill>
                    <a:srgbClr val="FFFFFF"/>
                  </a:solidFill>
                  <a:latin typeface="Cambria" panose="02040503050406030204" pitchFamily="18" charset="0"/>
                  <a:ea typeface="Cambria" panose="02040503050406030204" pitchFamily="18" charset="0"/>
                  <a:cs typeface="Arial" panose="020B0604020202020204" pitchFamily="34" charset="0"/>
                </a:rPr>
                <a:t>Concurrent Audit </a:t>
              </a:r>
            </a:p>
          </p:txBody>
        </p:sp>
        <p:sp>
          <p:nvSpPr>
            <p:cNvPr id="15" name="object 12">
              <a:extLst>
                <a:ext uri="{FF2B5EF4-FFF2-40B4-BE49-F238E27FC236}">
                  <a16:creationId xmlns:a16="http://schemas.microsoft.com/office/drawing/2014/main" id="{06079DF1-0824-AD82-C329-93B6F2D38881}"/>
                </a:ext>
              </a:extLst>
            </p:cNvPr>
            <p:cNvSpPr/>
            <p:nvPr/>
          </p:nvSpPr>
          <p:spPr>
            <a:xfrm>
              <a:off x="3481139" y="1376363"/>
              <a:ext cx="2383716" cy="2888244"/>
            </a:xfrm>
            <a:prstGeom prst="roundRect">
              <a:avLst>
                <a:gd name="adj" fmla="val 4513"/>
              </a:avLst>
            </a:prstGeom>
            <a:solidFill>
              <a:schemeClr val="bg1">
                <a:lumMod val="95000"/>
              </a:schemeClr>
            </a:solidFill>
          </p:spPr>
          <p:txBody>
            <a:bodyPr wrap="square" lIns="0" tIns="0" rIns="0" bIns="0" rtlCol="0"/>
            <a:lstStyle/>
            <a:p>
              <a:endParaRPr sz="1350" dirty="0">
                <a:latin typeface="Cambria" panose="02040503050406030204" pitchFamily="18" charset="0"/>
                <a:ea typeface="Cambria" panose="02040503050406030204" pitchFamily="18" charset="0"/>
                <a:cs typeface="Arial" panose="020B0604020202020204" pitchFamily="34" charset="0"/>
              </a:endParaRPr>
            </a:p>
          </p:txBody>
        </p:sp>
        <p:sp>
          <p:nvSpPr>
            <p:cNvPr id="16" name="object 13">
              <a:extLst>
                <a:ext uri="{FF2B5EF4-FFF2-40B4-BE49-F238E27FC236}">
                  <a16:creationId xmlns:a16="http://schemas.microsoft.com/office/drawing/2014/main" id="{99951D88-EDA9-BF9D-4460-3A17CFADBCDD}"/>
                </a:ext>
              </a:extLst>
            </p:cNvPr>
            <p:cNvSpPr txBox="1"/>
            <p:nvPr/>
          </p:nvSpPr>
          <p:spPr>
            <a:xfrm>
              <a:off x="3642368" y="2341127"/>
              <a:ext cx="1968149" cy="1034772"/>
            </a:xfrm>
            <a:prstGeom prst="rect">
              <a:avLst/>
            </a:prstGeom>
          </p:spPr>
          <p:txBody>
            <a:bodyPr vert="horz" wrap="square" lIns="0" tIns="0" rIns="0" bIns="0" rtlCol="0">
              <a:spAutoFit/>
            </a:bodyPr>
            <a:lstStyle/>
            <a:p>
              <a:pPr marL="12700" marR="69849" algn="just">
                <a:spcAft>
                  <a:spcPts val="600"/>
                </a:spcAft>
                <a:tabLst>
                  <a:tab pos="236849" algn="l"/>
                </a:tabLst>
              </a:pPr>
              <a:r>
                <a:rPr lang="en-US" spc="-5" dirty="0">
                  <a:latin typeface="Cambria" panose="02040503050406030204" pitchFamily="18" charset="0"/>
                  <a:ea typeface="Cambria" panose="02040503050406030204" pitchFamily="18" charset="0"/>
                  <a:cs typeface="Arial" panose="020B0604020202020204" pitchFamily="34" charset="0"/>
                </a:rPr>
                <a:t>When bank constitutes an audit team within its own organization to cater to its auditing requirements. </a:t>
              </a:r>
            </a:p>
            <a:p>
              <a:pPr marL="236214" marR="69849" indent="-223514" algn="just">
                <a:spcAft>
                  <a:spcPts val="600"/>
                </a:spcAft>
                <a:buFont typeface="Arial"/>
                <a:buChar char="•"/>
                <a:tabLst>
                  <a:tab pos="236849" algn="l"/>
                </a:tabLst>
              </a:pPr>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7" name="object 14">
              <a:extLst>
                <a:ext uri="{FF2B5EF4-FFF2-40B4-BE49-F238E27FC236}">
                  <a16:creationId xmlns:a16="http://schemas.microsoft.com/office/drawing/2014/main" id="{533036F2-B6D0-0A93-48B8-FAFE0F42F568}"/>
                </a:ext>
              </a:extLst>
            </p:cNvPr>
            <p:cNvSpPr/>
            <p:nvPr/>
          </p:nvSpPr>
          <p:spPr>
            <a:xfrm>
              <a:off x="3359760" y="1537226"/>
              <a:ext cx="2286222" cy="577649"/>
            </a:xfrm>
            <a:custGeom>
              <a:avLst/>
              <a:gdLst/>
              <a:ahLst/>
              <a:cxnLst/>
              <a:rect l="l" t="t" r="r" b="b"/>
              <a:pathLst>
                <a:path w="2382520" h="601980">
                  <a:moveTo>
                    <a:pt x="0" y="601979"/>
                  </a:moveTo>
                  <a:lnTo>
                    <a:pt x="2382012" y="601979"/>
                  </a:lnTo>
                  <a:lnTo>
                    <a:pt x="2382012" y="0"/>
                  </a:lnTo>
                  <a:lnTo>
                    <a:pt x="0" y="0"/>
                  </a:lnTo>
                  <a:lnTo>
                    <a:pt x="0" y="601979"/>
                  </a:lnTo>
                  <a:close/>
                </a:path>
              </a:pathLst>
            </a:custGeom>
            <a:solidFill>
              <a:srgbClr val="005EB8"/>
            </a:solidFill>
          </p:spPr>
          <p:txBody>
            <a:bodyPr wrap="square" lIns="0" tIns="0" rIns="0" bIns="0" rtlCol="0"/>
            <a:lstStyle/>
            <a:p>
              <a:endParaRPr sz="1350" dirty="0">
                <a:latin typeface="Cambria" panose="02040503050406030204" pitchFamily="18" charset="0"/>
                <a:ea typeface="Cambria" panose="02040503050406030204" pitchFamily="18" charset="0"/>
                <a:cs typeface="Arial" panose="020B0604020202020204" pitchFamily="34" charset="0"/>
              </a:endParaRPr>
            </a:p>
          </p:txBody>
        </p:sp>
        <p:sp>
          <p:nvSpPr>
            <p:cNvPr id="18" name="object 15">
              <a:extLst>
                <a:ext uri="{FF2B5EF4-FFF2-40B4-BE49-F238E27FC236}">
                  <a16:creationId xmlns:a16="http://schemas.microsoft.com/office/drawing/2014/main" id="{EDC2DB1B-C504-BACD-8761-768F1565AC36}"/>
                </a:ext>
              </a:extLst>
            </p:cNvPr>
            <p:cNvSpPr txBox="1"/>
            <p:nvPr/>
          </p:nvSpPr>
          <p:spPr>
            <a:xfrm>
              <a:off x="3118570" y="1593326"/>
              <a:ext cx="2649248" cy="419083"/>
            </a:xfrm>
            <a:prstGeom prst="rect">
              <a:avLst/>
            </a:prstGeom>
          </p:spPr>
          <p:txBody>
            <a:bodyPr vert="horz" wrap="square" lIns="0" tIns="5715" rIns="0" bIns="0" rtlCol="0">
              <a:spAutoFit/>
            </a:bodyPr>
            <a:lstStyle/>
            <a:p>
              <a:pPr marL="316857"/>
              <a:r>
                <a:rPr lang="en-US" sz="1500" b="1" spc="-5" dirty="0">
                  <a:solidFill>
                    <a:srgbClr val="FFFFFF"/>
                  </a:solidFill>
                  <a:latin typeface="Cambria" panose="02040503050406030204" pitchFamily="18" charset="0"/>
                  <a:ea typeface="Cambria" panose="02040503050406030204" pitchFamily="18" charset="0"/>
                  <a:cs typeface="Arial" panose="020B0604020202020204" pitchFamily="34" charset="0"/>
                </a:rPr>
                <a:t>Internal Audit/</a:t>
              </a:r>
            </a:p>
            <a:p>
              <a:pPr marL="316857"/>
              <a:r>
                <a:rPr lang="en-US" sz="1500" b="1" spc="-5" dirty="0">
                  <a:solidFill>
                    <a:srgbClr val="FFFFFF"/>
                  </a:solidFill>
                  <a:latin typeface="Cambria" panose="02040503050406030204" pitchFamily="18" charset="0"/>
                  <a:ea typeface="Cambria" panose="02040503050406030204" pitchFamily="18" charset="0"/>
                  <a:cs typeface="Arial" panose="020B0604020202020204" pitchFamily="34" charset="0"/>
                </a:rPr>
                <a:t>Information Systems Audit </a:t>
              </a:r>
            </a:p>
          </p:txBody>
        </p:sp>
        <p:sp>
          <p:nvSpPr>
            <p:cNvPr id="19" name="object 17">
              <a:extLst>
                <a:ext uri="{FF2B5EF4-FFF2-40B4-BE49-F238E27FC236}">
                  <a16:creationId xmlns:a16="http://schemas.microsoft.com/office/drawing/2014/main" id="{CE0A34D9-22DC-E02A-B398-706A68E2ABB8}"/>
                </a:ext>
              </a:extLst>
            </p:cNvPr>
            <p:cNvSpPr/>
            <p:nvPr/>
          </p:nvSpPr>
          <p:spPr>
            <a:xfrm>
              <a:off x="6054967" y="1948411"/>
              <a:ext cx="591664" cy="519153"/>
            </a:xfrm>
            <a:custGeom>
              <a:avLst/>
              <a:gdLst/>
              <a:ahLst/>
              <a:cxnLst/>
              <a:rect l="l" t="t" r="r" b="b"/>
              <a:pathLst>
                <a:path w="616584" h="541019">
                  <a:moveTo>
                    <a:pt x="129540" y="0"/>
                  </a:moveTo>
                  <a:lnTo>
                    <a:pt x="0" y="170180"/>
                  </a:lnTo>
                  <a:lnTo>
                    <a:pt x="487045" y="540893"/>
                  </a:lnTo>
                  <a:lnTo>
                    <a:pt x="616458" y="370713"/>
                  </a:lnTo>
                  <a:lnTo>
                    <a:pt x="129540" y="0"/>
                  </a:lnTo>
                  <a:close/>
                </a:path>
              </a:pathLst>
            </a:custGeom>
            <a:solidFill>
              <a:srgbClr val="747678"/>
            </a:solidFill>
          </p:spPr>
          <p:txBody>
            <a:bodyPr wrap="square" lIns="0" tIns="0" rIns="0" bIns="0" rtlCol="0"/>
            <a:lstStyle/>
            <a:p>
              <a:endParaRPr sz="1350" dirty="0">
                <a:latin typeface="Cambria" panose="02040503050406030204" pitchFamily="18" charset="0"/>
                <a:ea typeface="Cambria" panose="02040503050406030204" pitchFamily="18" charset="0"/>
                <a:cs typeface="Arial" panose="020B0604020202020204" pitchFamily="34" charset="0"/>
              </a:endParaRPr>
            </a:p>
          </p:txBody>
        </p:sp>
        <p:sp>
          <p:nvSpPr>
            <p:cNvPr id="20" name="object 18">
              <a:extLst>
                <a:ext uri="{FF2B5EF4-FFF2-40B4-BE49-F238E27FC236}">
                  <a16:creationId xmlns:a16="http://schemas.microsoft.com/office/drawing/2014/main" id="{62560812-36F2-D2F7-3641-92D9E0D1D176}"/>
                </a:ext>
              </a:extLst>
            </p:cNvPr>
            <p:cNvSpPr/>
            <p:nvPr/>
          </p:nvSpPr>
          <p:spPr>
            <a:xfrm>
              <a:off x="6192432" y="1376363"/>
              <a:ext cx="2385544" cy="2888244"/>
            </a:xfrm>
            <a:prstGeom prst="roundRect">
              <a:avLst>
                <a:gd name="adj" fmla="val 6041"/>
              </a:avLst>
            </a:prstGeom>
            <a:solidFill>
              <a:schemeClr val="bg1">
                <a:lumMod val="95000"/>
              </a:schemeClr>
            </a:solidFill>
          </p:spPr>
          <p:txBody>
            <a:bodyPr wrap="square" lIns="0" tIns="0" rIns="0" bIns="0" rtlCol="0"/>
            <a:lstStyle/>
            <a:p>
              <a:endParaRPr sz="1350" dirty="0">
                <a:latin typeface="Cambria" panose="02040503050406030204" pitchFamily="18" charset="0"/>
                <a:ea typeface="Cambria" panose="02040503050406030204" pitchFamily="18" charset="0"/>
                <a:cs typeface="Arial" panose="020B0604020202020204" pitchFamily="34" charset="0"/>
              </a:endParaRPr>
            </a:p>
          </p:txBody>
        </p:sp>
        <p:sp>
          <p:nvSpPr>
            <p:cNvPr id="21" name="object 19">
              <a:extLst>
                <a:ext uri="{FF2B5EF4-FFF2-40B4-BE49-F238E27FC236}">
                  <a16:creationId xmlns:a16="http://schemas.microsoft.com/office/drawing/2014/main" id="{B6EC458B-E0F0-96E0-AD87-8C93E7206B45}"/>
                </a:ext>
              </a:extLst>
            </p:cNvPr>
            <p:cNvSpPr txBox="1"/>
            <p:nvPr/>
          </p:nvSpPr>
          <p:spPr>
            <a:xfrm>
              <a:off x="6322408" y="2333807"/>
              <a:ext cx="2024208" cy="1034772"/>
            </a:xfrm>
            <a:prstGeom prst="rect">
              <a:avLst/>
            </a:prstGeom>
          </p:spPr>
          <p:txBody>
            <a:bodyPr vert="horz" wrap="square" lIns="0" tIns="0" rIns="0" bIns="0" rtlCol="0">
              <a:spAutoFit/>
            </a:bodyPr>
            <a:lstStyle/>
            <a:p>
              <a:pPr marL="12700" marR="5080" algn="just">
                <a:spcAft>
                  <a:spcPts val="600"/>
                </a:spcAft>
                <a:tabLst>
                  <a:tab pos="244469" algn="l"/>
                </a:tabLst>
              </a:pPr>
              <a:r>
                <a:rPr lang="en-US" spc="-5" dirty="0">
                  <a:latin typeface="Cambria" panose="02040503050406030204" pitchFamily="18" charset="0"/>
                  <a:ea typeface="Cambria" panose="02040503050406030204" pitchFamily="18" charset="0"/>
                  <a:cs typeface="Arial" panose="020B0604020202020204" pitchFamily="34" charset="0"/>
                </a:rPr>
                <a:t>Mandated or compulsorily required by any law or Act; in Bank’s case it is the RBI’s mandate.  </a:t>
              </a:r>
            </a:p>
            <a:p>
              <a:pPr marL="243834" marR="5080" indent="-231134" algn="just">
                <a:spcAft>
                  <a:spcPts val="600"/>
                </a:spcAft>
                <a:buFont typeface="Arial"/>
                <a:buChar char="•"/>
                <a:tabLst>
                  <a:tab pos="244469" algn="l"/>
                </a:tabLst>
              </a:pPr>
              <a:endParaRPr lang="en-US" spc="-5" dirty="0">
                <a:latin typeface="Cambria" panose="02040503050406030204" pitchFamily="18" charset="0"/>
                <a:ea typeface="Cambria" panose="02040503050406030204" pitchFamily="18" charset="0"/>
                <a:cs typeface="Arial" panose="020B0604020202020204" pitchFamily="34" charset="0"/>
              </a:endParaRPr>
            </a:p>
          </p:txBody>
        </p:sp>
        <p:grpSp>
          <p:nvGrpSpPr>
            <p:cNvPr id="22" name="Group 21">
              <a:extLst>
                <a:ext uri="{FF2B5EF4-FFF2-40B4-BE49-F238E27FC236}">
                  <a16:creationId xmlns:a16="http://schemas.microsoft.com/office/drawing/2014/main" id="{3E794018-9EA4-A61D-115C-3E2F83395719}"/>
                </a:ext>
              </a:extLst>
            </p:cNvPr>
            <p:cNvGrpSpPr/>
            <p:nvPr/>
          </p:nvGrpSpPr>
          <p:grpSpPr>
            <a:xfrm>
              <a:off x="7959715" y="1838589"/>
              <a:ext cx="162353" cy="111021"/>
              <a:chOff x="6456363" y="2740025"/>
              <a:chExt cx="215900" cy="147638"/>
            </a:xfrm>
            <a:solidFill>
              <a:schemeClr val="bg1"/>
            </a:solidFill>
          </p:grpSpPr>
          <p:sp>
            <p:nvSpPr>
              <p:cNvPr id="25" name="Freeform 184">
                <a:extLst>
                  <a:ext uri="{FF2B5EF4-FFF2-40B4-BE49-F238E27FC236}">
                    <a16:creationId xmlns:a16="http://schemas.microsoft.com/office/drawing/2014/main" id="{402D8FE4-F1EF-45B4-FB0F-1AF78CBBBF29}"/>
                  </a:ext>
                </a:extLst>
              </p:cNvPr>
              <p:cNvSpPr>
                <a:spLocks/>
              </p:cNvSpPr>
              <p:nvPr/>
            </p:nvSpPr>
            <p:spPr bwMode="auto">
              <a:xfrm>
                <a:off x="6456363" y="2862263"/>
                <a:ext cx="15875" cy="25400"/>
              </a:xfrm>
              <a:custGeom>
                <a:avLst/>
                <a:gdLst>
                  <a:gd name="T0" fmla="*/ 15 w 42"/>
                  <a:gd name="T1" fmla="*/ 0 h 67"/>
                  <a:gd name="T2" fmla="*/ 14 w 42"/>
                  <a:gd name="T3" fmla="*/ 1 h 67"/>
                  <a:gd name="T4" fmla="*/ 10 w 42"/>
                  <a:gd name="T5" fmla="*/ 2 h 67"/>
                  <a:gd name="T6" fmla="*/ 0 w 42"/>
                  <a:gd name="T7" fmla="*/ 10 h 67"/>
                  <a:gd name="T8" fmla="*/ 1 w 42"/>
                  <a:gd name="T9" fmla="*/ 14 h 67"/>
                  <a:gd name="T10" fmla="*/ 3 w 42"/>
                  <a:gd name="T11" fmla="*/ 18 h 67"/>
                  <a:gd name="T12" fmla="*/ 4 w 42"/>
                  <a:gd name="T13" fmla="*/ 20 h 67"/>
                  <a:gd name="T14" fmla="*/ 5 w 42"/>
                  <a:gd name="T15" fmla="*/ 20 h 67"/>
                  <a:gd name="T16" fmla="*/ 6 w 42"/>
                  <a:gd name="T17" fmla="*/ 21 h 67"/>
                  <a:gd name="T18" fmla="*/ 6 w 42"/>
                  <a:gd name="T19" fmla="*/ 24 h 67"/>
                  <a:gd name="T20" fmla="*/ 4 w 42"/>
                  <a:gd name="T21" fmla="*/ 32 h 67"/>
                  <a:gd name="T22" fmla="*/ 3 w 42"/>
                  <a:gd name="T23" fmla="*/ 38 h 67"/>
                  <a:gd name="T24" fmla="*/ 5 w 42"/>
                  <a:gd name="T25" fmla="*/ 43 h 67"/>
                  <a:gd name="T26" fmla="*/ 10 w 42"/>
                  <a:gd name="T27" fmla="*/ 54 h 67"/>
                  <a:gd name="T28" fmla="*/ 14 w 42"/>
                  <a:gd name="T29" fmla="*/ 57 h 67"/>
                  <a:gd name="T30" fmla="*/ 17 w 42"/>
                  <a:gd name="T31" fmla="*/ 62 h 67"/>
                  <a:gd name="T32" fmla="*/ 22 w 42"/>
                  <a:gd name="T33" fmla="*/ 64 h 67"/>
                  <a:gd name="T34" fmla="*/ 27 w 42"/>
                  <a:gd name="T35" fmla="*/ 66 h 67"/>
                  <a:gd name="T36" fmla="*/ 31 w 42"/>
                  <a:gd name="T37" fmla="*/ 67 h 67"/>
                  <a:gd name="T38" fmla="*/ 35 w 42"/>
                  <a:gd name="T39" fmla="*/ 67 h 67"/>
                  <a:gd name="T40" fmla="*/ 38 w 42"/>
                  <a:gd name="T41" fmla="*/ 66 h 67"/>
                  <a:gd name="T42" fmla="*/ 41 w 42"/>
                  <a:gd name="T43" fmla="*/ 64 h 67"/>
                  <a:gd name="T44" fmla="*/ 42 w 42"/>
                  <a:gd name="T45" fmla="*/ 61 h 67"/>
                  <a:gd name="T46" fmla="*/ 42 w 42"/>
                  <a:gd name="T47" fmla="*/ 56 h 67"/>
                  <a:gd name="T48" fmla="*/ 41 w 42"/>
                  <a:gd name="T49" fmla="*/ 52 h 67"/>
                  <a:gd name="T50" fmla="*/ 39 w 42"/>
                  <a:gd name="T51" fmla="*/ 49 h 67"/>
                  <a:gd name="T52" fmla="*/ 35 w 42"/>
                  <a:gd name="T53" fmla="*/ 43 h 67"/>
                  <a:gd name="T54" fmla="*/ 34 w 42"/>
                  <a:gd name="T55" fmla="*/ 41 h 67"/>
                  <a:gd name="T56" fmla="*/ 15 w 42"/>
                  <a:gd name="T5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67">
                    <a:moveTo>
                      <a:pt x="15" y="0"/>
                    </a:moveTo>
                    <a:lnTo>
                      <a:pt x="14" y="1"/>
                    </a:lnTo>
                    <a:lnTo>
                      <a:pt x="10" y="2"/>
                    </a:lnTo>
                    <a:lnTo>
                      <a:pt x="0" y="10"/>
                    </a:lnTo>
                    <a:lnTo>
                      <a:pt x="1" y="14"/>
                    </a:lnTo>
                    <a:lnTo>
                      <a:pt x="3" y="18"/>
                    </a:lnTo>
                    <a:lnTo>
                      <a:pt x="4" y="20"/>
                    </a:lnTo>
                    <a:lnTo>
                      <a:pt x="5" y="20"/>
                    </a:lnTo>
                    <a:lnTo>
                      <a:pt x="6" y="21"/>
                    </a:lnTo>
                    <a:lnTo>
                      <a:pt x="6" y="24"/>
                    </a:lnTo>
                    <a:lnTo>
                      <a:pt x="4" y="32"/>
                    </a:lnTo>
                    <a:lnTo>
                      <a:pt x="3" y="38"/>
                    </a:lnTo>
                    <a:lnTo>
                      <a:pt x="5" y="43"/>
                    </a:lnTo>
                    <a:lnTo>
                      <a:pt x="10" y="54"/>
                    </a:lnTo>
                    <a:lnTo>
                      <a:pt x="14" y="57"/>
                    </a:lnTo>
                    <a:lnTo>
                      <a:pt x="17" y="62"/>
                    </a:lnTo>
                    <a:lnTo>
                      <a:pt x="22" y="64"/>
                    </a:lnTo>
                    <a:lnTo>
                      <a:pt x="27" y="66"/>
                    </a:lnTo>
                    <a:lnTo>
                      <a:pt x="31" y="67"/>
                    </a:lnTo>
                    <a:lnTo>
                      <a:pt x="35" y="67"/>
                    </a:lnTo>
                    <a:lnTo>
                      <a:pt x="38" y="66"/>
                    </a:lnTo>
                    <a:lnTo>
                      <a:pt x="41" y="64"/>
                    </a:lnTo>
                    <a:lnTo>
                      <a:pt x="42" y="61"/>
                    </a:lnTo>
                    <a:lnTo>
                      <a:pt x="42" y="56"/>
                    </a:lnTo>
                    <a:lnTo>
                      <a:pt x="41" y="52"/>
                    </a:lnTo>
                    <a:lnTo>
                      <a:pt x="39" y="49"/>
                    </a:lnTo>
                    <a:lnTo>
                      <a:pt x="35" y="43"/>
                    </a:lnTo>
                    <a:lnTo>
                      <a:pt x="34" y="41"/>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Cambria" panose="02040503050406030204" pitchFamily="18" charset="0"/>
                  <a:ea typeface="Cambria" panose="02040503050406030204" pitchFamily="18" charset="0"/>
                </a:endParaRPr>
              </a:p>
            </p:txBody>
          </p:sp>
          <p:sp>
            <p:nvSpPr>
              <p:cNvPr id="26" name="Freeform 185">
                <a:extLst>
                  <a:ext uri="{FF2B5EF4-FFF2-40B4-BE49-F238E27FC236}">
                    <a16:creationId xmlns:a16="http://schemas.microsoft.com/office/drawing/2014/main" id="{336B0875-15E1-3E5A-2951-3D939C6D54E2}"/>
                  </a:ext>
                </a:extLst>
              </p:cNvPr>
              <p:cNvSpPr>
                <a:spLocks/>
              </p:cNvSpPr>
              <p:nvPr/>
            </p:nvSpPr>
            <p:spPr bwMode="auto">
              <a:xfrm>
                <a:off x="6607176" y="2740025"/>
                <a:ext cx="26988" cy="22225"/>
              </a:xfrm>
              <a:custGeom>
                <a:avLst/>
                <a:gdLst>
                  <a:gd name="T0" fmla="*/ 1 w 68"/>
                  <a:gd name="T1" fmla="*/ 55 h 58"/>
                  <a:gd name="T2" fmla="*/ 7 w 68"/>
                  <a:gd name="T3" fmla="*/ 57 h 58"/>
                  <a:gd name="T4" fmla="*/ 23 w 68"/>
                  <a:gd name="T5" fmla="*/ 58 h 58"/>
                  <a:gd name="T6" fmla="*/ 32 w 68"/>
                  <a:gd name="T7" fmla="*/ 58 h 58"/>
                  <a:gd name="T8" fmla="*/ 41 w 68"/>
                  <a:gd name="T9" fmla="*/ 55 h 58"/>
                  <a:gd name="T10" fmla="*/ 45 w 68"/>
                  <a:gd name="T11" fmla="*/ 53 h 58"/>
                  <a:gd name="T12" fmla="*/ 48 w 68"/>
                  <a:gd name="T13" fmla="*/ 50 h 58"/>
                  <a:gd name="T14" fmla="*/ 52 w 68"/>
                  <a:gd name="T15" fmla="*/ 47 h 58"/>
                  <a:gd name="T16" fmla="*/ 54 w 68"/>
                  <a:gd name="T17" fmla="*/ 44 h 58"/>
                  <a:gd name="T18" fmla="*/ 56 w 68"/>
                  <a:gd name="T19" fmla="*/ 38 h 58"/>
                  <a:gd name="T20" fmla="*/ 57 w 68"/>
                  <a:gd name="T21" fmla="*/ 34 h 58"/>
                  <a:gd name="T22" fmla="*/ 57 w 68"/>
                  <a:gd name="T23" fmla="*/ 31 h 58"/>
                  <a:gd name="T24" fmla="*/ 57 w 68"/>
                  <a:gd name="T25" fmla="*/ 27 h 58"/>
                  <a:gd name="T26" fmla="*/ 56 w 68"/>
                  <a:gd name="T27" fmla="*/ 24 h 58"/>
                  <a:gd name="T28" fmla="*/ 54 w 68"/>
                  <a:gd name="T29" fmla="*/ 22 h 58"/>
                  <a:gd name="T30" fmla="*/ 52 w 68"/>
                  <a:gd name="T31" fmla="*/ 21 h 58"/>
                  <a:gd name="T32" fmla="*/ 48 w 68"/>
                  <a:gd name="T33" fmla="*/ 19 h 58"/>
                  <a:gd name="T34" fmla="*/ 46 w 68"/>
                  <a:gd name="T35" fmla="*/ 18 h 58"/>
                  <a:gd name="T36" fmla="*/ 44 w 68"/>
                  <a:gd name="T37" fmla="*/ 17 h 58"/>
                  <a:gd name="T38" fmla="*/ 44 w 68"/>
                  <a:gd name="T39" fmla="*/ 14 h 58"/>
                  <a:gd name="T40" fmla="*/ 44 w 68"/>
                  <a:gd name="T41" fmla="*/ 13 h 58"/>
                  <a:gd name="T42" fmla="*/ 45 w 68"/>
                  <a:gd name="T43" fmla="*/ 11 h 58"/>
                  <a:gd name="T44" fmla="*/ 46 w 68"/>
                  <a:gd name="T45" fmla="*/ 11 h 58"/>
                  <a:gd name="T46" fmla="*/ 47 w 68"/>
                  <a:gd name="T47" fmla="*/ 10 h 58"/>
                  <a:gd name="T48" fmla="*/ 49 w 68"/>
                  <a:gd name="T49" fmla="*/ 11 h 58"/>
                  <a:gd name="T50" fmla="*/ 53 w 68"/>
                  <a:gd name="T51" fmla="*/ 11 h 58"/>
                  <a:gd name="T52" fmla="*/ 56 w 68"/>
                  <a:gd name="T53" fmla="*/ 11 h 58"/>
                  <a:gd name="T54" fmla="*/ 60 w 68"/>
                  <a:gd name="T55" fmla="*/ 9 h 58"/>
                  <a:gd name="T56" fmla="*/ 63 w 68"/>
                  <a:gd name="T57" fmla="*/ 8 h 58"/>
                  <a:gd name="T58" fmla="*/ 67 w 68"/>
                  <a:gd name="T59" fmla="*/ 6 h 58"/>
                  <a:gd name="T60" fmla="*/ 68 w 68"/>
                  <a:gd name="T61" fmla="*/ 4 h 58"/>
                  <a:gd name="T62" fmla="*/ 67 w 68"/>
                  <a:gd name="T63" fmla="*/ 3 h 58"/>
                  <a:gd name="T64" fmla="*/ 63 w 68"/>
                  <a:gd name="T65" fmla="*/ 0 h 58"/>
                  <a:gd name="T66" fmla="*/ 58 w 68"/>
                  <a:gd name="T67" fmla="*/ 0 h 58"/>
                  <a:gd name="T68" fmla="*/ 52 w 68"/>
                  <a:gd name="T69" fmla="*/ 0 h 58"/>
                  <a:gd name="T70" fmla="*/ 43 w 68"/>
                  <a:gd name="T71" fmla="*/ 0 h 58"/>
                  <a:gd name="T72" fmla="*/ 35 w 68"/>
                  <a:gd name="T73" fmla="*/ 3 h 58"/>
                  <a:gd name="T74" fmla="*/ 27 w 68"/>
                  <a:gd name="T75" fmla="*/ 4 h 58"/>
                  <a:gd name="T76" fmla="*/ 20 w 68"/>
                  <a:gd name="T77" fmla="*/ 7 h 58"/>
                  <a:gd name="T78" fmla="*/ 15 w 68"/>
                  <a:gd name="T79" fmla="*/ 9 h 58"/>
                  <a:gd name="T80" fmla="*/ 12 w 68"/>
                  <a:gd name="T81" fmla="*/ 13 h 58"/>
                  <a:gd name="T82" fmla="*/ 9 w 68"/>
                  <a:gd name="T83" fmla="*/ 18 h 58"/>
                  <a:gd name="T84" fmla="*/ 3 w 68"/>
                  <a:gd name="T85" fmla="*/ 37 h 58"/>
                  <a:gd name="T86" fmla="*/ 0 w 68"/>
                  <a:gd name="T87" fmla="*/ 54 h 58"/>
                  <a:gd name="T88" fmla="*/ 1 w 68"/>
                  <a:gd name="T89"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58">
                    <a:moveTo>
                      <a:pt x="1" y="55"/>
                    </a:moveTo>
                    <a:lnTo>
                      <a:pt x="7" y="57"/>
                    </a:lnTo>
                    <a:lnTo>
                      <a:pt x="23" y="58"/>
                    </a:lnTo>
                    <a:lnTo>
                      <a:pt x="32" y="58"/>
                    </a:lnTo>
                    <a:lnTo>
                      <a:pt x="41" y="55"/>
                    </a:lnTo>
                    <a:lnTo>
                      <a:pt x="45" y="53"/>
                    </a:lnTo>
                    <a:lnTo>
                      <a:pt x="48" y="50"/>
                    </a:lnTo>
                    <a:lnTo>
                      <a:pt x="52" y="47"/>
                    </a:lnTo>
                    <a:lnTo>
                      <a:pt x="54" y="44"/>
                    </a:lnTo>
                    <a:lnTo>
                      <a:pt x="56" y="38"/>
                    </a:lnTo>
                    <a:lnTo>
                      <a:pt x="57" y="34"/>
                    </a:lnTo>
                    <a:lnTo>
                      <a:pt x="57" y="31"/>
                    </a:lnTo>
                    <a:lnTo>
                      <a:pt x="57" y="27"/>
                    </a:lnTo>
                    <a:lnTo>
                      <a:pt x="56" y="24"/>
                    </a:lnTo>
                    <a:lnTo>
                      <a:pt x="54" y="22"/>
                    </a:lnTo>
                    <a:lnTo>
                      <a:pt x="52" y="21"/>
                    </a:lnTo>
                    <a:lnTo>
                      <a:pt x="48" y="19"/>
                    </a:lnTo>
                    <a:lnTo>
                      <a:pt x="46" y="18"/>
                    </a:lnTo>
                    <a:lnTo>
                      <a:pt x="44" y="17"/>
                    </a:lnTo>
                    <a:lnTo>
                      <a:pt x="44" y="14"/>
                    </a:lnTo>
                    <a:lnTo>
                      <a:pt x="44" y="13"/>
                    </a:lnTo>
                    <a:lnTo>
                      <a:pt x="45" y="11"/>
                    </a:lnTo>
                    <a:lnTo>
                      <a:pt x="46" y="11"/>
                    </a:lnTo>
                    <a:lnTo>
                      <a:pt x="47" y="10"/>
                    </a:lnTo>
                    <a:lnTo>
                      <a:pt x="49" y="11"/>
                    </a:lnTo>
                    <a:lnTo>
                      <a:pt x="53" y="11"/>
                    </a:lnTo>
                    <a:lnTo>
                      <a:pt x="56" y="11"/>
                    </a:lnTo>
                    <a:lnTo>
                      <a:pt x="60" y="9"/>
                    </a:lnTo>
                    <a:lnTo>
                      <a:pt x="63" y="8"/>
                    </a:lnTo>
                    <a:lnTo>
                      <a:pt x="67" y="6"/>
                    </a:lnTo>
                    <a:lnTo>
                      <a:pt x="68" y="4"/>
                    </a:lnTo>
                    <a:lnTo>
                      <a:pt x="67" y="3"/>
                    </a:lnTo>
                    <a:lnTo>
                      <a:pt x="63" y="0"/>
                    </a:lnTo>
                    <a:lnTo>
                      <a:pt x="58" y="0"/>
                    </a:lnTo>
                    <a:lnTo>
                      <a:pt x="52" y="0"/>
                    </a:lnTo>
                    <a:lnTo>
                      <a:pt x="43" y="0"/>
                    </a:lnTo>
                    <a:lnTo>
                      <a:pt x="35" y="3"/>
                    </a:lnTo>
                    <a:lnTo>
                      <a:pt x="27" y="4"/>
                    </a:lnTo>
                    <a:lnTo>
                      <a:pt x="20" y="7"/>
                    </a:lnTo>
                    <a:lnTo>
                      <a:pt x="15" y="9"/>
                    </a:lnTo>
                    <a:lnTo>
                      <a:pt x="12" y="13"/>
                    </a:lnTo>
                    <a:lnTo>
                      <a:pt x="9" y="18"/>
                    </a:lnTo>
                    <a:lnTo>
                      <a:pt x="3" y="37"/>
                    </a:lnTo>
                    <a:lnTo>
                      <a:pt x="0" y="54"/>
                    </a:lnTo>
                    <a:lnTo>
                      <a:pt x="1"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Cambria" panose="02040503050406030204" pitchFamily="18" charset="0"/>
                  <a:ea typeface="Cambria" panose="02040503050406030204" pitchFamily="18" charset="0"/>
                </a:endParaRPr>
              </a:p>
            </p:txBody>
          </p:sp>
          <p:sp>
            <p:nvSpPr>
              <p:cNvPr id="27" name="Freeform 186">
                <a:extLst>
                  <a:ext uri="{FF2B5EF4-FFF2-40B4-BE49-F238E27FC236}">
                    <a16:creationId xmlns:a16="http://schemas.microsoft.com/office/drawing/2014/main" id="{EC08B44F-331C-EE4A-3D7E-F1405D048216}"/>
                  </a:ext>
                </a:extLst>
              </p:cNvPr>
              <p:cNvSpPr>
                <a:spLocks/>
              </p:cNvSpPr>
              <p:nvPr/>
            </p:nvSpPr>
            <p:spPr bwMode="auto">
              <a:xfrm>
                <a:off x="6627813" y="2859088"/>
                <a:ext cx="44450" cy="26988"/>
              </a:xfrm>
              <a:custGeom>
                <a:avLst/>
                <a:gdLst>
                  <a:gd name="T0" fmla="*/ 2 w 113"/>
                  <a:gd name="T1" fmla="*/ 48 h 66"/>
                  <a:gd name="T2" fmla="*/ 3 w 113"/>
                  <a:gd name="T3" fmla="*/ 49 h 66"/>
                  <a:gd name="T4" fmla="*/ 5 w 113"/>
                  <a:gd name="T5" fmla="*/ 53 h 66"/>
                  <a:gd name="T6" fmla="*/ 10 w 113"/>
                  <a:gd name="T7" fmla="*/ 58 h 66"/>
                  <a:gd name="T8" fmla="*/ 20 w 113"/>
                  <a:gd name="T9" fmla="*/ 66 h 66"/>
                  <a:gd name="T10" fmla="*/ 27 w 113"/>
                  <a:gd name="T11" fmla="*/ 62 h 66"/>
                  <a:gd name="T12" fmla="*/ 33 w 113"/>
                  <a:gd name="T13" fmla="*/ 57 h 66"/>
                  <a:gd name="T14" fmla="*/ 33 w 113"/>
                  <a:gd name="T15" fmla="*/ 56 h 66"/>
                  <a:gd name="T16" fmla="*/ 33 w 113"/>
                  <a:gd name="T17" fmla="*/ 54 h 66"/>
                  <a:gd name="T18" fmla="*/ 33 w 113"/>
                  <a:gd name="T19" fmla="*/ 53 h 66"/>
                  <a:gd name="T20" fmla="*/ 34 w 113"/>
                  <a:gd name="T21" fmla="*/ 52 h 66"/>
                  <a:gd name="T22" fmla="*/ 36 w 113"/>
                  <a:gd name="T23" fmla="*/ 52 h 66"/>
                  <a:gd name="T24" fmla="*/ 40 w 113"/>
                  <a:gd name="T25" fmla="*/ 50 h 66"/>
                  <a:gd name="T26" fmla="*/ 56 w 113"/>
                  <a:gd name="T27" fmla="*/ 49 h 66"/>
                  <a:gd name="T28" fmla="*/ 72 w 113"/>
                  <a:gd name="T29" fmla="*/ 45 h 66"/>
                  <a:gd name="T30" fmla="*/ 79 w 113"/>
                  <a:gd name="T31" fmla="*/ 42 h 66"/>
                  <a:gd name="T32" fmla="*/ 88 w 113"/>
                  <a:gd name="T33" fmla="*/ 37 h 66"/>
                  <a:gd name="T34" fmla="*/ 96 w 113"/>
                  <a:gd name="T35" fmla="*/ 31 h 66"/>
                  <a:gd name="T36" fmla="*/ 104 w 113"/>
                  <a:gd name="T37" fmla="*/ 25 h 66"/>
                  <a:gd name="T38" fmla="*/ 110 w 113"/>
                  <a:gd name="T39" fmla="*/ 18 h 66"/>
                  <a:gd name="T40" fmla="*/ 112 w 113"/>
                  <a:gd name="T41" fmla="*/ 13 h 66"/>
                  <a:gd name="T42" fmla="*/ 113 w 113"/>
                  <a:gd name="T43" fmla="*/ 8 h 66"/>
                  <a:gd name="T44" fmla="*/ 112 w 113"/>
                  <a:gd name="T45" fmla="*/ 5 h 66"/>
                  <a:gd name="T46" fmla="*/ 109 w 113"/>
                  <a:gd name="T47" fmla="*/ 3 h 66"/>
                  <a:gd name="T48" fmla="*/ 103 w 113"/>
                  <a:gd name="T49" fmla="*/ 1 h 66"/>
                  <a:gd name="T50" fmla="*/ 98 w 113"/>
                  <a:gd name="T51" fmla="*/ 0 h 66"/>
                  <a:gd name="T52" fmla="*/ 91 w 113"/>
                  <a:gd name="T53" fmla="*/ 0 h 66"/>
                  <a:gd name="T54" fmla="*/ 65 w 113"/>
                  <a:gd name="T55" fmla="*/ 1 h 66"/>
                  <a:gd name="T56" fmla="*/ 52 w 113"/>
                  <a:gd name="T57" fmla="*/ 2 h 66"/>
                  <a:gd name="T58" fmla="*/ 0 w 113"/>
                  <a:gd name="T59" fmla="*/ 47 h 66"/>
                  <a:gd name="T60" fmla="*/ 2 w 113"/>
                  <a:gd name="T61"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66">
                    <a:moveTo>
                      <a:pt x="2" y="48"/>
                    </a:moveTo>
                    <a:lnTo>
                      <a:pt x="3" y="49"/>
                    </a:lnTo>
                    <a:lnTo>
                      <a:pt x="5" y="53"/>
                    </a:lnTo>
                    <a:lnTo>
                      <a:pt x="10" y="58"/>
                    </a:lnTo>
                    <a:lnTo>
                      <a:pt x="20" y="66"/>
                    </a:lnTo>
                    <a:lnTo>
                      <a:pt x="27" y="62"/>
                    </a:lnTo>
                    <a:lnTo>
                      <a:pt x="33" y="57"/>
                    </a:lnTo>
                    <a:lnTo>
                      <a:pt x="33" y="56"/>
                    </a:lnTo>
                    <a:lnTo>
                      <a:pt x="33" y="54"/>
                    </a:lnTo>
                    <a:lnTo>
                      <a:pt x="33" y="53"/>
                    </a:lnTo>
                    <a:lnTo>
                      <a:pt x="34" y="52"/>
                    </a:lnTo>
                    <a:lnTo>
                      <a:pt x="36" y="52"/>
                    </a:lnTo>
                    <a:lnTo>
                      <a:pt x="40" y="50"/>
                    </a:lnTo>
                    <a:lnTo>
                      <a:pt x="56" y="49"/>
                    </a:lnTo>
                    <a:lnTo>
                      <a:pt x="72" y="45"/>
                    </a:lnTo>
                    <a:lnTo>
                      <a:pt x="79" y="42"/>
                    </a:lnTo>
                    <a:lnTo>
                      <a:pt x="88" y="37"/>
                    </a:lnTo>
                    <a:lnTo>
                      <a:pt x="96" y="31"/>
                    </a:lnTo>
                    <a:lnTo>
                      <a:pt x="104" y="25"/>
                    </a:lnTo>
                    <a:lnTo>
                      <a:pt x="110" y="18"/>
                    </a:lnTo>
                    <a:lnTo>
                      <a:pt x="112" y="13"/>
                    </a:lnTo>
                    <a:lnTo>
                      <a:pt x="113" y="8"/>
                    </a:lnTo>
                    <a:lnTo>
                      <a:pt x="112" y="5"/>
                    </a:lnTo>
                    <a:lnTo>
                      <a:pt x="109" y="3"/>
                    </a:lnTo>
                    <a:lnTo>
                      <a:pt x="103" y="1"/>
                    </a:lnTo>
                    <a:lnTo>
                      <a:pt x="98" y="0"/>
                    </a:lnTo>
                    <a:lnTo>
                      <a:pt x="91" y="0"/>
                    </a:lnTo>
                    <a:lnTo>
                      <a:pt x="65" y="1"/>
                    </a:lnTo>
                    <a:lnTo>
                      <a:pt x="52" y="2"/>
                    </a:lnTo>
                    <a:lnTo>
                      <a:pt x="0" y="47"/>
                    </a:lnTo>
                    <a:lnTo>
                      <a:pt x="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Cambria" panose="02040503050406030204" pitchFamily="18" charset="0"/>
                  <a:ea typeface="Cambria" panose="02040503050406030204" pitchFamily="18" charset="0"/>
                </a:endParaRPr>
              </a:p>
            </p:txBody>
          </p:sp>
        </p:grpSp>
        <p:sp>
          <p:nvSpPr>
            <p:cNvPr id="23" name="object 20">
              <a:extLst>
                <a:ext uri="{FF2B5EF4-FFF2-40B4-BE49-F238E27FC236}">
                  <a16:creationId xmlns:a16="http://schemas.microsoft.com/office/drawing/2014/main" id="{E991E67D-CB17-5C15-8DCC-556A32833911}"/>
                </a:ext>
              </a:extLst>
            </p:cNvPr>
            <p:cNvSpPr/>
            <p:nvPr/>
          </p:nvSpPr>
          <p:spPr>
            <a:xfrm>
              <a:off x="6057892" y="1537226"/>
              <a:ext cx="2286222" cy="577649"/>
            </a:xfrm>
            <a:custGeom>
              <a:avLst/>
              <a:gdLst/>
              <a:ahLst/>
              <a:cxnLst/>
              <a:rect l="l" t="t" r="r" b="b"/>
              <a:pathLst>
                <a:path w="2382520" h="601980">
                  <a:moveTo>
                    <a:pt x="0" y="601979"/>
                  </a:moveTo>
                  <a:lnTo>
                    <a:pt x="2382012" y="601979"/>
                  </a:lnTo>
                  <a:lnTo>
                    <a:pt x="2382012" y="0"/>
                  </a:lnTo>
                  <a:lnTo>
                    <a:pt x="0" y="0"/>
                  </a:lnTo>
                  <a:lnTo>
                    <a:pt x="0" y="601979"/>
                  </a:lnTo>
                  <a:close/>
                </a:path>
              </a:pathLst>
            </a:custGeom>
            <a:solidFill>
              <a:srgbClr val="0091DA"/>
            </a:solidFill>
          </p:spPr>
          <p:txBody>
            <a:bodyPr wrap="square" lIns="0" tIns="0" rIns="0" bIns="0" rtlCol="0"/>
            <a:lstStyle/>
            <a:p>
              <a:endParaRPr sz="1350" dirty="0">
                <a:latin typeface="Cambria" panose="02040503050406030204" pitchFamily="18" charset="0"/>
                <a:ea typeface="Cambria" panose="02040503050406030204" pitchFamily="18" charset="0"/>
                <a:cs typeface="Arial" panose="020B0604020202020204" pitchFamily="34" charset="0"/>
              </a:endParaRPr>
            </a:p>
          </p:txBody>
        </p:sp>
        <p:sp>
          <p:nvSpPr>
            <p:cNvPr id="24" name="object 21">
              <a:extLst>
                <a:ext uri="{FF2B5EF4-FFF2-40B4-BE49-F238E27FC236}">
                  <a16:creationId xmlns:a16="http://schemas.microsoft.com/office/drawing/2014/main" id="{45228634-E63B-C65E-F728-C5B60DAE2A43}"/>
                </a:ext>
              </a:extLst>
            </p:cNvPr>
            <p:cNvSpPr txBox="1"/>
            <p:nvPr/>
          </p:nvSpPr>
          <p:spPr>
            <a:xfrm>
              <a:off x="6046185" y="1651851"/>
              <a:ext cx="2286221" cy="248492"/>
            </a:xfrm>
            <a:prstGeom prst="rect">
              <a:avLst/>
            </a:prstGeom>
          </p:spPr>
          <p:txBody>
            <a:bodyPr vert="horz" wrap="square" lIns="0" tIns="31115" rIns="0" bIns="0" rtlCol="0">
              <a:spAutoFit/>
            </a:bodyPr>
            <a:lstStyle/>
            <a:p>
              <a:pPr marL="267964">
                <a:spcBef>
                  <a:spcPts val="245"/>
                </a:spcBef>
              </a:pPr>
              <a:r>
                <a:rPr lang="en-US" sz="2000" b="1" spc="-5" dirty="0">
                  <a:solidFill>
                    <a:srgbClr val="FFFFFF"/>
                  </a:solidFill>
                  <a:latin typeface="Cambria" panose="02040503050406030204" pitchFamily="18" charset="0"/>
                  <a:ea typeface="Cambria" panose="02040503050406030204" pitchFamily="18" charset="0"/>
                  <a:cs typeface="Arial" panose="020B0604020202020204" pitchFamily="34" charset="0"/>
                </a:rPr>
                <a:t>Statutory Audit </a:t>
              </a:r>
            </a:p>
          </p:txBody>
        </p:sp>
      </p:grpSp>
    </p:spTree>
    <p:extLst>
      <p:ext uri="{BB962C8B-B14F-4D97-AF65-F5344CB8AC3E}">
        <p14:creationId xmlns:p14="http://schemas.microsoft.com/office/powerpoint/2010/main" val="402408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2CF525EF-3A24-79EB-03AD-274950F3F11D}"/>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63D28CD8-08FA-6EA6-3061-601C0887D2A4}"/>
              </a:ext>
            </a:extLst>
          </p:cNvPr>
          <p:cNvSpPr txBox="1">
            <a:spLocks noGrp="1"/>
          </p:cNvSpPr>
          <p:nvPr>
            <p:ph type="title"/>
          </p:nvPr>
        </p:nvSpPr>
        <p:spPr>
          <a:xfrm>
            <a:off x="400051" y="239642"/>
            <a:ext cx="8433706" cy="572700"/>
          </a:xfrm>
          <a:prstGeom prst="rect">
            <a:avLst/>
          </a:prstGeom>
        </p:spPr>
        <p:txBody>
          <a:bodyPr spcFirstLastPara="1" wrap="square" lIns="91425" tIns="91425" rIns="91425" bIns="91425" anchor="t" anchorCtr="0">
            <a:noAutofit/>
          </a:bodyPr>
          <a:lstStyle/>
          <a:p>
            <a:pPr lvl="0" algn="ctr"/>
            <a:r>
              <a:rPr lang="en-US" sz="2400" b="1" dirty="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Specific Audit Documentation for Audit of Advances (3/3) </a:t>
            </a:r>
            <a:endParaRPr lang="en-US" sz="2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6A62495F-A267-DD8B-70C1-BFA98F3F960C}"/>
              </a:ext>
            </a:extLst>
          </p:cNvPr>
          <p:cNvSpPr txBox="1">
            <a:spLocks/>
          </p:cNvSpPr>
          <p:nvPr/>
        </p:nvSpPr>
        <p:spPr>
          <a:xfrm>
            <a:off x="720000" y="812342"/>
            <a:ext cx="7909650" cy="34634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indent="-342900" algn="just" defTabSz="914400">
              <a:lnSpc>
                <a:spcPct val="150000"/>
              </a:lnSpc>
              <a:spcAft>
                <a:spcPts val="500"/>
              </a:spcAft>
              <a:buClr>
                <a:srgbClr val="3494BA"/>
              </a:buClr>
              <a:buSzPct val="115000"/>
              <a:buFont typeface="Arial" panose="020B0604020202020204" pitchFamily="34" charset="0"/>
              <a:buChar char="•"/>
              <a:defRPr/>
            </a:pPr>
            <a:r>
              <a:rPr lang="en-US" sz="1800" dirty="0">
                <a:solidFill>
                  <a:schemeClr val="tx1">
                    <a:lumMod val="85000"/>
                    <a:lumOff val="15000"/>
                  </a:schemeClr>
                </a:solidFill>
                <a:latin typeface="Cambria" panose="02040503050406030204" pitchFamily="18" charset="0"/>
                <a:ea typeface="Cambria" panose="02040503050406030204" pitchFamily="18" charset="0"/>
              </a:rPr>
              <a:t>Mortgage deed</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800" dirty="0">
                <a:solidFill>
                  <a:schemeClr val="tx1">
                    <a:lumMod val="85000"/>
                    <a:lumOff val="15000"/>
                  </a:schemeClr>
                </a:solidFill>
                <a:latin typeface="Cambria" panose="02040503050406030204" pitchFamily="18" charset="0"/>
                <a:ea typeface="Cambria" panose="02040503050406030204" pitchFamily="18" charset="0"/>
              </a:rPr>
              <a:t>Conduct of Account during the quarter</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800" dirty="0">
                <a:solidFill>
                  <a:schemeClr val="tx1">
                    <a:lumMod val="85000"/>
                    <a:lumOff val="15000"/>
                  </a:schemeClr>
                </a:solidFill>
                <a:latin typeface="Cambria" panose="02040503050406030204" pitchFamily="18" charset="0"/>
                <a:ea typeface="Cambria" panose="02040503050406030204" pitchFamily="18" charset="0"/>
              </a:rPr>
              <a:t>Latest KYC documents of Borrower &amp; Guarantors</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800" dirty="0">
                <a:solidFill>
                  <a:schemeClr val="tx1">
                    <a:lumMod val="85000"/>
                    <a:lumOff val="15000"/>
                  </a:schemeClr>
                </a:solidFill>
                <a:latin typeface="Cambria" panose="02040503050406030204" pitchFamily="18" charset="0"/>
                <a:ea typeface="Cambria" panose="02040503050406030204" pitchFamily="18" charset="0"/>
              </a:rPr>
              <a:t>In case of vehicle loans, copy of original invoices, copy of RC and insurance policy of vehicle with bank clause should be obtained.</a:t>
            </a:r>
          </a:p>
          <a:p>
            <a:pPr indent="-342900" algn="just" defTabSz="914400">
              <a:lnSpc>
                <a:spcPct val="150000"/>
              </a:lnSpc>
              <a:spcAft>
                <a:spcPts val="500"/>
              </a:spcAft>
              <a:buClr>
                <a:srgbClr val="3494BA"/>
              </a:buClr>
              <a:buSzPct val="115000"/>
              <a:buFont typeface="Arial" panose="020B0604020202020204" pitchFamily="34" charset="0"/>
              <a:buChar char="•"/>
              <a:defRPr/>
            </a:pPr>
            <a:r>
              <a:rPr lang="en-US" sz="1800" dirty="0">
                <a:solidFill>
                  <a:schemeClr val="tx1">
                    <a:lumMod val="85000"/>
                    <a:lumOff val="15000"/>
                  </a:schemeClr>
                </a:solidFill>
                <a:latin typeface="Cambria" panose="02040503050406030204" pitchFamily="18" charset="0"/>
                <a:ea typeface="Cambria" panose="02040503050406030204" pitchFamily="18" charset="0"/>
              </a:rPr>
              <a:t>In case of education loans, document for the studies in affiliated universities/colleges, prospectus and fees details should be obtained.</a:t>
            </a:r>
          </a:p>
        </p:txBody>
      </p:sp>
    </p:spTree>
    <p:extLst>
      <p:ext uri="{BB962C8B-B14F-4D97-AF65-F5344CB8AC3E}">
        <p14:creationId xmlns:p14="http://schemas.microsoft.com/office/powerpoint/2010/main" val="1183425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3A9D7748-049A-5B46-3541-4C9737C58DB6}"/>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1667F922-173F-631F-6DB0-29D00C3ECCE6}"/>
              </a:ext>
            </a:extLst>
          </p:cNvPr>
          <p:cNvSpPr txBox="1">
            <a:spLocks noGrp="1"/>
          </p:cNvSpPr>
          <p:nvPr>
            <p:ph type="title"/>
          </p:nvPr>
        </p:nvSpPr>
        <p:spPr>
          <a:xfrm>
            <a:off x="720000" y="182493"/>
            <a:ext cx="770400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Pre-Sign Off Checklist (1/4)</a:t>
            </a:r>
          </a:p>
        </p:txBody>
      </p:sp>
      <p:sp>
        <p:nvSpPr>
          <p:cNvPr id="3" name="Content Placeholder 2">
            <a:extLst>
              <a:ext uri="{FF2B5EF4-FFF2-40B4-BE49-F238E27FC236}">
                <a16:creationId xmlns:a16="http://schemas.microsoft.com/office/drawing/2014/main" id="{DED53B07-63D5-135B-E715-6EBEA55E317D}"/>
              </a:ext>
            </a:extLst>
          </p:cNvPr>
          <p:cNvSpPr txBox="1">
            <a:spLocks/>
          </p:cNvSpPr>
          <p:nvPr/>
        </p:nvSpPr>
        <p:spPr>
          <a:xfrm>
            <a:off x="720000" y="1232807"/>
            <a:ext cx="7704000" cy="34231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marL="269875" indent="-269875" algn="just" fontAlgn="b">
              <a:lnSpc>
                <a:spcPct val="150000"/>
              </a:lnSpc>
              <a:buClr>
                <a:srgbClr val="2E75B6"/>
              </a:buClr>
              <a:buFont typeface="Wingdings" panose="05000000000000000000" pitchFamily="2" charset="2"/>
              <a:buChar char="ü"/>
            </a:pPr>
            <a:r>
              <a:rPr lang="en-IN" sz="1800" dirty="0">
                <a:latin typeface="Cambria" panose="02040503050406030204" pitchFamily="18" charset="0"/>
                <a:ea typeface="Cambria" panose="02040503050406030204" pitchFamily="18" charset="0"/>
              </a:rPr>
              <a:t>Is UDIN Generated?</a:t>
            </a:r>
          </a:p>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Review 100% Advances from viewpoint of classification and provisioning.</a:t>
            </a:r>
          </a:p>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Obtained list of Red Flagged Accounts &amp; ensured that same has not been removed within 6 Months, same has been reported as Suspected Fraud or Fraud.</a:t>
            </a:r>
          </a:p>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Ensure compliance </a:t>
            </a:r>
            <a:r>
              <a:rPr lang="en-US" sz="1800" dirty="0" err="1">
                <a:latin typeface="Cambria" panose="02040503050406030204" pitchFamily="18" charset="0"/>
                <a:ea typeface="Cambria" panose="02040503050406030204" pitchFamily="18" charset="0"/>
              </a:rPr>
              <a:t>w.r.t.</a:t>
            </a:r>
            <a:r>
              <a:rPr lang="en-US" sz="1800" dirty="0">
                <a:latin typeface="Cambria" panose="02040503050406030204" pitchFamily="18" charset="0"/>
                <a:ea typeface="Cambria" panose="02040503050406030204" pitchFamily="18" charset="0"/>
              </a:rPr>
              <a:t> Priority Sector Advance and Advance to MSMEs.</a:t>
            </a:r>
          </a:p>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Analytical Procedure </a:t>
            </a:r>
            <a:r>
              <a:rPr lang="en-US" sz="1800" dirty="0" err="1">
                <a:latin typeface="Cambria" panose="02040503050406030204" pitchFamily="18" charset="0"/>
                <a:ea typeface="Cambria" panose="02040503050406030204" pitchFamily="18" charset="0"/>
              </a:rPr>
              <a:t>w.r.t.</a:t>
            </a:r>
            <a:r>
              <a:rPr lang="en-US" sz="1800" dirty="0">
                <a:latin typeface="Cambria" panose="02040503050406030204" pitchFamily="18" charset="0"/>
                <a:ea typeface="Cambria" panose="02040503050406030204" pitchFamily="18" charset="0"/>
              </a:rPr>
              <a:t> Other Asset &amp; Liabilities.</a:t>
            </a:r>
          </a:p>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Balance Confirmation of Top Borrowers &amp; Depositors.</a:t>
            </a:r>
          </a:p>
          <a:p>
            <a:pPr marL="269875" indent="-269875" algn="just" fontAlgn="b">
              <a:lnSpc>
                <a:spcPct val="150000"/>
              </a:lnSpc>
              <a:buClr>
                <a:srgbClr val="2E75B6"/>
              </a:buClr>
              <a:buFont typeface="Wingdings" panose="05000000000000000000" pitchFamily="2" charset="2"/>
              <a:buChar char="ü"/>
            </a:pPr>
            <a:endParaRPr 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0859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570E05E3-F784-F7C5-6A76-496A587157A0}"/>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CAFF3529-B748-C144-25A8-6D3C68049709}"/>
              </a:ext>
            </a:extLst>
          </p:cNvPr>
          <p:cNvSpPr txBox="1">
            <a:spLocks noGrp="1"/>
          </p:cNvSpPr>
          <p:nvPr>
            <p:ph type="title"/>
          </p:nvPr>
        </p:nvSpPr>
        <p:spPr>
          <a:xfrm>
            <a:off x="720000" y="125345"/>
            <a:ext cx="770400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Pre-Sign Off Checklist (2/4)</a:t>
            </a:r>
          </a:p>
        </p:txBody>
      </p:sp>
      <p:sp>
        <p:nvSpPr>
          <p:cNvPr id="3" name="Content Placeholder 2">
            <a:extLst>
              <a:ext uri="{FF2B5EF4-FFF2-40B4-BE49-F238E27FC236}">
                <a16:creationId xmlns:a16="http://schemas.microsoft.com/office/drawing/2014/main" id="{D419789D-49E3-A58B-3463-537115DA7F5F}"/>
              </a:ext>
            </a:extLst>
          </p:cNvPr>
          <p:cNvSpPr txBox="1">
            <a:spLocks/>
          </p:cNvSpPr>
          <p:nvPr/>
        </p:nvSpPr>
        <p:spPr>
          <a:xfrm>
            <a:off x="785314" y="1868813"/>
            <a:ext cx="7704000"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Confirm Sundry and Suspense Account Balance for period more than 6 Month have been fully provided for in terms of RBI Guidelines.</a:t>
            </a:r>
          </a:p>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Ensure all Classification of advances as per Master Direction on Priority Sector Lending.</a:t>
            </a:r>
          </a:p>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Ensure all borrowers &gt;100 Crores register as LEI  (Legal Entity Identifier) in terms of RBI Guideline as at 31.03.2022.</a:t>
            </a:r>
          </a:p>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Review of accounts classified in SMA2 Category.</a:t>
            </a:r>
          </a:p>
          <a:p>
            <a:pPr marL="269875" indent="-269875" algn="just" fontAlgn="b">
              <a:lnSpc>
                <a:spcPct val="150000"/>
              </a:lnSpc>
              <a:buClr>
                <a:srgbClr val="2E75B6"/>
              </a:buClr>
              <a:buFont typeface="Wingdings" panose="05000000000000000000" pitchFamily="2" charset="2"/>
              <a:buChar char="ü"/>
            </a:pPr>
            <a:r>
              <a:rPr lang="en-IN" sz="1800" dirty="0">
                <a:latin typeface="Cambria" panose="02040503050406030204" pitchFamily="18" charset="0"/>
                <a:ea typeface="Cambria" panose="02040503050406030204" pitchFamily="18" charset="0"/>
              </a:rPr>
              <a:t>Compliance of CERSAI.</a:t>
            </a:r>
          </a:p>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Review of Financial Statement and ensure irregularities which requires adjustment  in FS by way of MOC.</a:t>
            </a:r>
          </a:p>
          <a:p>
            <a:pPr marL="269875" indent="-269875" algn="just" fontAlgn="b">
              <a:lnSpc>
                <a:spcPct val="150000"/>
              </a:lnSpc>
              <a:buClr>
                <a:srgbClr val="2E75B6"/>
              </a:buClr>
              <a:buFont typeface="Wingdings" panose="05000000000000000000" pitchFamily="2" charset="2"/>
              <a:buChar char="ü"/>
            </a:pPr>
            <a:endParaRPr lang="en-US" sz="1800" dirty="0">
              <a:latin typeface="Cambria" panose="02040503050406030204" pitchFamily="18" charset="0"/>
              <a:ea typeface="Cambria" panose="02040503050406030204" pitchFamily="18" charset="0"/>
            </a:endParaRPr>
          </a:p>
          <a:p>
            <a:pPr marL="342900" indent="-342900" algn="just" fontAlgn="b">
              <a:lnSpc>
                <a:spcPct val="150000"/>
              </a:lnSpc>
              <a:buClr>
                <a:srgbClr val="2E75B6"/>
              </a:buClr>
            </a:pPr>
            <a:endParaRPr 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6338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4B19AE0A-F2ED-D2BB-36EE-4197336403D6}"/>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26966ABF-B364-9A8B-C0D6-1E1877B82E08}"/>
              </a:ext>
            </a:extLst>
          </p:cNvPr>
          <p:cNvSpPr txBox="1">
            <a:spLocks noGrp="1"/>
          </p:cNvSpPr>
          <p:nvPr>
            <p:ph type="title"/>
          </p:nvPr>
        </p:nvSpPr>
        <p:spPr>
          <a:xfrm>
            <a:off x="720000" y="125345"/>
            <a:ext cx="770400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Pre-Sign Off Checklist (3/4)</a:t>
            </a:r>
          </a:p>
        </p:txBody>
      </p:sp>
      <p:sp>
        <p:nvSpPr>
          <p:cNvPr id="3" name="Content Placeholder 2">
            <a:extLst>
              <a:ext uri="{FF2B5EF4-FFF2-40B4-BE49-F238E27FC236}">
                <a16:creationId xmlns:a16="http://schemas.microsoft.com/office/drawing/2014/main" id="{B8993191-0798-BEF6-3C41-15978412D142}"/>
              </a:ext>
            </a:extLst>
          </p:cNvPr>
          <p:cNvSpPr txBox="1">
            <a:spLocks/>
          </p:cNvSpPr>
          <p:nvPr/>
        </p:nvSpPr>
        <p:spPr>
          <a:xfrm>
            <a:off x="638357" y="2252539"/>
            <a:ext cx="8048443"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marL="269875" indent="-269875" algn="just" fontAlgn="b">
              <a:lnSpc>
                <a:spcPct val="150000"/>
              </a:lnSpc>
              <a:buClr>
                <a:srgbClr val="2E75B6"/>
              </a:buClr>
              <a:buFont typeface="Wingdings" panose="05000000000000000000" pitchFamily="2" charset="2"/>
              <a:buChar char="ü"/>
            </a:pPr>
            <a:r>
              <a:rPr lang="en-US" sz="1800" dirty="0">
                <a:latin typeface="Cambria" panose="02040503050406030204" pitchFamily="18" charset="0"/>
                <a:ea typeface="Cambria" panose="02040503050406030204" pitchFamily="18" charset="0"/>
              </a:rPr>
              <a:t>Review selected stressed &amp; seek CRILC Report for SMA1-SMA2 Account &amp; ensure classification  for further review  and possible  MOC/NPA classification.</a:t>
            </a:r>
          </a:p>
          <a:p>
            <a:pPr marL="269875" indent="-269875" algn="just" fontAlgn="b">
              <a:lnSpc>
                <a:spcPct val="150000"/>
              </a:lnSpc>
              <a:buClr>
                <a:srgbClr val="2E75B6"/>
              </a:buClr>
              <a:buFont typeface="Wingdings" panose="05000000000000000000" pitchFamily="2" charset="2"/>
              <a:buChar char="ü"/>
            </a:pPr>
            <a:r>
              <a:rPr lang="en-IN" sz="1800" dirty="0">
                <a:latin typeface="Cambria" panose="02040503050406030204" pitchFamily="18" charset="0"/>
                <a:ea typeface="Cambria" panose="02040503050406030204" pitchFamily="18" charset="0"/>
              </a:rPr>
              <a:t>Review One Time Settlement (OTS) cases.</a:t>
            </a:r>
          </a:p>
          <a:p>
            <a:pPr marL="269875" indent="-269875" algn="just" fontAlgn="b">
              <a:lnSpc>
                <a:spcPct val="150000"/>
              </a:lnSpc>
              <a:buClr>
                <a:srgbClr val="2E75B6"/>
              </a:buClr>
              <a:buFont typeface="Wingdings" panose="05000000000000000000" pitchFamily="2" charset="2"/>
              <a:buChar char="ü"/>
            </a:pPr>
            <a:r>
              <a:rPr lang="en-IN" sz="1800" dirty="0">
                <a:latin typeface="Cambria" panose="02040503050406030204" pitchFamily="18" charset="0"/>
                <a:ea typeface="Cambria" panose="02040503050406030204" pitchFamily="18" charset="0"/>
              </a:rPr>
              <a:t>Ensure amounts as per the working papers are tallied with the corresponding amounts in the financial statements.</a:t>
            </a:r>
          </a:p>
          <a:p>
            <a:pPr marL="269875" indent="-269875" algn="just" fontAlgn="b">
              <a:lnSpc>
                <a:spcPct val="150000"/>
              </a:lnSpc>
              <a:buClr>
                <a:srgbClr val="2E75B6"/>
              </a:buClr>
              <a:buFont typeface="Wingdings" panose="05000000000000000000" pitchFamily="2" charset="2"/>
              <a:buChar char="ü"/>
            </a:pPr>
            <a:r>
              <a:rPr lang="en-IN" sz="1800" dirty="0">
                <a:latin typeface="Cambria" panose="02040503050406030204" pitchFamily="18" charset="0"/>
                <a:ea typeface="Cambria" panose="02040503050406030204" pitchFamily="18" charset="0"/>
              </a:rPr>
              <a:t>Keep evidence of communication with management and those charged with governance.</a:t>
            </a:r>
          </a:p>
          <a:p>
            <a:pPr marL="269875" indent="-269875" algn="just" fontAlgn="b">
              <a:lnSpc>
                <a:spcPct val="150000"/>
              </a:lnSpc>
              <a:buClr>
                <a:srgbClr val="2E75B6"/>
              </a:buClr>
              <a:buFont typeface="Wingdings" panose="05000000000000000000" pitchFamily="2" charset="2"/>
              <a:buChar char="ü"/>
            </a:pPr>
            <a:r>
              <a:rPr lang="en-IN" sz="1800" dirty="0">
                <a:latin typeface="Cambria" panose="02040503050406030204" pitchFamily="18" charset="0"/>
                <a:ea typeface="Cambria" panose="02040503050406030204" pitchFamily="18" charset="0"/>
              </a:rPr>
              <a:t>Document all misstatements accumulated during the audit and whether they have been corrected.</a:t>
            </a:r>
          </a:p>
          <a:p>
            <a:pPr marL="269875" indent="-269875" algn="just" fontAlgn="b">
              <a:lnSpc>
                <a:spcPct val="150000"/>
              </a:lnSpc>
              <a:buClr>
                <a:srgbClr val="2E75B6"/>
              </a:buClr>
              <a:buFont typeface="Wingdings" panose="05000000000000000000" pitchFamily="2" charset="2"/>
              <a:buChar char="ü"/>
            </a:pPr>
            <a:endParaRPr lang="en-IN" sz="1800" dirty="0">
              <a:latin typeface="Cambria" panose="02040503050406030204" pitchFamily="18" charset="0"/>
              <a:ea typeface="Cambria" panose="02040503050406030204" pitchFamily="18" charset="0"/>
            </a:endParaRPr>
          </a:p>
          <a:p>
            <a:pPr marL="269875" indent="-269875" algn="just" fontAlgn="b">
              <a:lnSpc>
                <a:spcPct val="150000"/>
              </a:lnSpc>
              <a:buClr>
                <a:srgbClr val="2E75B6"/>
              </a:buClr>
              <a:buFont typeface="Wingdings" panose="05000000000000000000" pitchFamily="2" charset="2"/>
              <a:buChar char="ü"/>
            </a:pPr>
            <a:endParaRPr lang="en-IN" sz="1800" dirty="0">
              <a:latin typeface="Cambria" panose="02040503050406030204" pitchFamily="18" charset="0"/>
              <a:ea typeface="Cambria" panose="02040503050406030204" pitchFamily="18" charset="0"/>
            </a:endParaRPr>
          </a:p>
          <a:p>
            <a:pPr algn="just" fontAlgn="b">
              <a:lnSpc>
                <a:spcPct val="150000"/>
              </a:lnSpc>
              <a:buClr>
                <a:srgbClr val="2E75B6"/>
              </a:buClr>
            </a:pPr>
            <a:endParaRPr lang="en-IN" sz="1800" dirty="0">
              <a:latin typeface="Cambria" panose="02040503050406030204" pitchFamily="18" charset="0"/>
              <a:ea typeface="Cambria" panose="02040503050406030204" pitchFamily="18" charset="0"/>
            </a:endParaRPr>
          </a:p>
          <a:p>
            <a:pPr marL="342900" indent="-342900" algn="just" fontAlgn="b">
              <a:lnSpc>
                <a:spcPct val="150000"/>
              </a:lnSpc>
              <a:buClr>
                <a:srgbClr val="2E75B6"/>
              </a:buClr>
            </a:pPr>
            <a:endParaRPr 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473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32921C4B-C9F0-B278-B0CA-957DA259E1E5}"/>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66C8B63D-EFDA-A50C-4122-B6CE073FE030}"/>
              </a:ext>
            </a:extLst>
          </p:cNvPr>
          <p:cNvSpPr txBox="1">
            <a:spLocks noGrp="1"/>
          </p:cNvSpPr>
          <p:nvPr>
            <p:ph type="title"/>
          </p:nvPr>
        </p:nvSpPr>
        <p:spPr>
          <a:xfrm>
            <a:off x="720000" y="125345"/>
            <a:ext cx="770400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Pre-Sign Off Checklist (4/4)</a:t>
            </a:r>
          </a:p>
        </p:txBody>
      </p:sp>
      <p:sp>
        <p:nvSpPr>
          <p:cNvPr id="3" name="Content Placeholder 2">
            <a:extLst>
              <a:ext uri="{FF2B5EF4-FFF2-40B4-BE49-F238E27FC236}">
                <a16:creationId xmlns:a16="http://schemas.microsoft.com/office/drawing/2014/main" id="{9611529B-FF99-CB86-E239-C90D53E2C7AB}"/>
              </a:ext>
            </a:extLst>
          </p:cNvPr>
          <p:cNvSpPr txBox="1">
            <a:spLocks/>
          </p:cNvSpPr>
          <p:nvPr/>
        </p:nvSpPr>
        <p:spPr>
          <a:xfrm>
            <a:off x="720000" y="1591231"/>
            <a:ext cx="7387251"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marL="269875" indent="-269875" algn="just" fontAlgn="b">
              <a:buClr>
                <a:srgbClr val="2E75B6"/>
              </a:buClr>
              <a:buFont typeface="Wingdings" panose="05000000000000000000" pitchFamily="2" charset="2"/>
              <a:buChar char="ü"/>
            </a:pPr>
            <a:r>
              <a:rPr lang="en-IN" sz="1800" dirty="0">
                <a:latin typeface="Cambria" panose="02040503050406030204" pitchFamily="18" charset="0"/>
                <a:ea typeface="Cambria" panose="02040503050406030204" pitchFamily="18" charset="0"/>
              </a:rPr>
              <a:t>Comply with policies and procedures for assembly and archival of work papers within stipulated time.</a:t>
            </a:r>
          </a:p>
          <a:p>
            <a:pPr marL="269875" indent="-269875" algn="just" fontAlgn="b">
              <a:buClr>
                <a:srgbClr val="2E75B6"/>
              </a:buClr>
              <a:buFont typeface="Wingdings" panose="05000000000000000000" pitchFamily="2" charset="2"/>
              <a:buChar char="ü"/>
            </a:pPr>
            <a:r>
              <a:rPr lang="en-IN" sz="1800" dirty="0">
                <a:latin typeface="Cambria" panose="02040503050406030204" pitchFamily="18" charset="0"/>
                <a:ea typeface="Cambria" panose="02040503050406030204" pitchFamily="18" charset="0"/>
              </a:rPr>
              <a:t>Document </a:t>
            </a:r>
          </a:p>
          <a:p>
            <a:pPr marL="914389" lvl="1" indent="-457200" algn="just" fontAlgn="b">
              <a:buFont typeface="+mj-lt"/>
              <a:buAutoNum type="alphaLcParenR"/>
            </a:pPr>
            <a:r>
              <a:rPr lang="en-IN" sz="1800" dirty="0">
                <a:latin typeface="Cambria" panose="02040503050406030204" pitchFamily="18" charset="0"/>
                <a:ea typeface="Cambria" panose="02040503050406030204" pitchFamily="18" charset="0"/>
              </a:rPr>
              <a:t>sampling method used;</a:t>
            </a:r>
          </a:p>
          <a:p>
            <a:pPr marL="914389" lvl="1" indent="-457200" algn="just" fontAlgn="b">
              <a:buFont typeface="+mj-lt"/>
              <a:buAutoNum type="alphaLcParenR"/>
            </a:pPr>
            <a:r>
              <a:rPr lang="en-IN" sz="1800" dirty="0">
                <a:latin typeface="Cambria" panose="02040503050406030204" pitchFamily="18" charset="0"/>
                <a:ea typeface="Cambria" panose="02040503050406030204" pitchFamily="18" charset="0"/>
              </a:rPr>
              <a:t>population and sample size selected;</a:t>
            </a:r>
          </a:p>
          <a:p>
            <a:pPr marL="914389" lvl="1" indent="-457200" algn="just" fontAlgn="b">
              <a:buFont typeface="+mj-lt"/>
              <a:buAutoNum type="alphaLcParenR"/>
            </a:pPr>
            <a:r>
              <a:rPr lang="en-IN" sz="1800" dirty="0">
                <a:latin typeface="Cambria" panose="02040503050406030204" pitchFamily="18" charset="0"/>
                <a:ea typeface="Cambria" panose="02040503050406030204" pitchFamily="18" charset="0"/>
              </a:rPr>
              <a:t>items for sample;</a:t>
            </a:r>
          </a:p>
          <a:p>
            <a:pPr marL="914389" lvl="1" indent="-457200" algn="just" fontAlgn="b">
              <a:buFont typeface="+mj-lt"/>
              <a:buAutoNum type="alphaLcParenR"/>
            </a:pPr>
            <a:r>
              <a:rPr lang="en-IN" sz="1800" dirty="0">
                <a:latin typeface="Cambria" panose="02040503050406030204" pitchFamily="18" charset="0"/>
                <a:ea typeface="Cambria" panose="02040503050406030204" pitchFamily="18" charset="0"/>
              </a:rPr>
              <a:t>deviations observed on the samples vis a vis the population sample, its acceptable level and the need for revising the samples;</a:t>
            </a:r>
          </a:p>
          <a:p>
            <a:pPr marL="914389" lvl="1" indent="-457200" algn="just" fontAlgn="b">
              <a:buFont typeface="+mj-lt"/>
              <a:buAutoNum type="alphaLcParenR"/>
            </a:pPr>
            <a:r>
              <a:rPr lang="en-IN" sz="1800" dirty="0">
                <a:latin typeface="Cambria" panose="02040503050406030204" pitchFamily="18" charset="0"/>
                <a:ea typeface="Cambria" panose="02040503050406030204" pitchFamily="18" charset="0"/>
              </a:rPr>
              <a:t>evaluation of the results of sampling.</a:t>
            </a:r>
          </a:p>
          <a:p>
            <a:pPr marL="342900" indent="-342900" algn="just" fontAlgn="b">
              <a:lnSpc>
                <a:spcPct val="150000"/>
              </a:lnSpc>
              <a:buClr>
                <a:srgbClr val="2E75B6"/>
              </a:buClr>
            </a:pPr>
            <a:endParaRPr lang="en-IN"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6090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CD5D5B5D-7C93-5FF6-BB52-5639CFAF4C35}"/>
            </a:ext>
          </a:extLst>
        </p:cNvPr>
        <p:cNvGrpSpPr/>
        <p:nvPr/>
      </p:nvGrpSpPr>
      <p:grpSpPr>
        <a:xfrm>
          <a:off x="0" y="0"/>
          <a:ext cx="0" cy="0"/>
          <a:chOff x="0" y="0"/>
          <a:chExt cx="0" cy="0"/>
        </a:xfrm>
      </p:grpSpPr>
      <p:pic>
        <p:nvPicPr>
          <p:cNvPr id="6" name="Picture 5" descr="People at meeting">
            <a:extLst>
              <a:ext uri="{FF2B5EF4-FFF2-40B4-BE49-F238E27FC236}">
                <a16:creationId xmlns:a16="http://schemas.microsoft.com/office/drawing/2014/main" id="{A3F92B82-E190-4A43-ADEE-DE534C5BBC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64" r="31210" b="9091"/>
          <a:stretch/>
        </p:blipFill>
        <p:spPr>
          <a:xfrm>
            <a:off x="0" y="-160020"/>
            <a:ext cx="5374640" cy="5669443"/>
          </a:xfrm>
          <a:prstGeom prst="rect">
            <a:avLst/>
          </a:prstGeom>
          <a:ln>
            <a:noFill/>
          </a:ln>
          <a:effectLst>
            <a:softEdge rad="635000"/>
          </a:effectLst>
        </p:spPr>
      </p:pic>
      <p:sp>
        <p:nvSpPr>
          <p:cNvPr id="2" name="Google Shape;379;p32">
            <a:extLst>
              <a:ext uri="{FF2B5EF4-FFF2-40B4-BE49-F238E27FC236}">
                <a16:creationId xmlns:a16="http://schemas.microsoft.com/office/drawing/2014/main" id="{2E9F01C2-C825-A3F5-DEF6-BA3194A58ACC}"/>
              </a:ext>
            </a:extLst>
          </p:cNvPr>
          <p:cNvSpPr txBox="1">
            <a:spLocks noGrp="1"/>
          </p:cNvSpPr>
          <p:nvPr>
            <p:ph type="title"/>
          </p:nvPr>
        </p:nvSpPr>
        <p:spPr>
          <a:xfrm>
            <a:off x="4840356" y="1546652"/>
            <a:ext cx="4451761" cy="154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a:t>
            </a:r>
            <a:br>
              <a:rPr lang="en-US" sz="4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4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Issues Observed During </a:t>
            </a:r>
            <a:br>
              <a:rPr lang="en-US" sz="4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4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Bank Audit</a:t>
            </a:r>
          </a:p>
        </p:txBody>
      </p:sp>
    </p:spTree>
    <p:extLst>
      <p:ext uri="{BB962C8B-B14F-4D97-AF65-F5344CB8AC3E}">
        <p14:creationId xmlns:p14="http://schemas.microsoft.com/office/powerpoint/2010/main" val="3785477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CB67D523-0AC4-441A-BF7E-5AF0A6775B19}"/>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B397397B-2264-9A59-5A18-90372741A019}"/>
              </a:ext>
            </a:extLst>
          </p:cNvPr>
          <p:cNvSpPr txBox="1">
            <a:spLocks noGrp="1"/>
          </p:cNvSpPr>
          <p:nvPr>
            <p:ph type="title"/>
          </p:nvPr>
        </p:nvSpPr>
        <p:spPr>
          <a:xfrm>
            <a:off x="720000" y="125345"/>
            <a:ext cx="817254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Issues observed in Bank Audit</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21490DE-A423-15AD-199D-009029EC7275}"/>
              </a:ext>
            </a:extLst>
          </p:cNvPr>
          <p:cNvSpPr txBox="1">
            <a:spLocks/>
          </p:cNvSpPr>
          <p:nvPr/>
        </p:nvSpPr>
        <p:spPr>
          <a:xfrm>
            <a:off x="318408" y="1283863"/>
            <a:ext cx="8303078"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Non charging of Interest on OD against FD :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It was observed that interest was not charged on the overdraft facility granted against fixed deposits, while interest on the underlying fixed deposits continued to be paid to the borrower. Interest on such facilities should be levied strictly in accordance with the sanctioned terms, and the charging of interest should be periodically reviewed to ensure compliance with the approved terms and conditions of the facility.</a:t>
            </a:r>
          </a:p>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Directors Appearing in Defaulters List :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As per the arrangement terms, the company should not have any person on its Board whose name appears in the willful defaulters list of the Reserve Bank of India or in credit records of TransUnion CIBIL (except Nominee/Professional/Honorary Directors).However, it was observed that the names of certain directors and associate concerns are appearing as defaulters in the Credit Information Company (CIC) report. The company may take necessary steps to regularize the position in line with the arrangement terms.</a:t>
            </a:r>
          </a:p>
        </p:txBody>
      </p:sp>
    </p:spTree>
    <p:extLst>
      <p:ext uri="{BB962C8B-B14F-4D97-AF65-F5344CB8AC3E}">
        <p14:creationId xmlns:p14="http://schemas.microsoft.com/office/powerpoint/2010/main" val="1787344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2DE8D00B-10E2-AB57-5F45-236C76E9E2A7}"/>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C53D70D8-0D58-3BCA-79B9-0B4100CE71AB}"/>
              </a:ext>
            </a:extLst>
          </p:cNvPr>
          <p:cNvSpPr txBox="1">
            <a:spLocks noGrp="1"/>
          </p:cNvSpPr>
          <p:nvPr>
            <p:ph type="title"/>
          </p:nvPr>
        </p:nvSpPr>
        <p:spPr>
          <a:xfrm>
            <a:off x="720000" y="125345"/>
            <a:ext cx="817254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Issues observed in Bank Audit</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E598CAF-9EA8-D673-0F65-90DC6031CC16}"/>
              </a:ext>
            </a:extLst>
          </p:cNvPr>
          <p:cNvSpPr txBox="1">
            <a:spLocks/>
          </p:cNvSpPr>
          <p:nvPr/>
        </p:nvSpPr>
        <p:spPr>
          <a:xfrm>
            <a:off x="285750" y="1090680"/>
            <a:ext cx="8295003"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Delay in Review/Renewal of Credit Limits :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It was observed that in certain accounts, the regular credit limits were not reviewed or renewed within 180 days from the due date, however such accounts were not classified as NPA. As per the prudential norms prescribed by the Reserve Bank of India, if the review or renewal of regular/ad-hoc credit limits is not completed within 180 days from the due date, the account is required to be classified as NPA.</a:t>
            </a:r>
          </a:p>
          <a:p>
            <a:pPr marL="152400" indent="0" algn="just">
              <a:lnSpc>
                <a:spcPct val="150000"/>
              </a:lnSpc>
              <a:spcBef>
                <a:spcPts val="1000"/>
              </a:spcBef>
              <a:buClr>
                <a:srgbClr val="3494BA"/>
              </a:buClr>
              <a:buNone/>
            </a:pPr>
            <a:endPar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endParaRPr>
          </a:p>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Verification of Drawing Power Calculation :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Since the data input for Drawing Power (DP) calculation is largely a manual process and prone to errors, it is important that the calculations are thoroughly verified to ensure accuracy and compliance with the sanctioned terms.</a:t>
            </a:r>
          </a:p>
        </p:txBody>
      </p:sp>
    </p:spTree>
    <p:extLst>
      <p:ext uri="{BB962C8B-B14F-4D97-AF65-F5344CB8AC3E}">
        <p14:creationId xmlns:p14="http://schemas.microsoft.com/office/powerpoint/2010/main" val="2000284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0DDE9F2D-E6E0-0D89-6408-EF91626CAD81}"/>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B4CB9702-2A72-0DC5-CA31-A1E75D96B8EF}"/>
              </a:ext>
            </a:extLst>
          </p:cNvPr>
          <p:cNvSpPr txBox="1">
            <a:spLocks noGrp="1"/>
          </p:cNvSpPr>
          <p:nvPr>
            <p:ph type="title"/>
          </p:nvPr>
        </p:nvSpPr>
        <p:spPr>
          <a:xfrm>
            <a:off x="720000" y="125345"/>
            <a:ext cx="817254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Issues observed in Bank Audit</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760F314C-E610-59D7-7011-AE4FDE2C4DF9}"/>
              </a:ext>
            </a:extLst>
          </p:cNvPr>
          <p:cNvSpPr txBox="1">
            <a:spLocks/>
          </p:cNvSpPr>
          <p:nvPr/>
        </p:nvSpPr>
        <p:spPr>
          <a:xfrm>
            <a:off x="334736" y="1176011"/>
            <a:ext cx="8270421"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Interest Rate in CBS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It was observed that the interest rate for certain loans and other credit facilities was maintained at 0% in the Core Banking System (CBS). The interest rate for such facilities should be updated in accordance with the sanctioned terms and applicable bank guidelines to ensure proper charging of interest and accurate accounting in the system.</a:t>
            </a:r>
          </a:p>
          <a:p>
            <a:pPr marL="152400" indent="0" algn="just">
              <a:lnSpc>
                <a:spcPct val="150000"/>
              </a:lnSpc>
              <a:spcBef>
                <a:spcPts val="1000"/>
              </a:spcBef>
              <a:buClr>
                <a:srgbClr val="3494BA"/>
              </a:buClr>
              <a:buNone/>
            </a:pPr>
            <a:endPar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endParaRPr>
          </a:p>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Non-downgrading of CC/OD Accounts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It was observed that certain CC/OD accounts had no credits in the last 90 days, however these accounts were not automatically downgraded by the system. As per the prudential norms of the Reserve Bank of India, such accounts may require classification as NPA, and the system-based asset classification should be reviewed accordingly.</a:t>
            </a:r>
          </a:p>
        </p:txBody>
      </p:sp>
    </p:spTree>
    <p:extLst>
      <p:ext uri="{BB962C8B-B14F-4D97-AF65-F5344CB8AC3E}">
        <p14:creationId xmlns:p14="http://schemas.microsoft.com/office/powerpoint/2010/main" val="2042878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DB71AC8B-020D-CED8-37F0-0F93497F2621}"/>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7480BE53-F991-B473-696D-CD48B5F131B1}"/>
              </a:ext>
            </a:extLst>
          </p:cNvPr>
          <p:cNvSpPr txBox="1">
            <a:spLocks noGrp="1"/>
          </p:cNvSpPr>
          <p:nvPr>
            <p:ph type="title"/>
          </p:nvPr>
        </p:nvSpPr>
        <p:spPr>
          <a:xfrm>
            <a:off x="720000" y="125345"/>
            <a:ext cx="817254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Issues observed in Bank Audit</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13A3838-7EC6-23DC-7872-13C8BB658AD1}"/>
              </a:ext>
            </a:extLst>
          </p:cNvPr>
          <p:cNvSpPr txBox="1">
            <a:spLocks/>
          </p:cNvSpPr>
          <p:nvPr/>
        </p:nvSpPr>
        <p:spPr>
          <a:xfrm>
            <a:off x="302078" y="1352311"/>
            <a:ext cx="8319407"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Increase in facility after becoming NPA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As per the IRAC norms prescribed by the Reserve Bank of India, where a borrower has multiple credit facilities with the bank, if any one of the facilities becomes irregular and is classified as NPA, all the facilities granted to the borrower are required to be classified as NPAs/NPIs. Further, no additional credit facilities should be sanctioned to such borrowers until the irregularities are regularised and the account is upgraded in accordance with the applicable prudential norms.</a:t>
            </a:r>
          </a:p>
          <a:p>
            <a:pPr marL="152400" indent="0" algn="just">
              <a:lnSpc>
                <a:spcPct val="150000"/>
              </a:lnSpc>
              <a:spcBef>
                <a:spcPts val="1000"/>
              </a:spcBef>
              <a:buClr>
                <a:srgbClr val="3494BA"/>
              </a:buClr>
              <a:buNone/>
            </a:pPr>
            <a:endPar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endParaRPr>
          </a:p>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Non-reduction of Drawing Power in Dropline Cash Credit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Drawing Power was not reduced in the Dropline CC in the subsequent months after repayment had begun, which was stipulated as per the product requirements.</a:t>
            </a:r>
          </a:p>
        </p:txBody>
      </p:sp>
    </p:spTree>
    <p:extLst>
      <p:ext uri="{BB962C8B-B14F-4D97-AF65-F5344CB8AC3E}">
        <p14:creationId xmlns:p14="http://schemas.microsoft.com/office/powerpoint/2010/main" val="3353554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D9282E7C-52D8-5BA7-E8A8-76E62161C9FB}"/>
            </a:ext>
          </a:extLst>
        </p:cNvPr>
        <p:cNvGrpSpPr/>
        <p:nvPr/>
      </p:nvGrpSpPr>
      <p:grpSpPr>
        <a:xfrm>
          <a:off x="0" y="0"/>
          <a:ext cx="0" cy="0"/>
          <a:chOff x="0" y="0"/>
          <a:chExt cx="0" cy="0"/>
        </a:xfrm>
      </p:grpSpPr>
      <p:sp>
        <p:nvSpPr>
          <p:cNvPr id="5" name="Google Shape;387;p33">
            <a:extLst>
              <a:ext uri="{FF2B5EF4-FFF2-40B4-BE49-F238E27FC236}">
                <a16:creationId xmlns:a16="http://schemas.microsoft.com/office/drawing/2014/main" id="{4129FF78-170D-7EE0-FE1E-FCBE541D091D}"/>
              </a:ext>
            </a:extLst>
          </p:cNvPr>
          <p:cNvSpPr txBox="1">
            <a:spLocks/>
          </p:cNvSpPr>
          <p:nvPr/>
        </p:nvSpPr>
        <p:spPr>
          <a:xfrm>
            <a:off x="720000" y="69427"/>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000"/>
              <a:buFont typeface="Playfair Display"/>
              <a:buNone/>
              <a:defRPr sz="3000" b="0" i="0" u="none" strike="noStrike" cap="none">
                <a:solidFill>
                  <a:schemeClr val="dk1"/>
                </a:solidFill>
                <a:latin typeface="Playfair Display"/>
                <a:ea typeface="Playfair Display"/>
                <a:cs typeface="Playfair Display"/>
                <a:sym typeface="Playfair Display"/>
              </a:defRPr>
            </a:lvl9pPr>
          </a:lstStyle>
          <a:p>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Main Aspects of Statutory Branch Audit</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007CC6DF-073F-75F8-5B65-E4576804FC98}"/>
              </a:ext>
            </a:extLst>
          </p:cNvPr>
          <p:cNvGrpSpPr/>
          <p:nvPr/>
        </p:nvGrpSpPr>
        <p:grpSpPr>
          <a:xfrm>
            <a:off x="1103172" y="894077"/>
            <a:ext cx="6727926" cy="3855770"/>
            <a:chOff x="1923309" y="1401515"/>
            <a:chExt cx="8076279" cy="4503985"/>
          </a:xfrm>
        </p:grpSpPr>
        <p:cxnSp>
          <p:nvCxnSpPr>
            <p:cNvPr id="3" name="Straight Connector 2">
              <a:extLst>
                <a:ext uri="{FF2B5EF4-FFF2-40B4-BE49-F238E27FC236}">
                  <a16:creationId xmlns:a16="http://schemas.microsoft.com/office/drawing/2014/main" id="{4F1BBF01-E25D-88D9-B008-CEFA631A3F06}"/>
                </a:ext>
              </a:extLst>
            </p:cNvPr>
            <p:cNvCxnSpPr/>
            <p:nvPr/>
          </p:nvCxnSpPr>
          <p:spPr>
            <a:xfrm>
              <a:off x="2033588" y="2219325"/>
              <a:ext cx="2052637" cy="0"/>
            </a:xfrm>
            <a:prstGeom prst="line">
              <a:avLst/>
            </a:prstGeom>
            <a:ln w="28575">
              <a:solidFill>
                <a:srgbClr val="6D2077"/>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2800F-8C74-C18A-21E5-2DDB83F4C895}"/>
                </a:ext>
              </a:extLst>
            </p:cNvPr>
            <p:cNvCxnSpPr/>
            <p:nvPr/>
          </p:nvCxnSpPr>
          <p:spPr>
            <a:xfrm>
              <a:off x="7902575" y="5546725"/>
              <a:ext cx="2052638" cy="0"/>
            </a:xfrm>
            <a:prstGeom prst="line">
              <a:avLst/>
            </a:prstGeom>
            <a:ln w="28575">
              <a:solidFill>
                <a:srgbClr val="0091D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D84409E-FBBE-9CD1-410F-E1EB5BC69D90}"/>
                </a:ext>
              </a:extLst>
            </p:cNvPr>
            <p:cNvCxnSpPr/>
            <p:nvPr/>
          </p:nvCxnSpPr>
          <p:spPr>
            <a:xfrm>
              <a:off x="7902575" y="3738563"/>
              <a:ext cx="2052638" cy="0"/>
            </a:xfrm>
            <a:prstGeom prst="line">
              <a:avLst/>
            </a:prstGeom>
            <a:ln w="28575">
              <a:solidFill>
                <a:srgbClr val="005EB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2176DF2-2325-F244-4BD2-C936346889A0}"/>
                </a:ext>
              </a:extLst>
            </p:cNvPr>
            <p:cNvCxnSpPr/>
            <p:nvPr/>
          </p:nvCxnSpPr>
          <p:spPr>
            <a:xfrm>
              <a:off x="7902575" y="2219325"/>
              <a:ext cx="2052638" cy="0"/>
            </a:xfrm>
            <a:prstGeom prst="line">
              <a:avLst/>
            </a:prstGeom>
            <a:ln w="28575">
              <a:solidFill>
                <a:srgbClr val="00338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71EF5D-1A51-3BCE-618F-3817C6E50864}"/>
                </a:ext>
              </a:extLst>
            </p:cNvPr>
            <p:cNvCxnSpPr/>
            <p:nvPr/>
          </p:nvCxnSpPr>
          <p:spPr>
            <a:xfrm>
              <a:off x="2033588" y="5546725"/>
              <a:ext cx="2052637" cy="0"/>
            </a:xfrm>
            <a:prstGeom prst="line">
              <a:avLst/>
            </a:prstGeom>
            <a:ln w="28575">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1EDB9A-289E-EC9E-C717-3D18F07092D4}"/>
                </a:ext>
              </a:extLst>
            </p:cNvPr>
            <p:cNvCxnSpPr/>
            <p:nvPr/>
          </p:nvCxnSpPr>
          <p:spPr>
            <a:xfrm>
              <a:off x="2033588" y="3738563"/>
              <a:ext cx="2052637" cy="0"/>
            </a:xfrm>
            <a:prstGeom prst="line">
              <a:avLst/>
            </a:prstGeom>
            <a:ln w="28575">
              <a:solidFill>
                <a:srgbClr val="470A68"/>
              </a:solidFill>
            </a:ln>
          </p:spPr>
          <p:style>
            <a:lnRef idx="1">
              <a:schemeClr val="accent1"/>
            </a:lnRef>
            <a:fillRef idx="0">
              <a:schemeClr val="accent1"/>
            </a:fillRef>
            <a:effectRef idx="0">
              <a:schemeClr val="accent1"/>
            </a:effectRef>
            <a:fontRef idx="minor">
              <a:schemeClr val="tx1"/>
            </a:fontRef>
          </p:style>
        </p:cxnSp>
        <p:grpSp>
          <p:nvGrpSpPr>
            <p:cNvPr id="30" name="Group 11">
              <a:extLst>
                <a:ext uri="{FF2B5EF4-FFF2-40B4-BE49-F238E27FC236}">
                  <a16:creationId xmlns:a16="http://schemas.microsoft.com/office/drawing/2014/main" id="{A4D70D6B-05FA-A1B8-5983-612B04DD068C}"/>
                </a:ext>
              </a:extLst>
            </p:cNvPr>
            <p:cNvGrpSpPr>
              <a:grpSpLocks/>
            </p:cNvGrpSpPr>
            <p:nvPr/>
          </p:nvGrpSpPr>
          <p:grpSpPr bwMode="auto">
            <a:xfrm>
              <a:off x="3398838" y="1724025"/>
              <a:ext cx="5191125" cy="4181475"/>
              <a:chOff x="2095500" y="2292036"/>
              <a:chExt cx="4953000" cy="3990016"/>
            </a:xfrm>
          </p:grpSpPr>
          <p:sp>
            <p:nvSpPr>
              <p:cNvPr id="37" name="Freeform 16">
                <a:extLst>
                  <a:ext uri="{FF2B5EF4-FFF2-40B4-BE49-F238E27FC236}">
                    <a16:creationId xmlns:a16="http://schemas.microsoft.com/office/drawing/2014/main" id="{98C9CB86-90FF-A577-0FE3-D653A9479E1E}"/>
                  </a:ext>
                </a:extLst>
              </p:cNvPr>
              <p:cNvSpPr>
                <a:spLocks/>
              </p:cNvSpPr>
              <p:nvPr/>
            </p:nvSpPr>
            <p:spPr bwMode="auto">
              <a:xfrm>
                <a:off x="2567129" y="5094910"/>
                <a:ext cx="1009609" cy="982709"/>
              </a:xfrm>
              <a:custGeom>
                <a:avLst/>
                <a:gdLst>
                  <a:gd name="T0" fmla="*/ 2147483646 w 238"/>
                  <a:gd name="T1" fmla="*/ 2147483646 h 231"/>
                  <a:gd name="T2" fmla="*/ 2147483646 w 238"/>
                  <a:gd name="T3" fmla="*/ 2147483646 h 231"/>
                  <a:gd name="T4" fmla="*/ 2147483646 w 238"/>
                  <a:gd name="T5" fmla="*/ 2147483646 h 231"/>
                  <a:gd name="T6" fmla="*/ 2147483646 w 238"/>
                  <a:gd name="T7" fmla="*/ 2147483646 h 231"/>
                  <a:gd name="T8" fmla="*/ 2147483646 w 238"/>
                  <a:gd name="T9" fmla="*/ 2147483646 h 231"/>
                  <a:gd name="T10" fmla="*/ 2147483646 w 238"/>
                  <a:gd name="T11" fmla="*/ 2147483646 h 231"/>
                  <a:gd name="T12" fmla="*/ 2147483646 w 238"/>
                  <a:gd name="T13" fmla="*/ 2147483646 h 231"/>
                  <a:gd name="T14" fmla="*/ 2147483646 w 238"/>
                  <a:gd name="T15" fmla="*/ 2147483646 h 231"/>
                  <a:gd name="T16" fmla="*/ 2147483646 w 238"/>
                  <a:gd name="T17" fmla="*/ 2147483646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 h="231">
                    <a:moveTo>
                      <a:pt x="143" y="14"/>
                    </a:moveTo>
                    <a:cubicBezTo>
                      <a:pt x="152" y="6"/>
                      <a:pt x="158" y="0"/>
                      <a:pt x="166" y="9"/>
                    </a:cubicBezTo>
                    <a:cubicBezTo>
                      <a:pt x="230" y="81"/>
                      <a:pt x="230" y="81"/>
                      <a:pt x="230" y="81"/>
                    </a:cubicBezTo>
                    <a:cubicBezTo>
                      <a:pt x="238" y="90"/>
                      <a:pt x="230" y="96"/>
                      <a:pt x="221" y="104"/>
                    </a:cubicBezTo>
                    <a:cubicBezTo>
                      <a:pt x="101" y="224"/>
                      <a:pt x="101" y="224"/>
                      <a:pt x="101" y="224"/>
                    </a:cubicBezTo>
                    <a:cubicBezTo>
                      <a:pt x="92" y="231"/>
                      <a:pt x="80" y="229"/>
                      <a:pt x="70" y="222"/>
                    </a:cubicBezTo>
                    <a:cubicBezTo>
                      <a:pt x="48" y="205"/>
                      <a:pt x="19" y="173"/>
                      <a:pt x="6" y="149"/>
                    </a:cubicBezTo>
                    <a:cubicBezTo>
                      <a:pt x="1" y="138"/>
                      <a:pt x="0" y="126"/>
                      <a:pt x="8" y="119"/>
                    </a:cubicBezTo>
                    <a:lnTo>
                      <a:pt x="143" y="14"/>
                    </a:lnTo>
                    <a:close/>
                  </a:path>
                </a:pathLst>
              </a:custGeom>
              <a:solidFill>
                <a:srgbClr val="A39B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 name="Freeform 17">
                <a:extLst>
                  <a:ext uri="{FF2B5EF4-FFF2-40B4-BE49-F238E27FC236}">
                    <a16:creationId xmlns:a16="http://schemas.microsoft.com/office/drawing/2014/main" id="{87EE1114-5BF7-A2F6-750A-F76736EF5195}"/>
                  </a:ext>
                </a:extLst>
              </p:cNvPr>
              <p:cNvSpPr>
                <a:spLocks/>
              </p:cNvSpPr>
              <p:nvPr/>
            </p:nvSpPr>
            <p:spPr bwMode="auto">
              <a:xfrm>
                <a:off x="2579682" y="5078770"/>
                <a:ext cx="1014988" cy="986296"/>
              </a:xfrm>
              <a:custGeom>
                <a:avLst/>
                <a:gdLst>
                  <a:gd name="T0" fmla="*/ 2147483646 w 239"/>
                  <a:gd name="T1" fmla="*/ 2147483646 h 232"/>
                  <a:gd name="T2" fmla="*/ 2147483646 w 239"/>
                  <a:gd name="T3" fmla="*/ 2147483646 h 232"/>
                  <a:gd name="T4" fmla="*/ 2147483646 w 239"/>
                  <a:gd name="T5" fmla="*/ 2147483646 h 232"/>
                  <a:gd name="T6" fmla="*/ 2147483646 w 239"/>
                  <a:gd name="T7" fmla="*/ 2147483646 h 232"/>
                  <a:gd name="T8" fmla="*/ 2147483646 w 239"/>
                  <a:gd name="T9" fmla="*/ 2147483646 h 232"/>
                  <a:gd name="T10" fmla="*/ 2147483646 w 239"/>
                  <a:gd name="T11" fmla="*/ 2147483646 h 232"/>
                  <a:gd name="T12" fmla="*/ 2147483646 w 239"/>
                  <a:gd name="T13" fmla="*/ 2147483646 h 232"/>
                  <a:gd name="T14" fmla="*/ 2147483646 w 239"/>
                  <a:gd name="T15" fmla="*/ 2147483646 h 232"/>
                  <a:gd name="T16" fmla="*/ 2147483646 w 239"/>
                  <a:gd name="T17" fmla="*/ 2147483646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9" h="232">
                    <a:moveTo>
                      <a:pt x="144" y="15"/>
                    </a:moveTo>
                    <a:cubicBezTo>
                      <a:pt x="152" y="7"/>
                      <a:pt x="159" y="0"/>
                      <a:pt x="167" y="9"/>
                    </a:cubicBezTo>
                    <a:cubicBezTo>
                      <a:pt x="231" y="82"/>
                      <a:pt x="231" y="82"/>
                      <a:pt x="231" y="82"/>
                    </a:cubicBezTo>
                    <a:cubicBezTo>
                      <a:pt x="239" y="91"/>
                      <a:pt x="231" y="97"/>
                      <a:pt x="222" y="105"/>
                    </a:cubicBezTo>
                    <a:cubicBezTo>
                      <a:pt x="101" y="224"/>
                      <a:pt x="101" y="224"/>
                      <a:pt x="101" y="224"/>
                    </a:cubicBezTo>
                    <a:cubicBezTo>
                      <a:pt x="93" y="232"/>
                      <a:pt x="81" y="229"/>
                      <a:pt x="71" y="222"/>
                    </a:cubicBezTo>
                    <a:cubicBezTo>
                      <a:pt x="49" y="205"/>
                      <a:pt x="20" y="173"/>
                      <a:pt x="7" y="149"/>
                    </a:cubicBezTo>
                    <a:cubicBezTo>
                      <a:pt x="2" y="139"/>
                      <a:pt x="0" y="127"/>
                      <a:pt x="9" y="119"/>
                    </a:cubicBezTo>
                    <a:lnTo>
                      <a:pt x="144" y="15"/>
                    </a:lnTo>
                    <a:close/>
                  </a:path>
                </a:pathLst>
              </a:custGeom>
              <a:solidFill>
                <a:srgbClr val="E6E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9" name="Freeform 6">
                <a:extLst>
                  <a:ext uri="{FF2B5EF4-FFF2-40B4-BE49-F238E27FC236}">
                    <a16:creationId xmlns:a16="http://schemas.microsoft.com/office/drawing/2014/main" id="{9C669ECB-45C5-C0F6-8F17-41EA7D40978D}"/>
                  </a:ext>
                </a:extLst>
              </p:cNvPr>
              <p:cNvSpPr>
                <a:spLocks/>
              </p:cNvSpPr>
              <p:nvPr/>
            </p:nvSpPr>
            <p:spPr bwMode="auto">
              <a:xfrm>
                <a:off x="2095500" y="3952600"/>
                <a:ext cx="930705" cy="595364"/>
              </a:xfrm>
              <a:custGeom>
                <a:avLst/>
                <a:gdLst>
                  <a:gd name="T0" fmla="*/ 2147483646 w 219"/>
                  <a:gd name="T1" fmla="*/ 2147483646 h 140"/>
                  <a:gd name="T2" fmla="*/ 2147483646 w 219"/>
                  <a:gd name="T3" fmla="*/ 2147483646 h 140"/>
                  <a:gd name="T4" fmla="*/ 2147483646 w 219"/>
                  <a:gd name="T5" fmla="*/ 2147483646 h 140"/>
                  <a:gd name="T6" fmla="*/ 2147483646 w 219"/>
                  <a:gd name="T7" fmla="*/ 2147483646 h 140"/>
                  <a:gd name="T8" fmla="*/ 2147483646 w 219"/>
                  <a:gd name="T9" fmla="*/ 2147483646 h 140"/>
                  <a:gd name="T10" fmla="*/ 2147483646 w 219"/>
                  <a:gd name="T11" fmla="*/ 2147483646 h 140"/>
                  <a:gd name="T12" fmla="*/ 2147483646 w 219"/>
                  <a:gd name="T13" fmla="*/ 2147483646 h 140"/>
                  <a:gd name="T14" fmla="*/ 2147483646 w 219"/>
                  <a:gd name="T15" fmla="*/ 0 h 140"/>
                  <a:gd name="T16" fmla="*/ 2147483646 w 219"/>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140">
                    <a:moveTo>
                      <a:pt x="197" y="10"/>
                    </a:moveTo>
                    <a:cubicBezTo>
                      <a:pt x="209" y="10"/>
                      <a:pt x="219" y="10"/>
                      <a:pt x="219" y="22"/>
                    </a:cubicBezTo>
                    <a:cubicBezTo>
                      <a:pt x="219" y="119"/>
                      <a:pt x="219" y="119"/>
                      <a:pt x="219" y="119"/>
                    </a:cubicBezTo>
                    <a:cubicBezTo>
                      <a:pt x="219" y="130"/>
                      <a:pt x="209" y="130"/>
                      <a:pt x="197" y="130"/>
                    </a:cubicBezTo>
                    <a:cubicBezTo>
                      <a:pt x="28" y="140"/>
                      <a:pt x="28" y="140"/>
                      <a:pt x="28" y="140"/>
                    </a:cubicBezTo>
                    <a:cubicBezTo>
                      <a:pt x="16" y="140"/>
                      <a:pt x="8" y="130"/>
                      <a:pt x="6" y="119"/>
                    </a:cubicBezTo>
                    <a:cubicBezTo>
                      <a:pt x="1" y="91"/>
                      <a:pt x="0" y="48"/>
                      <a:pt x="6" y="22"/>
                    </a:cubicBezTo>
                    <a:cubicBezTo>
                      <a:pt x="9" y="10"/>
                      <a:pt x="16" y="0"/>
                      <a:pt x="28" y="0"/>
                    </a:cubicBezTo>
                    <a:lnTo>
                      <a:pt x="197" y="10"/>
                    </a:lnTo>
                    <a:close/>
                  </a:path>
                </a:pathLst>
              </a:custGeom>
              <a:solidFill>
                <a:srgbClr val="A39B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0" name="Freeform 7">
                <a:extLst>
                  <a:ext uri="{FF2B5EF4-FFF2-40B4-BE49-F238E27FC236}">
                    <a16:creationId xmlns:a16="http://schemas.microsoft.com/office/drawing/2014/main" id="{3E588FBD-B6CF-7090-3BD7-306C98430019}"/>
                  </a:ext>
                </a:extLst>
              </p:cNvPr>
              <p:cNvSpPr>
                <a:spLocks/>
              </p:cNvSpPr>
              <p:nvPr/>
            </p:nvSpPr>
            <p:spPr bwMode="auto">
              <a:xfrm>
                <a:off x="2117019" y="3952600"/>
                <a:ext cx="928911" cy="595364"/>
              </a:xfrm>
              <a:custGeom>
                <a:avLst/>
                <a:gdLst>
                  <a:gd name="T0" fmla="*/ 2147483646 w 219"/>
                  <a:gd name="T1" fmla="*/ 2147483646 h 140"/>
                  <a:gd name="T2" fmla="*/ 2147483646 w 219"/>
                  <a:gd name="T3" fmla="*/ 2147483646 h 140"/>
                  <a:gd name="T4" fmla="*/ 2147483646 w 219"/>
                  <a:gd name="T5" fmla="*/ 2147483646 h 140"/>
                  <a:gd name="T6" fmla="*/ 2147483646 w 219"/>
                  <a:gd name="T7" fmla="*/ 2147483646 h 140"/>
                  <a:gd name="T8" fmla="*/ 2147483646 w 219"/>
                  <a:gd name="T9" fmla="*/ 2147483646 h 140"/>
                  <a:gd name="T10" fmla="*/ 2147483646 w 219"/>
                  <a:gd name="T11" fmla="*/ 2147483646 h 140"/>
                  <a:gd name="T12" fmla="*/ 2147483646 w 219"/>
                  <a:gd name="T13" fmla="*/ 2147483646 h 140"/>
                  <a:gd name="T14" fmla="*/ 2147483646 w 219"/>
                  <a:gd name="T15" fmla="*/ 0 h 140"/>
                  <a:gd name="T16" fmla="*/ 2147483646 w 219"/>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140">
                    <a:moveTo>
                      <a:pt x="198" y="10"/>
                    </a:moveTo>
                    <a:cubicBezTo>
                      <a:pt x="209" y="10"/>
                      <a:pt x="219" y="10"/>
                      <a:pt x="219" y="22"/>
                    </a:cubicBezTo>
                    <a:cubicBezTo>
                      <a:pt x="219" y="119"/>
                      <a:pt x="219" y="119"/>
                      <a:pt x="219" y="119"/>
                    </a:cubicBezTo>
                    <a:cubicBezTo>
                      <a:pt x="219" y="130"/>
                      <a:pt x="209" y="130"/>
                      <a:pt x="198" y="130"/>
                    </a:cubicBezTo>
                    <a:cubicBezTo>
                      <a:pt x="28" y="140"/>
                      <a:pt x="28" y="140"/>
                      <a:pt x="28" y="140"/>
                    </a:cubicBezTo>
                    <a:cubicBezTo>
                      <a:pt x="16" y="140"/>
                      <a:pt x="9" y="130"/>
                      <a:pt x="6" y="119"/>
                    </a:cubicBezTo>
                    <a:cubicBezTo>
                      <a:pt x="1" y="91"/>
                      <a:pt x="0" y="48"/>
                      <a:pt x="6" y="22"/>
                    </a:cubicBezTo>
                    <a:cubicBezTo>
                      <a:pt x="9" y="10"/>
                      <a:pt x="16" y="0"/>
                      <a:pt x="28" y="0"/>
                    </a:cubicBezTo>
                    <a:lnTo>
                      <a:pt x="198" y="10"/>
                    </a:lnTo>
                    <a:close/>
                  </a:path>
                </a:pathLst>
              </a:custGeom>
              <a:solidFill>
                <a:srgbClr val="E6E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1" name="Freeform 14">
                <a:extLst>
                  <a:ext uri="{FF2B5EF4-FFF2-40B4-BE49-F238E27FC236}">
                    <a16:creationId xmlns:a16="http://schemas.microsoft.com/office/drawing/2014/main" id="{BCCC5B13-53E3-592D-3E5B-F58896946B55}"/>
                  </a:ext>
                </a:extLst>
              </p:cNvPr>
              <p:cNvSpPr>
                <a:spLocks/>
              </p:cNvSpPr>
              <p:nvPr/>
            </p:nvSpPr>
            <p:spPr bwMode="auto">
              <a:xfrm>
                <a:off x="2651412" y="2358387"/>
                <a:ext cx="1002436" cy="998849"/>
              </a:xfrm>
              <a:custGeom>
                <a:avLst/>
                <a:gdLst>
                  <a:gd name="T0" fmla="*/ 2147483646 w 236"/>
                  <a:gd name="T1" fmla="*/ 2147483646 h 235"/>
                  <a:gd name="T2" fmla="*/ 2147483646 w 236"/>
                  <a:gd name="T3" fmla="*/ 2147483646 h 235"/>
                  <a:gd name="T4" fmla="*/ 2147483646 w 236"/>
                  <a:gd name="T5" fmla="*/ 2147483646 h 235"/>
                  <a:gd name="T6" fmla="*/ 2147483646 w 236"/>
                  <a:gd name="T7" fmla="*/ 2147483646 h 235"/>
                  <a:gd name="T8" fmla="*/ 2147483646 w 236"/>
                  <a:gd name="T9" fmla="*/ 2147483646 h 235"/>
                  <a:gd name="T10" fmla="*/ 2147483646 w 236"/>
                  <a:gd name="T11" fmla="*/ 2147483646 h 235"/>
                  <a:gd name="T12" fmla="*/ 2147483646 w 236"/>
                  <a:gd name="T13" fmla="*/ 2147483646 h 235"/>
                  <a:gd name="T14" fmla="*/ 2147483646 w 236"/>
                  <a:gd name="T15" fmla="*/ 2147483646 h 235"/>
                  <a:gd name="T16" fmla="*/ 2147483646 w 236"/>
                  <a:gd name="T17" fmla="*/ 2147483646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 h="235">
                    <a:moveTo>
                      <a:pt x="220" y="134"/>
                    </a:moveTo>
                    <a:cubicBezTo>
                      <a:pt x="229" y="142"/>
                      <a:pt x="236" y="148"/>
                      <a:pt x="228" y="157"/>
                    </a:cubicBezTo>
                    <a:cubicBezTo>
                      <a:pt x="160" y="226"/>
                      <a:pt x="160" y="226"/>
                      <a:pt x="160" y="226"/>
                    </a:cubicBezTo>
                    <a:cubicBezTo>
                      <a:pt x="152" y="235"/>
                      <a:pt x="145" y="228"/>
                      <a:pt x="137" y="219"/>
                    </a:cubicBezTo>
                    <a:cubicBezTo>
                      <a:pt x="8" y="108"/>
                      <a:pt x="8" y="108"/>
                      <a:pt x="8" y="108"/>
                    </a:cubicBezTo>
                    <a:cubicBezTo>
                      <a:pt x="0" y="100"/>
                      <a:pt x="1" y="88"/>
                      <a:pt x="8" y="78"/>
                    </a:cubicBezTo>
                    <a:cubicBezTo>
                      <a:pt x="23" y="55"/>
                      <a:pt x="52" y="23"/>
                      <a:pt x="75" y="8"/>
                    </a:cubicBezTo>
                    <a:cubicBezTo>
                      <a:pt x="85" y="2"/>
                      <a:pt x="97" y="0"/>
                      <a:pt x="106" y="8"/>
                    </a:cubicBezTo>
                    <a:lnTo>
                      <a:pt x="220" y="134"/>
                    </a:lnTo>
                    <a:close/>
                  </a:path>
                </a:pathLst>
              </a:custGeom>
              <a:solidFill>
                <a:srgbClr val="A39B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2" name="Freeform 15">
                <a:extLst>
                  <a:ext uri="{FF2B5EF4-FFF2-40B4-BE49-F238E27FC236}">
                    <a16:creationId xmlns:a16="http://schemas.microsoft.com/office/drawing/2014/main" id="{F3B08EC9-C39C-FA9E-B882-ABA127D414B2}"/>
                  </a:ext>
                </a:extLst>
              </p:cNvPr>
              <p:cNvSpPr>
                <a:spLocks/>
              </p:cNvSpPr>
              <p:nvPr/>
            </p:nvSpPr>
            <p:spPr bwMode="auto">
              <a:xfrm>
                <a:off x="2663966" y="2372734"/>
                <a:ext cx="1002436" cy="997056"/>
              </a:xfrm>
              <a:custGeom>
                <a:avLst/>
                <a:gdLst>
                  <a:gd name="T0" fmla="*/ 2147483646 w 236"/>
                  <a:gd name="T1" fmla="*/ 2147483646 h 235"/>
                  <a:gd name="T2" fmla="*/ 2147483646 w 236"/>
                  <a:gd name="T3" fmla="*/ 2147483646 h 235"/>
                  <a:gd name="T4" fmla="*/ 2147483646 w 236"/>
                  <a:gd name="T5" fmla="*/ 2147483646 h 235"/>
                  <a:gd name="T6" fmla="*/ 2147483646 w 236"/>
                  <a:gd name="T7" fmla="*/ 2147483646 h 235"/>
                  <a:gd name="T8" fmla="*/ 2147483646 w 236"/>
                  <a:gd name="T9" fmla="*/ 2147483646 h 235"/>
                  <a:gd name="T10" fmla="*/ 2147483646 w 236"/>
                  <a:gd name="T11" fmla="*/ 2147483646 h 235"/>
                  <a:gd name="T12" fmla="*/ 2147483646 w 236"/>
                  <a:gd name="T13" fmla="*/ 2147483646 h 235"/>
                  <a:gd name="T14" fmla="*/ 2147483646 w 236"/>
                  <a:gd name="T15" fmla="*/ 2147483646 h 235"/>
                  <a:gd name="T16" fmla="*/ 2147483646 w 236"/>
                  <a:gd name="T17" fmla="*/ 2147483646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 h="235">
                    <a:moveTo>
                      <a:pt x="221" y="134"/>
                    </a:moveTo>
                    <a:cubicBezTo>
                      <a:pt x="229" y="143"/>
                      <a:pt x="236" y="149"/>
                      <a:pt x="228" y="157"/>
                    </a:cubicBezTo>
                    <a:cubicBezTo>
                      <a:pt x="161" y="227"/>
                      <a:pt x="161" y="227"/>
                      <a:pt x="161" y="227"/>
                    </a:cubicBezTo>
                    <a:cubicBezTo>
                      <a:pt x="152" y="235"/>
                      <a:pt x="146" y="228"/>
                      <a:pt x="137" y="220"/>
                    </a:cubicBezTo>
                    <a:cubicBezTo>
                      <a:pt x="9" y="109"/>
                      <a:pt x="9" y="109"/>
                      <a:pt x="9" y="109"/>
                    </a:cubicBezTo>
                    <a:cubicBezTo>
                      <a:pt x="0" y="101"/>
                      <a:pt x="2" y="88"/>
                      <a:pt x="8" y="78"/>
                    </a:cubicBezTo>
                    <a:cubicBezTo>
                      <a:pt x="23" y="55"/>
                      <a:pt x="53" y="23"/>
                      <a:pt x="76" y="9"/>
                    </a:cubicBezTo>
                    <a:cubicBezTo>
                      <a:pt x="86" y="3"/>
                      <a:pt x="98" y="0"/>
                      <a:pt x="106" y="9"/>
                    </a:cubicBezTo>
                    <a:lnTo>
                      <a:pt x="221" y="134"/>
                    </a:lnTo>
                    <a:close/>
                  </a:path>
                </a:pathLst>
              </a:custGeom>
              <a:solidFill>
                <a:srgbClr val="E6E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3" name="Freeform 18">
                <a:extLst>
                  <a:ext uri="{FF2B5EF4-FFF2-40B4-BE49-F238E27FC236}">
                    <a16:creationId xmlns:a16="http://schemas.microsoft.com/office/drawing/2014/main" id="{1F6FA9E5-F6B0-7FC3-1A96-7CBE8AE7C9ED}"/>
                  </a:ext>
                </a:extLst>
              </p:cNvPr>
              <p:cNvSpPr>
                <a:spLocks/>
              </p:cNvSpPr>
              <p:nvPr/>
            </p:nvSpPr>
            <p:spPr bwMode="auto">
              <a:xfrm>
                <a:off x="5400489" y="5265270"/>
                <a:ext cx="977330" cy="1016782"/>
              </a:xfrm>
              <a:custGeom>
                <a:avLst/>
                <a:gdLst>
                  <a:gd name="T0" fmla="*/ 2147483646 w 230"/>
                  <a:gd name="T1" fmla="*/ 2147483646 h 239"/>
                  <a:gd name="T2" fmla="*/ 2147483646 w 230"/>
                  <a:gd name="T3" fmla="*/ 2147483646 h 239"/>
                  <a:gd name="T4" fmla="*/ 2147483646 w 230"/>
                  <a:gd name="T5" fmla="*/ 2147483646 h 239"/>
                  <a:gd name="T6" fmla="*/ 2147483646 w 230"/>
                  <a:gd name="T7" fmla="*/ 2147483646 h 239"/>
                  <a:gd name="T8" fmla="*/ 2147483646 w 230"/>
                  <a:gd name="T9" fmla="*/ 2147483646 h 239"/>
                  <a:gd name="T10" fmla="*/ 2147483646 w 230"/>
                  <a:gd name="T11" fmla="*/ 2147483646 h 239"/>
                  <a:gd name="T12" fmla="*/ 2147483646 w 230"/>
                  <a:gd name="T13" fmla="*/ 2147483646 h 239"/>
                  <a:gd name="T14" fmla="*/ 2147483646 w 230"/>
                  <a:gd name="T15" fmla="*/ 2147483646 h 239"/>
                  <a:gd name="T16" fmla="*/ 2147483646 w 230"/>
                  <a:gd name="T17" fmla="*/ 2147483646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39">
                    <a:moveTo>
                      <a:pt x="14" y="93"/>
                    </a:moveTo>
                    <a:cubicBezTo>
                      <a:pt x="6" y="84"/>
                      <a:pt x="0" y="77"/>
                      <a:pt x="9" y="69"/>
                    </a:cubicBezTo>
                    <a:cubicBezTo>
                      <a:pt x="83" y="7"/>
                      <a:pt x="83" y="7"/>
                      <a:pt x="83" y="7"/>
                    </a:cubicBezTo>
                    <a:cubicBezTo>
                      <a:pt x="92" y="0"/>
                      <a:pt x="98" y="7"/>
                      <a:pt x="106" y="16"/>
                    </a:cubicBezTo>
                    <a:cubicBezTo>
                      <a:pt x="222" y="140"/>
                      <a:pt x="222" y="140"/>
                      <a:pt x="222" y="140"/>
                    </a:cubicBezTo>
                    <a:cubicBezTo>
                      <a:pt x="230" y="149"/>
                      <a:pt x="227" y="161"/>
                      <a:pt x="219" y="170"/>
                    </a:cubicBezTo>
                    <a:cubicBezTo>
                      <a:pt x="202" y="192"/>
                      <a:pt x="169" y="221"/>
                      <a:pt x="145" y="232"/>
                    </a:cubicBezTo>
                    <a:cubicBezTo>
                      <a:pt x="135" y="238"/>
                      <a:pt x="123" y="239"/>
                      <a:pt x="115" y="230"/>
                    </a:cubicBezTo>
                    <a:lnTo>
                      <a:pt x="14" y="93"/>
                    </a:lnTo>
                    <a:close/>
                  </a:path>
                </a:pathLst>
              </a:custGeom>
              <a:solidFill>
                <a:srgbClr val="A39B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4" name="Freeform 19">
                <a:extLst>
                  <a:ext uri="{FF2B5EF4-FFF2-40B4-BE49-F238E27FC236}">
                    <a16:creationId xmlns:a16="http://schemas.microsoft.com/office/drawing/2014/main" id="{401BC267-4E3E-A2E1-B085-42BF9128E548}"/>
                  </a:ext>
                </a:extLst>
              </p:cNvPr>
              <p:cNvSpPr>
                <a:spLocks/>
              </p:cNvSpPr>
              <p:nvPr/>
            </p:nvSpPr>
            <p:spPr bwMode="auto">
              <a:xfrm>
                <a:off x="5382556" y="5249131"/>
                <a:ext cx="977330" cy="1014988"/>
              </a:xfrm>
              <a:custGeom>
                <a:avLst/>
                <a:gdLst>
                  <a:gd name="T0" fmla="*/ 2147483646 w 230"/>
                  <a:gd name="T1" fmla="*/ 2147483646 h 239"/>
                  <a:gd name="T2" fmla="*/ 2147483646 w 230"/>
                  <a:gd name="T3" fmla="*/ 2147483646 h 239"/>
                  <a:gd name="T4" fmla="*/ 2147483646 w 230"/>
                  <a:gd name="T5" fmla="*/ 2147483646 h 239"/>
                  <a:gd name="T6" fmla="*/ 2147483646 w 230"/>
                  <a:gd name="T7" fmla="*/ 2147483646 h 239"/>
                  <a:gd name="T8" fmla="*/ 2147483646 w 230"/>
                  <a:gd name="T9" fmla="*/ 2147483646 h 239"/>
                  <a:gd name="T10" fmla="*/ 2147483646 w 230"/>
                  <a:gd name="T11" fmla="*/ 2147483646 h 239"/>
                  <a:gd name="T12" fmla="*/ 2147483646 w 230"/>
                  <a:gd name="T13" fmla="*/ 2147483646 h 239"/>
                  <a:gd name="T14" fmla="*/ 2147483646 w 230"/>
                  <a:gd name="T15" fmla="*/ 2147483646 h 239"/>
                  <a:gd name="T16" fmla="*/ 2147483646 w 230"/>
                  <a:gd name="T17" fmla="*/ 2147483646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39">
                    <a:moveTo>
                      <a:pt x="15" y="93"/>
                    </a:moveTo>
                    <a:cubicBezTo>
                      <a:pt x="7" y="84"/>
                      <a:pt x="0" y="77"/>
                      <a:pt x="10" y="69"/>
                    </a:cubicBezTo>
                    <a:cubicBezTo>
                      <a:pt x="84" y="7"/>
                      <a:pt x="84" y="7"/>
                      <a:pt x="84" y="7"/>
                    </a:cubicBezTo>
                    <a:cubicBezTo>
                      <a:pt x="93" y="0"/>
                      <a:pt x="99" y="7"/>
                      <a:pt x="106" y="16"/>
                    </a:cubicBezTo>
                    <a:cubicBezTo>
                      <a:pt x="223" y="140"/>
                      <a:pt x="223" y="140"/>
                      <a:pt x="223" y="140"/>
                    </a:cubicBezTo>
                    <a:cubicBezTo>
                      <a:pt x="230" y="149"/>
                      <a:pt x="228" y="161"/>
                      <a:pt x="220" y="170"/>
                    </a:cubicBezTo>
                    <a:cubicBezTo>
                      <a:pt x="203" y="192"/>
                      <a:pt x="170" y="221"/>
                      <a:pt x="146" y="233"/>
                    </a:cubicBezTo>
                    <a:cubicBezTo>
                      <a:pt x="135" y="238"/>
                      <a:pt x="123" y="239"/>
                      <a:pt x="116" y="230"/>
                    </a:cubicBezTo>
                    <a:lnTo>
                      <a:pt x="15" y="93"/>
                    </a:lnTo>
                    <a:close/>
                  </a:path>
                </a:pathLst>
              </a:custGeom>
              <a:solidFill>
                <a:srgbClr val="E6E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5" name="Freeform 8">
                <a:extLst>
                  <a:ext uri="{FF2B5EF4-FFF2-40B4-BE49-F238E27FC236}">
                    <a16:creationId xmlns:a16="http://schemas.microsoft.com/office/drawing/2014/main" id="{4E3C9D4A-CECC-DF37-5929-2437549BE41A}"/>
                  </a:ext>
                </a:extLst>
              </p:cNvPr>
              <p:cNvSpPr>
                <a:spLocks/>
              </p:cNvSpPr>
              <p:nvPr/>
            </p:nvSpPr>
            <p:spPr bwMode="auto">
              <a:xfrm>
                <a:off x="6114208" y="3902388"/>
                <a:ext cx="934292" cy="593571"/>
              </a:xfrm>
              <a:custGeom>
                <a:avLst/>
                <a:gdLst>
                  <a:gd name="T0" fmla="*/ 2147483646 w 220"/>
                  <a:gd name="T1" fmla="*/ 2147483646 h 140"/>
                  <a:gd name="T2" fmla="*/ 2147483646 w 220"/>
                  <a:gd name="T3" fmla="*/ 2147483646 h 140"/>
                  <a:gd name="T4" fmla="*/ 0 w 220"/>
                  <a:gd name="T5" fmla="*/ 2147483646 h 140"/>
                  <a:gd name="T6" fmla="*/ 2147483646 w 220"/>
                  <a:gd name="T7" fmla="*/ 2147483646 h 140"/>
                  <a:gd name="T8" fmla="*/ 2147483646 w 220"/>
                  <a:gd name="T9" fmla="*/ 2147483646 h 140"/>
                  <a:gd name="T10" fmla="*/ 2147483646 w 220"/>
                  <a:gd name="T11" fmla="*/ 2147483646 h 140"/>
                  <a:gd name="T12" fmla="*/ 2147483646 w 220"/>
                  <a:gd name="T13" fmla="*/ 2147483646 h 140"/>
                  <a:gd name="T14" fmla="*/ 2147483646 w 220"/>
                  <a:gd name="T15" fmla="*/ 2147483646 h 140"/>
                  <a:gd name="T16" fmla="*/ 2147483646 w 220"/>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140">
                    <a:moveTo>
                      <a:pt x="23" y="132"/>
                    </a:moveTo>
                    <a:cubicBezTo>
                      <a:pt x="11" y="132"/>
                      <a:pt x="1" y="133"/>
                      <a:pt x="1" y="121"/>
                    </a:cubicBezTo>
                    <a:cubicBezTo>
                      <a:pt x="0" y="24"/>
                      <a:pt x="0" y="24"/>
                      <a:pt x="0" y="24"/>
                    </a:cubicBezTo>
                    <a:cubicBezTo>
                      <a:pt x="0" y="12"/>
                      <a:pt x="10" y="13"/>
                      <a:pt x="21" y="12"/>
                    </a:cubicBezTo>
                    <a:cubicBezTo>
                      <a:pt x="191" y="1"/>
                      <a:pt x="191" y="1"/>
                      <a:pt x="191" y="1"/>
                    </a:cubicBezTo>
                    <a:cubicBezTo>
                      <a:pt x="203" y="0"/>
                      <a:pt x="210" y="10"/>
                      <a:pt x="213" y="22"/>
                    </a:cubicBezTo>
                    <a:cubicBezTo>
                      <a:pt x="218" y="49"/>
                      <a:pt x="220" y="92"/>
                      <a:pt x="214" y="119"/>
                    </a:cubicBezTo>
                    <a:cubicBezTo>
                      <a:pt x="211" y="130"/>
                      <a:pt x="204" y="140"/>
                      <a:pt x="193" y="140"/>
                    </a:cubicBezTo>
                    <a:cubicBezTo>
                      <a:pt x="23" y="132"/>
                      <a:pt x="23" y="132"/>
                      <a:pt x="23" y="132"/>
                    </a:cubicBezTo>
                  </a:path>
                </a:pathLst>
              </a:custGeom>
              <a:solidFill>
                <a:srgbClr val="A39B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6" name="Freeform 9">
                <a:extLst>
                  <a:ext uri="{FF2B5EF4-FFF2-40B4-BE49-F238E27FC236}">
                    <a16:creationId xmlns:a16="http://schemas.microsoft.com/office/drawing/2014/main" id="{2EB660AA-11D3-4E73-7CCA-64D02100055B}"/>
                  </a:ext>
                </a:extLst>
              </p:cNvPr>
              <p:cNvSpPr>
                <a:spLocks/>
              </p:cNvSpPr>
              <p:nvPr/>
            </p:nvSpPr>
            <p:spPr bwMode="auto">
              <a:xfrm>
                <a:off x="6092689" y="3902388"/>
                <a:ext cx="934292" cy="593571"/>
              </a:xfrm>
              <a:custGeom>
                <a:avLst/>
                <a:gdLst>
                  <a:gd name="T0" fmla="*/ 2147483646 w 220"/>
                  <a:gd name="T1" fmla="*/ 2147483646 h 140"/>
                  <a:gd name="T2" fmla="*/ 2147483646 w 220"/>
                  <a:gd name="T3" fmla="*/ 2147483646 h 140"/>
                  <a:gd name="T4" fmla="*/ 0 w 220"/>
                  <a:gd name="T5" fmla="*/ 2147483646 h 140"/>
                  <a:gd name="T6" fmla="*/ 2147483646 w 220"/>
                  <a:gd name="T7" fmla="*/ 2147483646 h 140"/>
                  <a:gd name="T8" fmla="*/ 2147483646 w 220"/>
                  <a:gd name="T9" fmla="*/ 2147483646 h 140"/>
                  <a:gd name="T10" fmla="*/ 2147483646 w 220"/>
                  <a:gd name="T11" fmla="*/ 2147483646 h 140"/>
                  <a:gd name="T12" fmla="*/ 2147483646 w 220"/>
                  <a:gd name="T13" fmla="*/ 2147483646 h 140"/>
                  <a:gd name="T14" fmla="*/ 2147483646 w 220"/>
                  <a:gd name="T15" fmla="*/ 2147483646 h 140"/>
                  <a:gd name="T16" fmla="*/ 2147483646 w 220"/>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140">
                    <a:moveTo>
                      <a:pt x="22" y="132"/>
                    </a:moveTo>
                    <a:cubicBezTo>
                      <a:pt x="11" y="132"/>
                      <a:pt x="1" y="133"/>
                      <a:pt x="1" y="121"/>
                    </a:cubicBezTo>
                    <a:cubicBezTo>
                      <a:pt x="0" y="24"/>
                      <a:pt x="0" y="24"/>
                      <a:pt x="0" y="24"/>
                    </a:cubicBezTo>
                    <a:cubicBezTo>
                      <a:pt x="0" y="12"/>
                      <a:pt x="9" y="13"/>
                      <a:pt x="21" y="12"/>
                    </a:cubicBezTo>
                    <a:cubicBezTo>
                      <a:pt x="191" y="1"/>
                      <a:pt x="191" y="1"/>
                      <a:pt x="191" y="1"/>
                    </a:cubicBezTo>
                    <a:cubicBezTo>
                      <a:pt x="203" y="0"/>
                      <a:pt x="210" y="10"/>
                      <a:pt x="213" y="22"/>
                    </a:cubicBezTo>
                    <a:cubicBezTo>
                      <a:pt x="218" y="49"/>
                      <a:pt x="220" y="92"/>
                      <a:pt x="214" y="119"/>
                    </a:cubicBezTo>
                    <a:cubicBezTo>
                      <a:pt x="211" y="130"/>
                      <a:pt x="204" y="140"/>
                      <a:pt x="192" y="140"/>
                    </a:cubicBezTo>
                    <a:cubicBezTo>
                      <a:pt x="22" y="132"/>
                      <a:pt x="22" y="132"/>
                      <a:pt x="22" y="132"/>
                    </a:cubicBezTo>
                  </a:path>
                </a:pathLst>
              </a:custGeom>
              <a:solidFill>
                <a:srgbClr val="E6E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7" name="Freeform 10">
                <a:extLst>
                  <a:ext uri="{FF2B5EF4-FFF2-40B4-BE49-F238E27FC236}">
                    <a16:creationId xmlns:a16="http://schemas.microsoft.com/office/drawing/2014/main" id="{4AC2D01D-8BA1-B646-0929-9287268FE379}"/>
                  </a:ext>
                </a:extLst>
              </p:cNvPr>
              <p:cNvSpPr>
                <a:spLocks/>
              </p:cNvSpPr>
              <p:nvPr/>
            </p:nvSpPr>
            <p:spPr bwMode="auto">
              <a:xfrm>
                <a:off x="5459666" y="2292036"/>
                <a:ext cx="993469" cy="1002436"/>
              </a:xfrm>
              <a:custGeom>
                <a:avLst/>
                <a:gdLst>
                  <a:gd name="T0" fmla="*/ 2147483646 w 234"/>
                  <a:gd name="T1" fmla="*/ 2147483646 h 236"/>
                  <a:gd name="T2" fmla="*/ 2147483646 w 234"/>
                  <a:gd name="T3" fmla="*/ 2147483646 h 236"/>
                  <a:gd name="T4" fmla="*/ 2147483646 w 234"/>
                  <a:gd name="T5" fmla="*/ 2147483646 h 236"/>
                  <a:gd name="T6" fmla="*/ 2147483646 w 234"/>
                  <a:gd name="T7" fmla="*/ 2147483646 h 236"/>
                  <a:gd name="T8" fmla="*/ 2147483646 w 234"/>
                  <a:gd name="T9" fmla="*/ 2147483646 h 236"/>
                  <a:gd name="T10" fmla="*/ 2147483646 w 234"/>
                  <a:gd name="T11" fmla="*/ 2147483646 h 236"/>
                  <a:gd name="T12" fmla="*/ 2147483646 w 234"/>
                  <a:gd name="T13" fmla="*/ 2147483646 h 236"/>
                  <a:gd name="T14" fmla="*/ 2147483646 w 234"/>
                  <a:gd name="T15" fmla="*/ 2147483646 h 236"/>
                  <a:gd name="T16" fmla="*/ 2147483646 w 234"/>
                  <a:gd name="T17" fmla="*/ 214748364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4" h="236">
                    <a:moveTo>
                      <a:pt x="101" y="221"/>
                    </a:moveTo>
                    <a:cubicBezTo>
                      <a:pt x="93" y="229"/>
                      <a:pt x="87" y="236"/>
                      <a:pt x="78" y="228"/>
                    </a:cubicBezTo>
                    <a:cubicBezTo>
                      <a:pt x="9" y="161"/>
                      <a:pt x="9" y="161"/>
                      <a:pt x="9" y="161"/>
                    </a:cubicBezTo>
                    <a:cubicBezTo>
                      <a:pt x="0" y="153"/>
                      <a:pt x="7" y="146"/>
                      <a:pt x="15" y="138"/>
                    </a:cubicBezTo>
                    <a:cubicBezTo>
                      <a:pt x="126" y="8"/>
                      <a:pt x="126" y="8"/>
                      <a:pt x="126" y="8"/>
                    </a:cubicBezTo>
                    <a:cubicBezTo>
                      <a:pt x="134" y="0"/>
                      <a:pt x="146" y="1"/>
                      <a:pt x="156" y="8"/>
                    </a:cubicBezTo>
                    <a:cubicBezTo>
                      <a:pt x="179" y="23"/>
                      <a:pt x="211" y="52"/>
                      <a:pt x="226" y="75"/>
                    </a:cubicBezTo>
                    <a:cubicBezTo>
                      <a:pt x="232" y="85"/>
                      <a:pt x="234" y="97"/>
                      <a:pt x="226" y="105"/>
                    </a:cubicBezTo>
                    <a:lnTo>
                      <a:pt x="101" y="221"/>
                    </a:lnTo>
                    <a:close/>
                  </a:path>
                </a:pathLst>
              </a:custGeom>
              <a:solidFill>
                <a:srgbClr val="A39B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8" name="Freeform 11">
                <a:extLst>
                  <a:ext uri="{FF2B5EF4-FFF2-40B4-BE49-F238E27FC236}">
                    <a16:creationId xmlns:a16="http://schemas.microsoft.com/office/drawing/2014/main" id="{63560519-CE10-8A05-AB61-9EC5C666E9BB}"/>
                  </a:ext>
                </a:extLst>
              </p:cNvPr>
              <p:cNvSpPr>
                <a:spLocks/>
              </p:cNvSpPr>
              <p:nvPr/>
            </p:nvSpPr>
            <p:spPr bwMode="auto">
              <a:xfrm>
                <a:off x="5441733" y="2308176"/>
                <a:ext cx="998849" cy="1002436"/>
              </a:xfrm>
              <a:custGeom>
                <a:avLst/>
                <a:gdLst>
                  <a:gd name="T0" fmla="*/ 2147483646 w 235"/>
                  <a:gd name="T1" fmla="*/ 2147483646 h 236"/>
                  <a:gd name="T2" fmla="*/ 2147483646 w 235"/>
                  <a:gd name="T3" fmla="*/ 2147483646 h 236"/>
                  <a:gd name="T4" fmla="*/ 2147483646 w 235"/>
                  <a:gd name="T5" fmla="*/ 2147483646 h 236"/>
                  <a:gd name="T6" fmla="*/ 2147483646 w 235"/>
                  <a:gd name="T7" fmla="*/ 2147483646 h 236"/>
                  <a:gd name="T8" fmla="*/ 2147483646 w 235"/>
                  <a:gd name="T9" fmla="*/ 2147483646 h 236"/>
                  <a:gd name="T10" fmla="*/ 2147483646 w 235"/>
                  <a:gd name="T11" fmla="*/ 2147483646 h 236"/>
                  <a:gd name="T12" fmla="*/ 2147483646 w 235"/>
                  <a:gd name="T13" fmla="*/ 2147483646 h 236"/>
                  <a:gd name="T14" fmla="*/ 2147483646 w 235"/>
                  <a:gd name="T15" fmla="*/ 2147483646 h 236"/>
                  <a:gd name="T16" fmla="*/ 2147483646 w 235"/>
                  <a:gd name="T17" fmla="*/ 214748364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36">
                    <a:moveTo>
                      <a:pt x="102" y="220"/>
                    </a:moveTo>
                    <a:cubicBezTo>
                      <a:pt x="94" y="229"/>
                      <a:pt x="87" y="236"/>
                      <a:pt x="79" y="228"/>
                    </a:cubicBezTo>
                    <a:cubicBezTo>
                      <a:pt x="9" y="161"/>
                      <a:pt x="9" y="161"/>
                      <a:pt x="9" y="161"/>
                    </a:cubicBezTo>
                    <a:cubicBezTo>
                      <a:pt x="0" y="153"/>
                      <a:pt x="7" y="146"/>
                      <a:pt x="16" y="137"/>
                    </a:cubicBezTo>
                    <a:cubicBezTo>
                      <a:pt x="126" y="8"/>
                      <a:pt x="126" y="8"/>
                      <a:pt x="126" y="8"/>
                    </a:cubicBezTo>
                    <a:cubicBezTo>
                      <a:pt x="134" y="0"/>
                      <a:pt x="146" y="1"/>
                      <a:pt x="156" y="7"/>
                    </a:cubicBezTo>
                    <a:cubicBezTo>
                      <a:pt x="180" y="22"/>
                      <a:pt x="212" y="52"/>
                      <a:pt x="226" y="75"/>
                    </a:cubicBezTo>
                    <a:cubicBezTo>
                      <a:pt x="232" y="85"/>
                      <a:pt x="235" y="96"/>
                      <a:pt x="227" y="105"/>
                    </a:cubicBezTo>
                    <a:lnTo>
                      <a:pt x="102" y="220"/>
                    </a:lnTo>
                    <a:close/>
                  </a:path>
                </a:pathLst>
              </a:custGeom>
              <a:solidFill>
                <a:srgbClr val="E6E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49" name="Oval 5">
                <a:extLst>
                  <a:ext uri="{FF2B5EF4-FFF2-40B4-BE49-F238E27FC236}">
                    <a16:creationId xmlns:a16="http://schemas.microsoft.com/office/drawing/2014/main" id="{770713C3-DFEE-CA1D-1220-91BA9213C481}"/>
                  </a:ext>
                </a:extLst>
              </p:cNvPr>
              <p:cNvSpPr>
                <a:spLocks noChangeArrowheads="1"/>
              </p:cNvSpPr>
              <p:nvPr/>
            </p:nvSpPr>
            <p:spPr bwMode="auto">
              <a:xfrm>
                <a:off x="3003131" y="2453429"/>
                <a:ext cx="3674401" cy="367440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b="1" dirty="0">
                  <a:latin typeface="Cambria" panose="02040503050406030204" pitchFamily="18" charset="0"/>
                  <a:ea typeface="Cambria" panose="02040503050406030204" pitchFamily="18" charset="0"/>
                </a:endParaRPr>
              </a:p>
            </p:txBody>
          </p:sp>
          <p:sp>
            <p:nvSpPr>
              <p:cNvPr id="50" name="Freeform 12">
                <a:extLst>
                  <a:ext uri="{FF2B5EF4-FFF2-40B4-BE49-F238E27FC236}">
                    <a16:creationId xmlns:a16="http://schemas.microsoft.com/office/drawing/2014/main" id="{B7AF04F7-BD4D-E170-F790-6D6BA0E62D2F}"/>
                  </a:ext>
                </a:extLst>
              </p:cNvPr>
              <p:cNvSpPr>
                <a:spLocks/>
              </p:cNvSpPr>
              <p:nvPr/>
            </p:nvSpPr>
            <p:spPr bwMode="auto">
              <a:xfrm>
                <a:off x="6322227" y="3936461"/>
                <a:ext cx="344307" cy="500322"/>
              </a:xfrm>
              <a:custGeom>
                <a:avLst/>
                <a:gdLst>
                  <a:gd name="T0" fmla="*/ 2147483646 w 192"/>
                  <a:gd name="T1" fmla="*/ 2147483646 h 279"/>
                  <a:gd name="T2" fmla="*/ 0 w 192"/>
                  <a:gd name="T3" fmla="*/ 2147483646 h 279"/>
                  <a:gd name="T4" fmla="*/ 2147483646 w 192"/>
                  <a:gd name="T5" fmla="*/ 0 h 279"/>
                  <a:gd name="T6" fmla="*/ 2147483646 w 192"/>
                  <a:gd name="T7" fmla="*/ 2147483646 h 279"/>
                  <a:gd name="T8" fmla="*/ 2147483646 w 192"/>
                  <a:gd name="T9" fmla="*/ 2147483646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279">
                    <a:moveTo>
                      <a:pt x="2" y="263"/>
                    </a:moveTo>
                    <a:lnTo>
                      <a:pt x="0" y="21"/>
                    </a:lnTo>
                    <a:lnTo>
                      <a:pt x="189" y="0"/>
                    </a:lnTo>
                    <a:lnTo>
                      <a:pt x="192" y="279"/>
                    </a:lnTo>
                    <a:lnTo>
                      <a:pt x="2" y="263"/>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51" name="Freeform 13">
                <a:extLst>
                  <a:ext uri="{FF2B5EF4-FFF2-40B4-BE49-F238E27FC236}">
                    <a16:creationId xmlns:a16="http://schemas.microsoft.com/office/drawing/2014/main" id="{C6A281E6-B684-0DA5-EDE5-BDCBE38CC67F}"/>
                  </a:ext>
                </a:extLst>
              </p:cNvPr>
              <p:cNvSpPr>
                <a:spLocks/>
              </p:cNvSpPr>
              <p:nvPr/>
            </p:nvSpPr>
            <p:spPr bwMode="auto">
              <a:xfrm>
                <a:off x="6474654" y="4076336"/>
                <a:ext cx="225951" cy="229538"/>
              </a:xfrm>
              <a:custGeom>
                <a:avLst/>
                <a:gdLst>
                  <a:gd name="T0" fmla="*/ 2147483646 w 53"/>
                  <a:gd name="T1" fmla="*/ 2147483646 h 54"/>
                  <a:gd name="T2" fmla="*/ 0 w 53"/>
                  <a:gd name="T3" fmla="*/ 2147483646 h 54"/>
                  <a:gd name="T4" fmla="*/ 2147483646 w 53"/>
                  <a:gd name="T5" fmla="*/ 0 h 54"/>
                  <a:gd name="T6" fmla="*/ 2147483646 w 53"/>
                  <a:gd name="T7" fmla="*/ 2147483646 h 54"/>
                  <a:gd name="T8" fmla="*/ 2147483646 w 53"/>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4">
                    <a:moveTo>
                      <a:pt x="26" y="54"/>
                    </a:moveTo>
                    <a:cubicBezTo>
                      <a:pt x="12" y="54"/>
                      <a:pt x="0" y="27"/>
                      <a:pt x="0" y="27"/>
                    </a:cubicBezTo>
                    <a:cubicBezTo>
                      <a:pt x="0" y="27"/>
                      <a:pt x="12" y="0"/>
                      <a:pt x="26" y="0"/>
                    </a:cubicBezTo>
                    <a:cubicBezTo>
                      <a:pt x="41" y="0"/>
                      <a:pt x="53" y="12"/>
                      <a:pt x="53" y="27"/>
                    </a:cubicBezTo>
                    <a:cubicBezTo>
                      <a:pt x="53" y="42"/>
                      <a:pt x="41" y="54"/>
                      <a:pt x="26"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52" name="Freeform 20">
                <a:extLst>
                  <a:ext uri="{FF2B5EF4-FFF2-40B4-BE49-F238E27FC236}">
                    <a16:creationId xmlns:a16="http://schemas.microsoft.com/office/drawing/2014/main" id="{74735F75-6BCF-7068-6D3E-DD2CF87BAAE3}"/>
                  </a:ext>
                </a:extLst>
              </p:cNvPr>
              <p:cNvSpPr>
                <a:spLocks/>
              </p:cNvSpPr>
              <p:nvPr/>
            </p:nvSpPr>
            <p:spPr bwMode="auto">
              <a:xfrm>
                <a:off x="5506291" y="5397972"/>
                <a:ext cx="568466" cy="568466"/>
              </a:xfrm>
              <a:custGeom>
                <a:avLst/>
                <a:gdLst>
                  <a:gd name="T0" fmla="*/ 0 w 317"/>
                  <a:gd name="T1" fmla="*/ 2147483646 h 317"/>
                  <a:gd name="T2" fmla="*/ 2147483646 w 317"/>
                  <a:gd name="T3" fmla="*/ 0 h 317"/>
                  <a:gd name="T4" fmla="*/ 2147483646 w 317"/>
                  <a:gd name="T5" fmla="*/ 2147483646 h 317"/>
                  <a:gd name="T6" fmla="*/ 2147483646 w 317"/>
                  <a:gd name="T7" fmla="*/ 2147483646 h 317"/>
                  <a:gd name="T8" fmla="*/ 0 w 317"/>
                  <a:gd name="T9" fmla="*/ 2147483646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 h="317">
                    <a:moveTo>
                      <a:pt x="0" y="173"/>
                    </a:moveTo>
                    <a:lnTo>
                      <a:pt x="168" y="0"/>
                    </a:lnTo>
                    <a:lnTo>
                      <a:pt x="317" y="118"/>
                    </a:lnTo>
                    <a:lnTo>
                      <a:pt x="121" y="317"/>
                    </a:lnTo>
                    <a:lnTo>
                      <a:pt x="0" y="173"/>
                    </a:lnTo>
                    <a:close/>
                  </a:path>
                </a:pathLst>
              </a:cu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53" name="Freeform 21">
                <a:extLst>
                  <a:ext uri="{FF2B5EF4-FFF2-40B4-BE49-F238E27FC236}">
                    <a16:creationId xmlns:a16="http://schemas.microsoft.com/office/drawing/2014/main" id="{FB22B6DB-B019-F126-59B4-D7AAE1602E09}"/>
                  </a:ext>
                </a:extLst>
              </p:cNvPr>
              <p:cNvSpPr>
                <a:spLocks/>
              </p:cNvSpPr>
              <p:nvPr/>
            </p:nvSpPr>
            <p:spPr bwMode="auto">
              <a:xfrm>
                <a:off x="5751969" y="5656202"/>
                <a:ext cx="242091" cy="242091"/>
              </a:xfrm>
              <a:custGeom>
                <a:avLst/>
                <a:gdLst>
                  <a:gd name="T0" fmla="*/ 2147483646 w 57"/>
                  <a:gd name="T1" fmla="*/ 2147483646 h 57"/>
                  <a:gd name="T2" fmla="*/ 2147483646 w 57"/>
                  <a:gd name="T3" fmla="*/ 2147483646 h 57"/>
                  <a:gd name="T4" fmla="*/ 2147483646 w 57"/>
                  <a:gd name="T5" fmla="*/ 2147483646 h 57"/>
                  <a:gd name="T6" fmla="*/ 2147483646 w 57"/>
                  <a:gd name="T7" fmla="*/ 2147483646 h 57"/>
                  <a:gd name="T8" fmla="*/ 2147483646 w 57"/>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7">
                    <a:moveTo>
                      <a:pt x="10" y="46"/>
                    </a:moveTo>
                    <a:cubicBezTo>
                      <a:pt x="0" y="36"/>
                      <a:pt x="9" y="10"/>
                      <a:pt x="9" y="10"/>
                    </a:cubicBezTo>
                    <a:cubicBezTo>
                      <a:pt x="9" y="10"/>
                      <a:pt x="35" y="0"/>
                      <a:pt x="46" y="11"/>
                    </a:cubicBezTo>
                    <a:cubicBezTo>
                      <a:pt x="56" y="21"/>
                      <a:pt x="57" y="38"/>
                      <a:pt x="47" y="47"/>
                    </a:cubicBezTo>
                    <a:cubicBezTo>
                      <a:pt x="37" y="57"/>
                      <a:pt x="21" y="57"/>
                      <a:pt x="10" y="46"/>
                    </a:cubicBezTo>
                    <a:close/>
                  </a:path>
                </a:pathLst>
              </a:custGeom>
              <a:solidFill>
                <a:srgbClr val="67CA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54" name="Freeform 22">
                <a:extLst>
                  <a:ext uri="{FF2B5EF4-FFF2-40B4-BE49-F238E27FC236}">
                    <a16:creationId xmlns:a16="http://schemas.microsoft.com/office/drawing/2014/main" id="{2642D54F-DB0E-9C17-CCCB-18648C3B9E5F}"/>
                  </a:ext>
                </a:extLst>
              </p:cNvPr>
              <p:cNvSpPr>
                <a:spLocks/>
              </p:cNvSpPr>
              <p:nvPr/>
            </p:nvSpPr>
            <p:spPr bwMode="auto">
              <a:xfrm>
                <a:off x="2923989" y="2614824"/>
                <a:ext cx="568466" cy="568466"/>
              </a:xfrm>
              <a:custGeom>
                <a:avLst/>
                <a:gdLst>
                  <a:gd name="T0" fmla="*/ 2147483646 w 317"/>
                  <a:gd name="T1" fmla="*/ 2147483646 h 317"/>
                  <a:gd name="T2" fmla="*/ 2147483646 w 317"/>
                  <a:gd name="T3" fmla="*/ 2147483646 h 317"/>
                  <a:gd name="T4" fmla="*/ 0 w 317"/>
                  <a:gd name="T5" fmla="*/ 2147483646 h 317"/>
                  <a:gd name="T6" fmla="*/ 2147483646 w 317"/>
                  <a:gd name="T7" fmla="*/ 0 h 317"/>
                  <a:gd name="T8" fmla="*/ 2147483646 w 317"/>
                  <a:gd name="T9" fmla="*/ 2147483646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 h="317">
                    <a:moveTo>
                      <a:pt x="317" y="147"/>
                    </a:moveTo>
                    <a:lnTo>
                      <a:pt x="149" y="317"/>
                    </a:lnTo>
                    <a:lnTo>
                      <a:pt x="0" y="199"/>
                    </a:lnTo>
                    <a:lnTo>
                      <a:pt x="196" y="0"/>
                    </a:lnTo>
                    <a:lnTo>
                      <a:pt x="317" y="147"/>
                    </a:ln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55" name="Freeform 23">
                <a:extLst>
                  <a:ext uri="{FF2B5EF4-FFF2-40B4-BE49-F238E27FC236}">
                    <a16:creationId xmlns:a16="http://schemas.microsoft.com/office/drawing/2014/main" id="{F70C4071-2B80-25A4-7243-92E4137F609F}"/>
                  </a:ext>
                </a:extLst>
              </p:cNvPr>
              <p:cNvSpPr>
                <a:spLocks/>
              </p:cNvSpPr>
              <p:nvPr/>
            </p:nvSpPr>
            <p:spPr bwMode="auto">
              <a:xfrm>
                <a:off x="3020825" y="2708074"/>
                <a:ext cx="247471" cy="251057"/>
              </a:xfrm>
              <a:custGeom>
                <a:avLst/>
                <a:gdLst>
                  <a:gd name="T0" fmla="*/ 2147483646 w 58"/>
                  <a:gd name="T1" fmla="*/ 2147483646 h 59"/>
                  <a:gd name="T2" fmla="*/ 2147483646 w 58"/>
                  <a:gd name="T3" fmla="*/ 2147483646 h 59"/>
                  <a:gd name="T4" fmla="*/ 2147483646 w 58"/>
                  <a:gd name="T5" fmla="*/ 2147483646 h 59"/>
                  <a:gd name="T6" fmla="*/ 2147483646 w 58"/>
                  <a:gd name="T7" fmla="*/ 2147483646 h 59"/>
                  <a:gd name="T8" fmla="*/ 2147483646 w 58"/>
                  <a:gd name="T9" fmla="*/ 2147483646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48" y="11"/>
                    </a:moveTo>
                    <a:cubicBezTo>
                      <a:pt x="58" y="21"/>
                      <a:pt x="48" y="48"/>
                      <a:pt x="48" y="48"/>
                    </a:cubicBezTo>
                    <a:cubicBezTo>
                      <a:pt x="48" y="48"/>
                      <a:pt x="21" y="59"/>
                      <a:pt x="10" y="48"/>
                    </a:cubicBezTo>
                    <a:cubicBezTo>
                      <a:pt x="0" y="38"/>
                      <a:pt x="0" y="21"/>
                      <a:pt x="10" y="11"/>
                    </a:cubicBezTo>
                    <a:cubicBezTo>
                      <a:pt x="21" y="0"/>
                      <a:pt x="38" y="0"/>
                      <a:pt x="4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56" name="Freeform 24">
                <a:extLst>
                  <a:ext uri="{FF2B5EF4-FFF2-40B4-BE49-F238E27FC236}">
                    <a16:creationId xmlns:a16="http://schemas.microsoft.com/office/drawing/2014/main" id="{5FF1BDCF-F1A0-BDDC-A445-C83791A234AC}"/>
                  </a:ext>
                </a:extLst>
              </p:cNvPr>
              <p:cNvSpPr>
                <a:spLocks/>
              </p:cNvSpPr>
              <p:nvPr/>
            </p:nvSpPr>
            <p:spPr bwMode="auto">
              <a:xfrm>
                <a:off x="2524091" y="4017157"/>
                <a:ext cx="340720" cy="500322"/>
              </a:xfrm>
              <a:custGeom>
                <a:avLst/>
                <a:gdLst>
                  <a:gd name="T0" fmla="*/ 2147483646 w 190"/>
                  <a:gd name="T1" fmla="*/ 2147483646 h 279"/>
                  <a:gd name="T2" fmla="*/ 2147483646 w 190"/>
                  <a:gd name="T3" fmla="*/ 2147483646 h 279"/>
                  <a:gd name="T4" fmla="*/ 2147483646 w 190"/>
                  <a:gd name="T5" fmla="*/ 2147483646 h 279"/>
                  <a:gd name="T6" fmla="*/ 0 w 190"/>
                  <a:gd name="T7" fmla="*/ 0 h 279"/>
                  <a:gd name="T8" fmla="*/ 2147483646 w 190"/>
                  <a:gd name="T9" fmla="*/ 2147483646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279">
                    <a:moveTo>
                      <a:pt x="187" y="16"/>
                    </a:moveTo>
                    <a:lnTo>
                      <a:pt x="190" y="258"/>
                    </a:lnTo>
                    <a:lnTo>
                      <a:pt x="2" y="279"/>
                    </a:lnTo>
                    <a:lnTo>
                      <a:pt x="0" y="0"/>
                    </a:lnTo>
                    <a:lnTo>
                      <a:pt x="187" y="16"/>
                    </a:lnTo>
                    <a:close/>
                  </a:path>
                </a:pathLst>
              </a:custGeom>
              <a:solidFill>
                <a:srgbClr val="470A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57" name="Freeform 25">
                <a:extLst>
                  <a:ext uri="{FF2B5EF4-FFF2-40B4-BE49-F238E27FC236}">
                    <a16:creationId xmlns:a16="http://schemas.microsoft.com/office/drawing/2014/main" id="{0793C450-C959-9E8F-132A-5306A28BEEB2}"/>
                  </a:ext>
                </a:extLst>
              </p:cNvPr>
              <p:cNvSpPr>
                <a:spLocks/>
              </p:cNvSpPr>
              <p:nvPr/>
            </p:nvSpPr>
            <p:spPr bwMode="auto">
              <a:xfrm>
                <a:off x="2459533" y="4131926"/>
                <a:ext cx="229538" cy="224159"/>
              </a:xfrm>
              <a:custGeom>
                <a:avLst/>
                <a:gdLst>
                  <a:gd name="T0" fmla="*/ 2147483646 w 54"/>
                  <a:gd name="T1" fmla="*/ 0 h 53"/>
                  <a:gd name="T2" fmla="*/ 2147483646 w 54"/>
                  <a:gd name="T3" fmla="*/ 2147483646 h 53"/>
                  <a:gd name="T4" fmla="*/ 2147483646 w 54"/>
                  <a:gd name="T5" fmla="*/ 2147483646 h 53"/>
                  <a:gd name="T6" fmla="*/ 0 w 54"/>
                  <a:gd name="T7" fmla="*/ 2147483646 h 53"/>
                  <a:gd name="T8" fmla="*/ 214748364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7" y="0"/>
                    </a:moveTo>
                    <a:cubicBezTo>
                      <a:pt x="42" y="0"/>
                      <a:pt x="54" y="27"/>
                      <a:pt x="54" y="27"/>
                    </a:cubicBezTo>
                    <a:cubicBezTo>
                      <a:pt x="54" y="27"/>
                      <a:pt x="42" y="53"/>
                      <a:pt x="27" y="53"/>
                    </a:cubicBezTo>
                    <a:cubicBezTo>
                      <a:pt x="12" y="53"/>
                      <a:pt x="0" y="41"/>
                      <a:pt x="0" y="27"/>
                    </a:cubicBezTo>
                    <a:cubicBezTo>
                      <a:pt x="0" y="12"/>
                      <a:pt x="12" y="0"/>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58" name="Freeform 26">
                <a:extLst>
                  <a:ext uri="{FF2B5EF4-FFF2-40B4-BE49-F238E27FC236}">
                    <a16:creationId xmlns:a16="http://schemas.microsoft.com/office/drawing/2014/main" id="{ACCFF070-6AD6-AF5C-9545-28B98BCE97A2}"/>
                  </a:ext>
                </a:extLst>
              </p:cNvPr>
              <p:cNvSpPr>
                <a:spLocks/>
              </p:cNvSpPr>
              <p:nvPr/>
            </p:nvSpPr>
            <p:spPr bwMode="auto">
              <a:xfrm>
                <a:off x="2859431" y="5240164"/>
                <a:ext cx="564879" cy="573845"/>
              </a:xfrm>
              <a:custGeom>
                <a:avLst/>
                <a:gdLst>
                  <a:gd name="T0" fmla="*/ 2147483646 w 315"/>
                  <a:gd name="T1" fmla="*/ 0 h 320"/>
                  <a:gd name="T2" fmla="*/ 2147483646 w 315"/>
                  <a:gd name="T3" fmla="*/ 2147483646 h 320"/>
                  <a:gd name="T4" fmla="*/ 2147483646 w 315"/>
                  <a:gd name="T5" fmla="*/ 2147483646 h 320"/>
                  <a:gd name="T6" fmla="*/ 0 w 315"/>
                  <a:gd name="T7" fmla="*/ 2147483646 h 320"/>
                  <a:gd name="T8" fmla="*/ 2147483646 w 315"/>
                  <a:gd name="T9" fmla="*/ 0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 h="320">
                    <a:moveTo>
                      <a:pt x="149" y="0"/>
                    </a:moveTo>
                    <a:lnTo>
                      <a:pt x="315" y="178"/>
                    </a:lnTo>
                    <a:lnTo>
                      <a:pt x="190" y="320"/>
                    </a:lnTo>
                    <a:lnTo>
                      <a:pt x="0" y="119"/>
                    </a:lnTo>
                    <a:lnTo>
                      <a:pt x="149" y="0"/>
                    </a:lnTo>
                    <a:close/>
                  </a:path>
                </a:pathLst>
              </a:custGeom>
              <a:solidFill>
                <a:srgbClr val="4836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59" name="Freeform 27">
                <a:extLst>
                  <a:ext uri="{FF2B5EF4-FFF2-40B4-BE49-F238E27FC236}">
                    <a16:creationId xmlns:a16="http://schemas.microsoft.com/office/drawing/2014/main" id="{7D9B6E2B-2589-6CE1-1ED5-6DEC6A742C7F}"/>
                  </a:ext>
                </a:extLst>
              </p:cNvPr>
              <p:cNvSpPr>
                <a:spLocks/>
              </p:cNvSpPr>
              <p:nvPr/>
            </p:nvSpPr>
            <p:spPr bwMode="auto">
              <a:xfrm>
                <a:off x="5630027" y="2568199"/>
                <a:ext cx="568466" cy="568466"/>
              </a:xfrm>
              <a:custGeom>
                <a:avLst/>
                <a:gdLst>
                  <a:gd name="T0" fmla="*/ 2147483646 w 317"/>
                  <a:gd name="T1" fmla="*/ 2147483646 h 317"/>
                  <a:gd name="T2" fmla="*/ 0 w 317"/>
                  <a:gd name="T3" fmla="*/ 2147483646 h 317"/>
                  <a:gd name="T4" fmla="*/ 2147483646 w 317"/>
                  <a:gd name="T5" fmla="*/ 0 h 317"/>
                  <a:gd name="T6" fmla="*/ 2147483646 w 317"/>
                  <a:gd name="T7" fmla="*/ 2147483646 h 317"/>
                  <a:gd name="T8" fmla="*/ 2147483646 w 317"/>
                  <a:gd name="T9" fmla="*/ 2147483646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 h="317">
                    <a:moveTo>
                      <a:pt x="173" y="317"/>
                    </a:moveTo>
                    <a:lnTo>
                      <a:pt x="0" y="146"/>
                    </a:lnTo>
                    <a:lnTo>
                      <a:pt x="120" y="0"/>
                    </a:lnTo>
                    <a:lnTo>
                      <a:pt x="317" y="194"/>
                    </a:lnTo>
                    <a:lnTo>
                      <a:pt x="173" y="317"/>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0" name="Freeform 28">
                <a:extLst>
                  <a:ext uri="{FF2B5EF4-FFF2-40B4-BE49-F238E27FC236}">
                    <a16:creationId xmlns:a16="http://schemas.microsoft.com/office/drawing/2014/main" id="{335DC0ED-31FD-2CFA-A47F-E402A69AA702}"/>
                  </a:ext>
                </a:extLst>
              </p:cNvPr>
              <p:cNvSpPr>
                <a:spLocks/>
              </p:cNvSpPr>
              <p:nvPr/>
            </p:nvSpPr>
            <p:spPr bwMode="auto">
              <a:xfrm>
                <a:off x="5850598" y="2661449"/>
                <a:ext cx="251057" cy="245678"/>
              </a:xfrm>
              <a:custGeom>
                <a:avLst/>
                <a:gdLst>
                  <a:gd name="T0" fmla="*/ 2147483646 w 59"/>
                  <a:gd name="T1" fmla="*/ 2147483646 h 58"/>
                  <a:gd name="T2" fmla="*/ 2147483646 w 59"/>
                  <a:gd name="T3" fmla="*/ 2147483646 h 58"/>
                  <a:gd name="T4" fmla="*/ 2147483646 w 59"/>
                  <a:gd name="T5" fmla="*/ 2147483646 h 58"/>
                  <a:gd name="T6" fmla="*/ 2147483646 w 59"/>
                  <a:gd name="T7" fmla="*/ 2147483646 h 58"/>
                  <a:gd name="T8" fmla="*/ 2147483646 w 59"/>
                  <a:gd name="T9" fmla="*/ 2147483646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8">
                    <a:moveTo>
                      <a:pt x="48" y="48"/>
                    </a:moveTo>
                    <a:cubicBezTo>
                      <a:pt x="38" y="58"/>
                      <a:pt x="11" y="48"/>
                      <a:pt x="11" y="48"/>
                    </a:cubicBezTo>
                    <a:cubicBezTo>
                      <a:pt x="11" y="48"/>
                      <a:pt x="0" y="21"/>
                      <a:pt x="11" y="10"/>
                    </a:cubicBezTo>
                    <a:cubicBezTo>
                      <a:pt x="21" y="0"/>
                      <a:pt x="38" y="0"/>
                      <a:pt x="48" y="10"/>
                    </a:cubicBezTo>
                    <a:cubicBezTo>
                      <a:pt x="59" y="21"/>
                      <a:pt x="59" y="37"/>
                      <a:pt x="48"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1" name="Freeform 29">
                <a:extLst>
                  <a:ext uri="{FF2B5EF4-FFF2-40B4-BE49-F238E27FC236}">
                    <a16:creationId xmlns:a16="http://schemas.microsoft.com/office/drawing/2014/main" id="{94B2EE92-D513-A7B0-86A2-E213E4049B8B}"/>
                  </a:ext>
                </a:extLst>
              </p:cNvPr>
              <p:cNvSpPr>
                <a:spLocks/>
              </p:cNvSpPr>
              <p:nvPr/>
            </p:nvSpPr>
            <p:spPr bwMode="auto">
              <a:xfrm>
                <a:off x="3033378" y="4718325"/>
                <a:ext cx="260024" cy="156015"/>
              </a:xfrm>
              <a:custGeom>
                <a:avLst/>
                <a:gdLst>
                  <a:gd name="T0" fmla="*/ 2147483646 w 61"/>
                  <a:gd name="T1" fmla="*/ 0 h 37"/>
                  <a:gd name="T2" fmla="*/ 2147483646 w 61"/>
                  <a:gd name="T3" fmla="*/ 2147483646 h 37"/>
                  <a:gd name="T4" fmla="*/ 2147483646 w 61"/>
                  <a:gd name="T5" fmla="*/ 2147483646 h 37"/>
                  <a:gd name="T6" fmla="*/ 2147483646 w 61"/>
                  <a:gd name="T7" fmla="*/ 2147483646 h 37"/>
                  <a:gd name="T8" fmla="*/ 2147483646 w 61"/>
                  <a:gd name="T9" fmla="*/ 2147483646 h 37"/>
                  <a:gd name="T10" fmla="*/ 2147483646 w 61"/>
                  <a:gd name="T11" fmla="*/ 2147483646 h 37"/>
                  <a:gd name="T12" fmla="*/ 2147483646 w 61"/>
                  <a:gd name="T13" fmla="*/ 2147483646 h 37"/>
                  <a:gd name="T14" fmla="*/ 2147483646 w 61"/>
                  <a:gd name="T15" fmla="*/ 2147483646 h 37"/>
                  <a:gd name="T16" fmla="*/ 2147483646 w 61"/>
                  <a:gd name="T17" fmla="*/ 2147483646 h 37"/>
                  <a:gd name="T18" fmla="*/ 2147483646 w 61"/>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37">
                    <a:moveTo>
                      <a:pt x="19" y="0"/>
                    </a:moveTo>
                    <a:cubicBezTo>
                      <a:pt x="14" y="0"/>
                      <a:pt x="10" y="3"/>
                      <a:pt x="7" y="11"/>
                    </a:cubicBezTo>
                    <a:cubicBezTo>
                      <a:pt x="0" y="33"/>
                      <a:pt x="24" y="30"/>
                      <a:pt x="31" y="32"/>
                    </a:cubicBezTo>
                    <a:cubicBezTo>
                      <a:pt x="34" y="33"/>
                      <a:pt x="39" y="37"/>
                      <a:pt x="44" y="37"/>
                    </a:cubicBezTo>
                    <a:cubicBezTo>
                      <a:pt x="48" y="37"/>
                      <a:pt x="52" y="35"/>
                      <a:pt x="55" y="27"/>
                    </a:cubicBezTo>
                    <a:cubicBezTo>
                      <a:pt x="55" y="26"/>
                      <a:pt x="55" y="26"/>
                      <a:pt x="55" y="26"/>
                    </a:cubicBezTo>
                    <a:cubicBezTo>
                      <a:pt x="55" y="26"/>
                      <a:pt x="55" y="26"/>
                      <a:pt x="55" y="26"/>
                    </a:cubicBezTo>
                    <a:cubicBezTo>
                      <a:pt x="55" y="26"/>
                      <a:pt x="55" y="26"/>
                      <a:pt x="55" y="26"/>
                    </a:cubicBezTo>
                    <a:cubicBezTo>
                      <a:pt x="61" y="8"/>
                      <a:pt x="45" y="9"/>
                      <a:pt x="39" y="7"/>
                    </a:cubicBezTo>
                    <a:cubicBezTo>
                      <a:pt x="35" y="6"/>
                      <a:pt x="26" y="0"/>
                      <a:pt x="19" y="0"/>
                    </a:cubicBezTo>
                  </a:path>
                </a:pathLst>
              </a:custGeom>
              <a:solidFill>
                <a:srgbClr val="A5A7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2" name="Freeform 30">
                <a:extLst>
                  <a:ext uri="{FF2B5EF4-FFF2-40B4-BE49-F238E27FC236}">
                    <a16:creationId xmlns:a16="http://schemas.microsoft.com/office/drawing/2014/main" id="{26166D87-1AFC-8F17-6AA4-F2608C7D55B3}"/>
                  </a:ext>
                </a:extLst>
              </p:cNvPr>
              <p:cNvSpPr>
                <a:spLocks/>
              </p:cNvSpPr>
              <p:nvPr/>
            </p:nvSpPr>
            <p:spPr bwMode="auto">
              <a:xfrm>
                <a:off x="3038758" y="4671700"/>
                <a:ext cx="258230" cy="236711"/>
              </a:xfrm>
              <a:custGeom>
                <a:avLst/>
                <a:gdLst>
                  <a:gd name="T0" fmla="*/ 2147483646 w 61"/>
                  <a:gd name="T1" fmla="*/ 2147483646 h 56"/>
                  <a:gd name="T2" fmla="*/ 2147483646 w 61"/>
                  <a:gd name="T3" fmla="*/ 2147483646 h 56"/>
                  <a:gd name="T4" fmla="*/ 2147483646 w 61"/>
                  <a:gd name="T5" fmla="*/ 2147483646 h 56"/>
                  <a:gd name="T6" fmla="*/ 2147483646 w 61"/>
                  <a:gd name="T7" fmla="*/ 2147483646 h 56"/>
                  <a:gd name="T8" fmla="*/ 2147483646 w 61"/>
                  <a:gd name="T9" fmla="*/ 21474836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56">
                    <a:moveTo>
                      <a:pt x="31" y="43"/>
                    </a:moveTo>
                    <a:cubicBezTo>
                      <a:pt x="24" y="40"/>
                      <a:pt x="0" y="43"/>
                      <a:pt x="7" y="21"/>
                    </a:cubicBezTo>
                    <a:cubicBezTo>
                      <a:pt x="14" y="0"/>
                      <a:pt x="32" y="16"/>
                      <a:pt x="39" y="18"/>
                    </a:cubicBezTo>
                    <a:cubicBezTo>
                      <a:pt x="45" y="20"/>
                      <a:pt x="61" y="18"/>
                      <a:pt x="55" y="37"/>
                    </a:cubicBezTo>
                    <a:cubicBezTo>
                      <a:pt x="49" y="56"/>
                      <a:pt x="37" y="45"/>
                      <a:pt x="31" y="43"/>
                    </a:cubicBezTo>
                    <a:close/>
                  </a:path>
                </a:pathLst>
              </a:custGeom>
              <a:solidFill>
                <a:srgbClr val="C5C6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3" name="Freeform 31">
                <a:extLst>
                  <a:ext uri="{FF2B5EF4-FFF2-40B4-BE49-F238E27FC236}">
                    <a16:creationId xmlns:a16="http://schemas.microsoft.com/office/drawing/2014/main" id="{E85482C0-8DE3-C036-2A8F-5F31E7605E8F}"/>
                  </a:ext>
                </a:extLst>
              </p:cNvPr>
              <p:cNvSpPr>
                <a:spLocks/>
              </p:cNvSpPr>
              <p:nvPr/>
            </p:nvSpPr>
            <p:spPr bwMode="auto">
              <a:xfrm>
                <a:off x="3058484" y="4691425"/>
                <a:ext cx="234918" cy="204432"/>
              </a:xfrm>
              <a:custGeom>
                <a:avLst/>
                <a:gdLst>
                  <a:gd name="T0" fmla="*/ 2147483646 w 55"/>
                  <a:gd name="T1" fmla="*/ 2147483646 h 48"/>
                  <a:gd name="T2" fmla="*/ 2147483646 w 55"/>
                  <a:gd name="T3" fmla="*/ 2147483646 h 48"/>
                  <a:gd name="T4" fmla="*/ 2147483646 w 55"/>
                  <a:gd name="T5" fmla="*/ 2147483646 h 48"/>
                  <a:gd name="T6" fmla="*/ 2147483646 w 55"/>
                  <a:gd name="T7" fmla="*/ 2147483646 h 48"/>
                  <a:gd name="T8" fmla="*/ 2147483646 w 5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48">
                    <a:moveTo>
                      <a:pt x="28" y="37"/>
                    </a:moveTo>
                    <a:cubicBezTo>
                      <a:pt x="22" y="35"/>
                      <a:pt x="0" y="37"/>
                      <a:pt x="6" y="18"/>
                    </a:cubicBezTo>
                    <a:cubicBezTo>
                      <a:pt x="12" y="0"/>
                      <a:pt x="29" y="13"/>
                      <a:pt x="35" y="15"/>
                    </a:cubicBezTo>
                    <a:cubicBezTo>
                      <a:pt x="40" y="17"/>
                      <a:pt x="55" y="16"/>
                      <a:pt x="50" y="32"/>
                    </a:cubicBezTo>
                    <a:cubicBezTo>
                      <a:pt x="45" y="48"/>
                      <a:pt x="33" y="38"/>
                      <a:pt x="28" y="37"/>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4" name="Freeform 32">
                <a:extLst>
                  <a:ext uri="{FF2B5EF4-FFF2-40B4-BE49-F238E27FC236}">
                    <a16:creationId xmlns:a16="http://schemas.microsoft.com/office/drawing/2014/main" id="{B0321EE8-3E25-81CB-DBFE-AD6C2CC5532B}"/>
                  </a:ext>
                </a:extLst>
              </p:cNvPr>
              <p:cNvSpPr>
                <a:spLocks/>
              </p:cNvSpPr>
              <p:nvPr/>
            </p:nvSpPr>
            <p:spPr bwMode="auto">
              <a:xfrm>
                <a:off x="3216291" y="4806194"/>
                <a:ext cx="43038" cy="21519"/>
              </a:xfrm>
              <a:custGeom>
                <a:avLst/>
                <a:gdLst>
                  <a:gd name="T0" fmla="*/ 2147483646 w 10"/>
                  <a:gd name="T1" fmla="*/ 2147483646 h 5"/>
                  <a:gd name="T2" fmla="*/ 0 w 10"/>
                  <a:gd name="T3" fmla="*/ 2147483646 h 5"/>
                  <a:gd name="T4" fmla="*/ 0 w 10"/>
                  <a:gd name="T5" fmla="*/ 2147483646 h 5"/>
                  <a:gd name="T6" fmla="*/ 2147483646 w 10"/>
                  <a:gd name="T7" fmla="*/ 0 h 5"/>
                  <a:gd name="T8" fmla="*/ 2147483646 w 10"/>
                  <a:gd name="T9" fmla="*/ 2147483646 h 5"/>
                  <a:gd name="T10" fmla="*/ 2147483646 w 10"/>
                  <a:gd name="T11" fmla="*/ 2147483646 h 5"/>
                  <a:gd name="T12" fmla="*/ 2147483646 w 10"/>
                  <a:gd name="T13" fmla="*/ 2147483646 h 5"/>
                  <a:gd name="T14" fmla="*/ 2147483646 w 10"/>
                  <a:gd name="T15" fmla="*/ 2147483646 h 5"/>
                  <a:gd name="T16" fmla="*/ 2147483646 w 10"/>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5">
                    <a:moveTo>
                      <a:pt x="1" y="3"/>
                    </a:moveTo>
                    <a:cubicBezTo>
                      <a:pt x="0" y="3"/>
                      <a:pt x="0" y="2"/>
                      <a:pt x="0" y="1"/>
                    </a:cubicBezTo>
                    <a:cubicBezTo>
                      <a:pt x="0" y="1"/>
                      <a:pt x="0" y="1"/>
                      <a:pt x="0" y="1"/>
                    </a:cubicBezTo>
                    <a:cubicBezTo>
                      <a:pt x="1" y="0"/>
                      <a:pt x="1" y="0"/>
                      <a:pt x="2" y="0"/>
                    </a:cubicBezTo>
                    <a:cubicBezTo>
                      <a:pt x="9" y="2"/>
                      <a:pt x="9" y="2"/>
                      <a:pt x="9" y="2"/>
                    </a:cubicBezTo>
                    <a:cubicBezTo>
                      <a:pt x="9" y="2"/>
                      <a:pt x="10" y="3"/>
                      <a:pt x="10" y="4"/>
                    </a:cubicBezTo>
                    <a:cubicBezTo>
                      <a:pt x="9" y="4"/>
                      <a:pt x="9" y="4"/>
                      <a:pt x="9" y="4"/>
                    </a:cubicBezTo>
                    <a:cubicBezTo>
                      <a:pt x="9" y="5"/>
                      <a:pt x="9" y="5"/>
                      <a:pt x="8" y="5"/>
                    </a:cubicBezTo>
                    <a:lnTo>
                      <a:pt x="1" y="3"/>
                    </a:lnTo>
                    <a:close/>
                  </a:path>
                </a:pathLst>
              </a:custGeom>
              <a:solidFill>
                <a:srgbClr val="19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5" name="Freeform 33">
                <a:extLst>
                  <a:ext uri="{FF2B5EF4-FFF2-40B4-BE49-F238E27FC236}">
                    <a16:creationId xmlns:a16="http://schemas.microsoft.com/office/drawing/2014/main" id="{E7A8ACCC-ACEE-0B1C-BDBD-1AB0DEF63DCF}"/>
                  </a:ext>
                </a:extLst>
              </p:cNvPr>
              <p:cNvSpPr>
                <a:spLocks/>
              </p:cNvSpPr>
              <p:nvPr/>
            </p:nvSpPr>
            <p:spPr bwMode="auto">
              <a:xfrm>
                <a:off x="3216291" y="4806194"/>
                <a:ext cx="37659" cy="21519"/>
              </a:xfrm>
              <a:custGeom>
                <a:avLst/>
                <a:gdLst>
                  <a:gd name="T0" fmla="*/ 2147483646 w 9"/>
                  <a:gd name="T1" fmla="*/ 2147483646 h 5"/>
                  <a:gd name="T2" fmla="*/ 2147483646 w 9"/>
                  <a:gd name="T3" fmla="*/ 2147483646 h 5"/>
                  <a:gd name="T4" fmla="*/ 2147483646 w 9"/>
                  <a:gd name="T5" fmla="*/ 0 h 5"/>
                  <a:gd name="T6" fmla="*/ 2147483646 w 9"/>
                  <a:gd name="T7" fmla="*/ 2147483646 h 5"/>
                  <a:gd name="T8" fmla="*/ 2147483646 w 9"/>
                  <a:gd name="T9" fmla="*/ 2147483646 h 5"/>
                  <a:gd name="T10" fmla="*/ 2147483646 w 9"/>
                  <a:gd name="T11" fmla="*/ 2147483646 h 5"/>
                  <a:gd name="T12" fmla="*/ 2147483646 w 9"/>
                  <a:gd name="T13" fmla="*/ 2147483646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1" y="2"/>
                    </a:moveTo>
                    <a:cubicBezTo>
                      <a:pt x="1" y="2"/>
                      <a:pt x="0" y="2"/>
                      <a:pt x="1" y="1"/>
                    </a:cubicBezTo>
                    <a:cubicBezTo>
                      <a:pt x="1" y="0"/>
                      <a:pt x="1" y="0"/>
                      <a:pt x="2" y="0"/>
                    </a:cubicBezTo>
                    <a:cubicBezTo>
                      <a:pt x="8" y="2"/>
                      <a:pt x="8" y="2"/>
                      <a:pt x="8" y="2"/>
                    </a:cubicBezTo>
                    <a:cubicBezTo>
                      <a:pt x="9" y="3"/>
                      <a:pt x="9" y="3"/>
                      <a:pt x="9" y="4"/>
                    </a:cubicBezTo>
                    <a:cubicBezTo>
                      <a:pt x="9" y="4"/>
                      <a:pt x="8" y="5"/>
                      <a:pt x="8" y="5"/>
                    </a:cubicBezTo>
                    <a:lnTo>
                      <a:pt x="1" y="2"/>
                    </a:lnTo>
                    <a:close/>
                  </a:path>
                </a:pathLst>
              </a:custGeom>
              <a:solidFill>
                <a:srgbClr val="C5C6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6" name="Freeform 36">
                <a:extLst>
                  <a:ext uri="{FF2B5EF4-FFF2-40B4-BE49-F238E27FC236}">
                    <a16:creationId xmlns:a16="http://schemas.microsoft.com/office/drawing/2014/main" id="{D82CD31F-B2BD-4075-3BA1-16F07884CFFB}"/>
                  </a:ext>
                </a:extLst>
              </p:cNvPr>
              <p:cNvSpPr>
                <a:spLocks/>
              </p:cNvSpPr>
              <p:nvPr/>
            </p:nvSpPr>
            <p:spPr bwMode="auto">
              <a:xfrm>
                <a:off x="5757348" y="3735615"/>
                <a:ext cx="478802" cy="921738"/>
              </a:xfrm>
              <a:custGeom>
                <a:avLst/>
                <a:gdLst>
                  <a:gd name="T0" fmla="*/ 2147483646 w 113"/>
                  <a:gd name="T1" fmla="*/ 0 h 217"/>
                  <a:gd name="T2" fmla="*/ 2147483646 w 113"/>
                  <a:gd name="T3" fmla="*/ 0 h 217"/>
                  <a:gd name="T4" fmla="*/ 0 w 113"/>
                  <a:gd name="T5" fmla="*/ 2147483646 h 217"/>
                  <a:gd name="T6" fmla="*/ 0 w 113"/>
                  <a:gd name="T7" fmla="*/ 2147483646 h 217"/>
                  <a:gd name="T8" fmla="*/ 0 w 113"/>
                  <a:gd name="T9" fmla="*/ 2147483646 h 217"/>
                  <a:gd name="T10" fmla="*/ 0 w 113"/>
                  <a:gd name="T11" fmla="*/ 2147483646 h 217"/>
                  <a:gd name="T12" fmla="*/ 2147483646 w 113"/>
                  <a:gd name="T13" fmla="*/ 2147483646 h 217"/>
                  <a:gd name="T14" fmla="*/ 2147483646 w 113"/>
                  <a:gd name="T15" fmla="*/ 2147483646 h 217"/>
                  <a:gd name="T16" fmla="*/ 2147483646 w 113"/>
                  <a:gd name="T17" fmla="*/ 2147483646 h 217"/>
                  <a:gd name="T18" fmla="*/ 2147483646 w 113"/>
                  <a:gd name="T19" fmla="*/ 2147483646 h 217"/>
                  <a:gd name="T20" fmla="*/ 2147483646 w 113"/>
                  <a:gd name="T21" fmla="*/ 2147483646 h 217"/>
                  <a:gd name="T22" fmla="*/ 2147483646 w 113"/>
                  <a:gd name="T23" fmla="*/ 2147483646 h 217"/>
                  <a:gd name="T24" fmla="*/ 2147483646 w 113"/>
                  <a:gd name="T25" fmla="*/ 2147483646 h 217"/>
                  <a:gd name="T26" fmla="*/ 2147483646 w 113"/>
                  <a:gd name="T27" fmla="*/ 2147483646 h 217"/>
                  <a:gd name="T28" fmla="*/ 2147483646 w 113"/>
                  <a:gd name="T29" fmla="*/ 2147483646 h 217"/>
                  <a:gd name="T30" fmla="*/ 2147483646 w 113"/>
                  <a:gd name="T31" fmla="*/ 2147483646 h 217"/>
                  <a:gd name="T32" fmla="*/ 2147483646 w 113"/>
                  <a:gd name="T33" fmla="*/ 2147483646 h 217"/>
                  <a:gd name="T34" fmla="*/ 2147483646 w 113"/>
                  <a:gd name="T35" fmla="*/ 2147483646 h 217"/>
                  <a:gd name="T36" fmla="*/ 2147483646 w 113"/>
                  <a:gd name="T37" fmla="*/ 0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217">
                    <a:moveTo>
                      <a:pt x="102" y="0"/>
                    </a:moveTo>
                    <a:cubicBezTo>
                      <a:pt x="102" y="0"/>
                      <a:pt x="102" y="0"/>
                      <a:pt x="102" y="0"/>
                    </a:cubicBezTo>
                    <a:cubicBezTo>
                      <a:pt x="0" y="3"/>
                      <a:pt x="0" y="3"/>
                      <a:pt x="0" y="3"/>
                    </a:cubicBezTo>
                    <a:cubicBezTo>
                      <a:pt x="0" y="190"/>
                      <a:pt x="0" y="190"/>
                      <a:pt x="0" y="190"/>
                    </a:cubicBezTo>
                    <a:cubicBezTo>
                      <a:pt x="0" y="190"/>
                      <a:pt x="0" y="190"/>
                      <a:pt x="0" y="190"/>
                    </a:cubicBezTo>
                    <a:cubicBezTo>
                      <a:pt x="0" y="212"/>
                      <a:pt x="0" y="212"/>
                      <a:pt x="0" y="212"/>
                    </a:cubicBezTo>
                    <a:cubicBezTo>
                      <a:pt x="0" y="215"/>
                      <a:pt x="3" y="217"/>
                      <a:pt x="5" y="217"/>
                    </a:cubicBezTo>
                    <a:cubicBezTo>
                      <a:pt x="5" y="217"/>
                      <a:pt x="5" y="217"/>
                      <a:pt x="5" y="217"/>
                    </a:cubicBezTo>
                    <a:cubicBezTo>
                      <a:pt x="108" y="214"/>
                      <a:pt x="108" y="214"/>
                      <a:pt x="108" y="214"/>
                    </a:cubicBezTo>
                    <a:cubicBezTo>
                      <a:pt x="111" y="214"/>
                      <a:pt x="113" y="212"/>
                      <a:pt x="113" y="209"/>
                    </a:cubicBezTo>
                    <a:cubicBezTo>
                      <a:pt x="112" y="172"/>
                      <a:pt x="112" y="172"/>
                      <a:pt x="112" y="172"/>
                    </a:cubicBezTo>
                    <a:cubicBezTo>
                      <a:pt x="101" y="171"/>
                      <a:pt x="101" y="171"/>
                      <a:pt x="101" y="171"/>
                    </a:cubicBezTo>
                    <a:cubicBezTo>
                      <a:pt x="100" y="171"/>
                      <a:pt x="98" y="171"/>
                      <a:pt x="97" y="171"/>
                    </a:cubicBezTo>
                    <a:cubicBezTo>
                      <a:pt x="87" y="171"/>
                      <a:pt x="80" y="170"/>
                      <a:pt x="80" y="160"/>
                    </a:cubicBezTo>
                    <a:cubicBezTo>
                      <a:pt x="79" y="63"/>
                      <a:pt x="79" y="63"/>
                      <a:pt x="79" y="63"/>
                    </a:cubicBezTo>
                    <a:cubicBezTo>
                      <a:pt x="79" y="51"/>
                      <a:pt x="88" y="52"/>
                      <a:pt x="100" y="51"/>
                    </a:cubicBezTo>
                    <a:cubicBezTo>
                      <a:pt x="109" y="51"/>
                      <a:pt x="109" y="51"/>
                      <a:pt x="109" y="51"/>
                    </a:cubicBezTo>
                    <a:cubicBezTo>
                      <a:pt x="107" y="5"/>
                      <a:pt x="107" y="5"/>
                      <a:pt x="107" y="5"/>
                    </a:cubicBezTo>
                    <a:cubicBezTo>
                      <a:pt x="107" y="3"/>
                      <a:pt x="105" y="0"/>
                      <a:pt x="102" y="0"/>
                    </a:cubicBezTo>
                  </a:path>
                </a:pathLst>
              </a:custGeom>
              <a:solidFill>
                <a:srgbClr val="A5A7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7" name="Freeform 37">
                <a:extLst>
                  <a:ext uri="{FF2B5EF4-FFF2-40B4-BE49-F238E27FC236}">
                    <a16:creationId xmlns:a16="http://schemas.microsoft.com/office/drawing/2014/main" id="{DAED5EA9-8B4C-EF19-9406-BB61E7047EA2}"/>
                  </a:ext>
                </a:extLst>
              </p:cNvPr>
              <p:cNvSpPr>
                <a:spLocks/>
              </p:cNvSpPr>
              <p:nvPr/>
            </p:nvSpPr>
            <p:spPr bwMode="auto">
              <a:xfrm>
                <a:off x="6092689" y="3952600"/>
                <a:ext cx="139875" cy="514668"/>
              </a:xfrm>
              <a:custGeom>
                <a:avLst/>
                <a:gdLst>
                  <a:gd name="T0" fmla="*/ 2147483646 w 33"/>
                  <a:gd name="T1" fmla="*/ 0 h 121"/>
                  <a:gd name="T2" fmla="*/ 2147483646 w 33"/>
                  <a:gd name="T3" fmla="*/ 0 h 121"/>
                  <a:gd name="T4" fmla="*/ 0 w 33"/>
                  <a:gd name="T5" fmla="*/ 2147483646 h 121"/>
                  <a:gd name="T6" fmla="*/ 2147483646 w 33"/>
                  <a:gd name="T7" fmla="*/ 2147483646 h 121"/>
                  <a:gd name="T8" fmla="*/ 2147483646 w 33"/>
                  <a:gd name="T9" fmla="*/ 2147483646 h 121"/>
                  <a:gd name="T10" fmla="*/ 2147483646 w 33"/>
                  <a:gd name="T11" fmla="*/ 2147483646 h 121"/>
                  <a:gd name="T12" fmla="*/ 2147483646 w 33"/>
                  <a:gd name="T13" fmla="*/ 2147483646 h 121"/>
                  <a:gd name="T14" fmla="*/ 2147483646 w 33"/>
                  <a:gd name="T15" fmla="*/ 0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21">
                    <a:moveTo>
                      <a:pt x="30" y="0"/>
                    </a:moveTo>
                    <a:cubicBezTo>
                      <a:pt x="21" y="0"/>
                      <a:pt x="21" y="0"/>
                      <a:pt x="21" y="0"/>
                    </a:cubicBezTo>
                    <a:cubicBezTo>
                      <a:pt x="9" y="1"/>
                      <a:pt x="0" y="0"/>
                      <a:pt x="0" y="12"/>
                    </a:cubicBezTo>
                    <a:cubicBezTo>
                      <a:pt x="1" y="109"/>
                      <a:pt x="1" y="109"/>
                      <a:pt x="1" y="109"/>
                    </a:cubicBezTo>
                    <a:cubicBezTo>
                      <a:pt x="1" y="119"/>
                      <a:pt x="8" y="120"/>
                      <a:pt x="18" y="120"/>
                    </a:cubicBezTo>
                    <a:cubicBezTo>
                      <a:pt x="19" y="120"/>
                      <a:pt x="21" y="120"/>
                      <a:pt x="22" y="120"/>
                    </a:cubicBezTo>
                    <a:cubicBezTo>
                      <a:pt x="33" y="121"/>
                      <a:pt x="33" y="121"/>
                      <a:pt x="33" y="121"/>
                    </a:cubicBezTo>
                    <a:cubicBezTo>
                      <a:pt x="30" y="0"/>
                      <a:pt x="30" y="0"/>
                      <a:pt x="30" y="0"/>
                    </a:cubicBezTo>
                  </a:path>
                </a:pathLst>
              </a:custGeom>
              <a:solidFill>
                <a:srgbClr val="989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8" name="Freeform 38">
                <a:extLst>
                  <a:ext uri="{FF2B5EF4-FFF2-40B4-BE49-F238E27FC236}">
                    <a16:creationId xmlns:a16="http://schemas.microsoft.com/office/drawing/2014/main" id="{14AC1B3D-984E-7533-F664-41ABE66E0AFE}"/>
                  </a:ext>
                </a:extLst>
              </p:cNvPr>
              <p:cNvSpPr>
                <a:spLocks/>
              </p:cNvSpPr>
              <p:nvPr/>
            </p:nvSpPr>
            <p:spPr bwMode="auto">
              <a:xfrm>
                <a:off x="5522431" y="3685404"/>
                <a:ext cx="204432" cy="1040094"/>
              </a:xfrm>
              <a:custGeom>
                <a:avLst/>
                <a:gdLst>
                  <a:gd name="T0" fmla="*/ 2147483646 w 48"/>
                  <a:gd name="T1" fmla="*/ 2147483646 h 245"/>
                  <a:gd name="T2" fmla="*/ 2147483646 w 48"/>
                  <a:gd name="T3" fmla="*/ 2147483646 h 245"/>
                  <a:gd name="T4" fmla="*/ 2147483646 w 48"/>
                  <a:gd name="T5" fmla="*/ 2147483646 h 245"/>
                  <a:gd name="T6" fmla="*/ 2147483646 w 48"/>
                  <a:gd name="T7" fmla="*/ 2147483646 h 245"/>
                  <a:gd name="T8" fmla="*/ 2147483646 w 48"/>
                  <a:gd name="T9" fmla="*/ 2147483646 h 245"/>
                  <a:gd name="T10" fmla="*/ 2147483646 w 48"/>
                  <a:gd name="T11" fmla="*/ 2147483646 h 245"/>
                  <a:gd name="T12" fmla="*/ 0 w 48"/>
                  <a:gd name="T13" fmla="*/ 2147483646 h 245"/>
                  <a:gd name="T14" fmla="*/ 2147483646 w 48"/>
                  <a:gd name="T15" fmla="*/ 2147483646 h 245"/>
                  <a:gd name="T16" fmla="*/ 2147483646 w 48"/>
                  <a:gd name="T17" fmla="*/ 2147483646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45">
                    <a:moveTo>
                      <a:pt x="37" y="13"/>
                    </a:moveTo>
                    <a:cubicBezTo>
                      <a:pt x="40" y="14"/>
                      <a:pt x="42" y="17"/>
                      <a:pt x="42" y="19"/>
                    </a:cubicBezTo>
                    <a:cubicBezTo>
                      <a:pt x="48" y="223"/>
                      <a:pt x="48" y="223"/>
                      <a:pt x="48" y="223"/>
                    </a:cubicBezTo>
                    <a:cubicBezTo>
                      <a:pt x="48" y="226"/>
                      <a:pt x="46" y="229"/>
                      <a:pt x="43" y="230"/>
                    </a:cubicBezTo>
                    <a:cubicBezTo>
                      <a:pt x="11" y="244"/>
                      <a:pt x="11" y="244"/>
                      <a:pt x="11" y="244"/>
                    </a:cubicBezTo>
                    <a:cubicBezTo>
                      <a:pt x="9" y="245"/>
                      <a:pt x="6" y="243"/>
                      <a:pt x="6" y="241"/>
                    </a:cubicBezTo>
                    <a:cubicBezTo>
                      <a:pt x="0" y="4"/>
                      <a:pt x="0" y="4"/>
                      <a:pt x="0" y="4"/>
                    </a:cubicBezTo>
                    <a:cubicBezTo>
                      <a:pt x="0" y="2"/>
                      <a:pt x="2" y="0"/>
                      <a:pt x="4" y="1"/>
                    </a:cubicBezTo>
                    <a:lnTo>
                      <a:pt x="37" y="13"/>
                    </a:lnTo>
                    <a:close/>
                  </a:path>
                </a:pathLst>
              </a:custGeom>
              <a:solidFill>
                <a:srgbClr val="C5C6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69" name="Freeform 39">
                <a:extLst>
                  <a:ext uri="{FF2B5EF4-FFF2-40B4-BE49-F238E27FC236}">
                    <a16:creationId xmlns:a16="http://schemas.microsoft.com/office/drawing/2014/main" id="{68173CB7-0486-BB6D-63CB-7D0FEF42FEB6}"/>
                  </a:ext>
                </a:extLst>
              </p:cNvPr>
              <p:cNvSpPr>
                <a:spLocks/>
              </p:cNvSpPr>
              <p:nvPr/>
            </p:nvSpPr>
            <p:spPr bwMode="auto">
              <a:xfrm>
                <a:off x="5534983" y="3688990"/>
                <a:ext cx="204432" cy="1041888"/>
              </a:xfrm>
              <a:custGeom>
                <a:avLst/>
                <a:gdLst>
                  <a:gd name="T0" fmla="*/ 2147483646 w 48"/>
                  <a:gd name="T1" fmla="*/ 2147483646 h 245"/>
                  <a:gd name="T2" fmla="*/ 2147483646 w 48"/>
                  <a:gd name="T3" fmla="*/ 2147483646 h 245"/>
                  <a:gd name="T4" fmla="*/ 2147483646 w 48"/>
                  <a:gd name="T5" fmla="*/ 2147483646 h 245"/>
                  <a:gd name="T6" fmla="*/ 2147483646 w 48"/>
                  <a:gd name="T7" fmla="*/ 2147483646 h 245"/>
                  <a:gd name="T8" fmla="*/ 2147483646 w 48"/>
                  <a:gd name="T9" fmla="*/ 2147483646 h 245"/>
                  <a:gd name="T10" fmla="*/ 2147483646 w 48"/>
                  <a:gd name="T11" fmla="*/ 2147483646 h 245"/>
                  <a:gd name="T12" fmla="*/ 0 w 48"/>
                  <a:gd name="T13" fmla="*/ 2147483646 h 245"/>
                  <a:gd name="T14" fmla="*/ 2147483646 w 48"/>
                  <a:gd name="T15" fmla="*/ 2147483646 h 245"/>
                  <a:gd name="T16" fmla="*/ 2147483646 w 48"/>
                  <a:gd name="T17" fmla="*/ 2147483646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45">
                    <a:moveTo>
                      <a:pt x="38" y="13"/>
                    </a:moveTo>
                    <a:cubicBezTo>
                      <a:pt x="40" y="14"/>
                      <a:pt x="42" y="17"/>
                      <a:pt x="42" y="19"/>
                    </a:cubicBezTo>
                    <a:cubicBezTo>
                      <a:pt x="48" y="223"/>
                      <a:pt x="48" y="223"/>
                      <a:pt x="48" y="223"/>
                    </a:cubicBezTo>
                    <a:cubicBezTo>
                      <a:pt x="48" y="226"/>
                      <a:pt x="46" y="229"/>
                      <a:pt x="44" y="230"/>
                    </a:cubicBezTo>
                    <a:cubicBezTo>
                      <a:pt x="12" y="244"/>
                      <a:pt x="12" y="244"/>
                      <a:pt x="12" y="244"/>
                    </a:cubicBezTo>
                    <a:cubicBezTo>
                      <a:pt x="9" y="245"/>
                      <a:pt x="7" y="243"/>
                      <a:pt x="7" y="241"/>
                    </a:cubicBezTo>
                    <a:cubicBezTo>
                      <a:pt x="0" y="4"/>
                      <a:pt x="0" y="4"/>
                      <a:pt x="0" y="4"/>
                    </a:cubicBezTo>
                    <a:cubicBezTo>
                      <a:pt x="0" y="1"/>
                      <a:pt x="2" y="0"/>
                      <a:pt x="5" y="1"/>
                    </a:cubicBezTo>
                    <a:lnTo>
                      <a:pt x="38" y="13"/>
                    </a:lnTo>
                    <a:close/>
                  </a:path>
                </a:pathLst>
              </a:custGeom>
              <a:solidFill>
                <a:srgbClr val="E7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0" name="Freeform 40">
                <a:extLst>
                  <a:ext uri="{FF2B5EF4-FFF2-40B4-BE49-F238E27FC236}">
                    <a16:creationId xmlns:a16="http://schemas.microsoft.com/office/drawing/2014/main" id="{B85A24FB-B43C-E09C-6251-DE95625AB2EF}"/>
                  </a:ext>
                </a:extLst>
              </p:cNvPr>
              <p:cNvSpPr>
                <a:spLocks/>
              </p:cNvSpPr>
              <p:nvPr/>
            </p:nvSpPr>
            <p:spPr bwMode="auto">
              <a:xfrm>
                <a:off x="5565469" y="3735615"/>
                <a:ext cx="148842" cy="948638"/>
              </a:xfrm>
              <a:custGeom>
                <a:avLst/>
                <a:gdLst>
                  <a:gd name="T0" fmla="*/ 2147483646 w 83"/>
                  <a:gd name="T1" fmla="*/ 2147483646 h 529"/>
                  <a:gd name="T2" fmla="*/ 2147483646 w 83"/>
                  <a:gd name="T3" fmla="*/ 2147483646 h 529"/>
                  <a:gd name="T4" fmla="*/ 0 w 83"/>
                  <a:gd name="T5" fmla="*/ 0 h 529"/>
                  <a:gd name="T6" fmla="*/ 2147483646 w 83"/>
                  <a:gd name="T7" fmla="*/ 2147483646 h 529"/>
                  <a:gd name="T8" fmla="*/ 2147483646 w 83"/>
                  <a:gd name="T9" fmla="*/ 2147483646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29">
                    <a:moveTo>
                      <a:pt x="83" y="505"/>
                    </a:moveTo>
                    <a:lnTo>
                      <a:pt x="14" y="529"/>
                    </a:lnTo>
                    <a:lnTo>
                      <a:pt x="0" y="0"/>
                    </a:lnTo>
                    <a:lnTo>
                      <a:pt x="69" y="19"/>
                    </a:lnTo>
                    <a:lnTo>
                      <a:pt x="83" y="505"/>
                    </a:lnTo>
                    <a:close/>
                  </a:path>
                </a:pathLst>
              </a:custGeom>
              <a:solidFill>
                <a:srgbClr val="9AC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1" name="Freeform 41">
                <a:extLst>
                  <a:ext uri="{FF2B5EF4-FFF2-40B4-BE49-F238E27FC236}">
                    <a16:creationId xmlns:a16="http://schemas.microsoft.com/office/drawing/2014/main" id="{4433E87D-460A-30C9-CEA8-12C0F52B5FA7}"/>
                  </a:ext>
                </a:extLst>
              </p:cNvPr>
              <p:cNvSpPr>
                <a:spLocks/>
              </p:cNvSpPr>
              <p:nvPr/>
            </p:nvSpPr>
            <p:spPr bwMode="auto">
              <a:xfrm>
                <a:off x="5723276" y="3735615"/>
                <a:ext cx="500322" cy="921738"/>
              </a:xfrm>
              <a:custGeom>
                <a:avLst/>
                <a:gdLst>
                  <a:gd name="T0" fmla="*/ 2147483646 w 118"/>
                  <a:gd name="T1" fmla="*/ 0 h 217"/>
                  <a:gd name="T2" fmla="*/ 2147483646 w 118"/>
                  <a:gd name="T3" fmla="*/ 2147483646 h 217"/>
                  <a:gd name="T4" fmla="*/ 2147483646 w 118"/>
                  <a:gd name="T5" fmla="*/ 2147483646 h 217"/>
                  <a:gd name="T6" fmla="*/ 2147483646 w 118"/>
                  <a:gd name="T7" fmla="*/ 2147483646 h 217"/>
                  <a:gd name="T8" fmla="*/ 2147483646 w 118"/>
                  <a:gd name="T9" fmla="*/ 2147483646 h 217"/>
                  <a:gd name="T10" fmla="*/ 2147483646 w 118"/>
                  <a:gd name="T11" fmla="*/ 2147483646 h 217"/>
                  <a:gd name="T12" fmla="*/ 0 w 118"/>
                  <a:gd name="T13" fmla="*/ 2147483646 h 217"/>
                  <a:gd name="T14" fmla="*/ 2147483646 w 118"/>
                  <a:gd name="T15" fmla="*/ 2147483646 h 217"/>
                  <a:gd name="T16" fmla="*/ 2147483646 w 118"/>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 h="217">
                    <a:moveTo>
                      <a:pt x="108" y="0"/>
                    </a:moveTo>
                    <a:cubicBezTo>
                      <a:pt x="110" y="0"/>
                      <a:pt x="113" y="2"/>
                      <a:pt x="113" y="5"/>
                    </a:cubicBezTo>
                    <a:cubicBezTo>
                      <a:pt x="118" y="209"/>
                      <a:pt x="118" y="209"/>
                      <a:pt x="118" y="209"/>
                    </a:cubicBezTo>
                    <a:cubicBezTo>
                      <a:pt x="118" y="212"/>
                      <a:pt x="116" y="214"/>
                      <a:pt x="114" y="214"/>
                    </a:cubicBezTo>
                    <a:cubicBezTo>
                      <a:pt x="11" y="217"/>
                      <a:pt x="11" y="217"/>
                      <a:pt x="11" y="217"/>
                    </a:cubicBezTo>
                    <a:cubicBezTo>
                      <a:pt x="8" y="217"/>
                      <a:pt x="6" y="215"/>
                      <a:pt x="6" y="212"/>
                    </a:cubicBezTo>
                    <a:cubicBezTo>
                      <a:pt x="0" y="8"/>
                      <a:pt x="0" y="8"/>
                      <a:pt x="0" y="8"/>
                    </a:cubicBezTo>
                    <a:cubicBezTo>
                      <a:pt x="0" y="6"/>
                      <a:pt x="2" y="3"/>
                      <a:pt x="5" y="3"/>
                    </a:cubicBezTo>
                    <a:lnTo>
                      <a:pt x="108" y="0"/>
                    </a:lnTo>
                    <a:close/>
                  </a:path>
                </a:pathLst>
              </a:custGeom>
              <a:solidFill>
                <a:srgbClr val="E7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2" name="Freeform 42">
                <a:extLst>
                  <a:ext uri="{FF2B5EF4-FFF2-40B4-BE49-F238E27FC236}">
                    <a16:creationId xmlns:a16="http://schemas.microsoft.com/office/drawing/2014/main" id="{87573854-AC25-4F73-9151-8641C4E32DDD}"/>
                  </a:ext>
                </a:extLst>
              </p:cNvPr>
              <p:cNvSpPr>
                <a:spLocks/>
              </p:cNvSpPr>
              <p:nvPr/>
            </p:nvSpPr>
            <p:spPr bwMode="auto">
              <a:xfrm>
                <a:off x="6053237" y="4058403"/>
                <a:ext cx="114769" cy="281543"/>
              </a:xfrm>
              <a:custGeom>
                <a:avLst/>
                <a:gdLst>
                  <a:gd name="T0" fmla="*/ 2147483646 w 27"/>
                  <a:gd name="T1" fmla="*/ 0 h 66"/>
                  <a:gd name="T2" fmla="*/ 2147483646 w 27"/>
                  <a:gd name="T3" fmla="*/ 2147483646 h 66"/>
                  <a:gd name="T4" fmla="*/ 2147483646 w 27"/>
                  <a:gd name="T5" fmla="*/ 2147483646 h 66"/>
                  <a:gd name="T6" fmla="*/ 2147483646 w 27"/>
                  <a:gd name="T7" fmla="*/ 2147483646 h 66"/>
                  <a:gd name="T8" fmla="*/ 2147483646 w 27"/>
                  <a:gd name="T9" fmla="*/ 2147483646 h 66"/>
                  <a:gd name="T10" fmla="*/ 2147483646 w 27"/>
                  <a:gd name="T11" fmla="*/ 2147483646 h 66"/>
                  <a:gd name="T12" fmla="*/ 0 w 27"/>
                  <a:gd name="T13" fmla="*/ 2147483646 h 66"/>
                  <a:gd name="T14" fmla="*/ 2147483646 w 27"/>
                  <a:gd name="T15" fmla="*/ 2147483646 h 66"/>
                  <a:gd name="T16" fmla="*/ 2147483646 w 27"/>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66">
                    <a:moveTo>
                      <a:pt x="22" y="0"/>
                    </a:moveTo>
                    <a:cubicBezTo>
                      <a:pt x="24" y="0"/>
                      <a:pt x="25" y="1"/>
                      <a:pt x="25" y="2"/>
                    </a:cubicBezTo>
                    <a:cubicBezTo>
                      <a:pt x="26" y="63"/>
                      <a:pt x="26" y="63"/>
                      <a:pt x="26" y="63"/>
                    </a:cubicBezTo>
                    <a:cubicBezTo>
                      <a:pt x="27" y="64"/>
                      <a:pt x="25" y="65"/>
                      <a:pt x="24" y="65"/>
                    </a:cubicBezTo>
                    <a:cubicBezTo>
                      <a:pt x="5" y="66"/>
                      <a:pt x="5" y="66"/>
                      <a:pt x="5" y="66"/>
                    </a:cubicBezTo>
                    <a:cubicBezTo>
                      <a:pt x="3" y="66"/>
                      <a:pt x="2" y="65"/>
                      <a:pt x="2" y="63"/>
                    </a:cubicBezTo>
                    <a:cubicBezTo>
                      <a:pt x="0" y="3"/>
                      <a:pt x="0" y="3"/>
                      <a:pt x="0" y="3"/>
                    </a:cubicBezTo>
                    <a:cubicBezTo>
                      <a:pt x="0" y="2"/>
                      <a:pt x="1" y="1"/>
                      <a:pt x="3" y="1"/>
                    </a:cubicBezTo>
                    <a:lnTo>
                      <a:pt x="22"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3" name="Freeform 43">
                <a:extLst>
                  <a:ext uri="{FF2B5EF4-FFF2-40B4-BE49-F238E27FC236}">
                    <a16:creationId xmlns:a16="http://schemas.microsoft.com/office/drawing/2014/main" id="{E30EB46F-F0C5-F39F-0E46-610A15081A89}"/>
                  </a:ext>
                </a:extLst>
              </p:cNvPr>
              <p:cNvSpPr>
                <a:spLocks/>
              </p:cNvSpPr>
              <p:nvPr/>
            </p:nvSpPr>
            <p:spPr bwMode="auto">
              <a:xfrm>
                <a:off x="6173385" y="4203657"/>
                <a:ext cx="25106" cy="130909"/>
              </a:xfrm>
              <a:custGeom>
                <a:avLst/>
                <a:gdLst>
                  <a:gd name="T0" fmla="*/ 2147483646 w 6"/>
                  <a:gd name="T1" fmla="*/ 0 h 31"/>
                  <a:gd name="T2" fmla="*/ 2147483646 w 6"/>
                  <a:gd name="T3" fmla="*/ 0 h 31"/>
                  <a:gd name="T4" fmla="*/ 2147483646 w 6"/>
                  <a:gd name="T5" fmla="*/ 2147483646 h 31"/>
                  <a:gd name="T6" fmla="*/ 2147483646 w 6"/>
                  <a:gd name="T7" fmla="*/ 2147483646 h 31"/>
                  <a:gd name="T8" fmla="*/ 2147483646 w 6"/>
                  <a:gd name="T9" fmla="*/ 2147483646 h 31"/>
                  <a:gd name="T10" fmla="*/ 2147483646 w 6"/>
                  <a:gd name="T11" fmla="*/ 2147483646 h 31"/>
                  <a:gd name="T12" fmla="*/ 0 w 6"/>
                  <a:gd name="T13" fmla="*/ 2147483646 h 31"/>
                  <a:gd name="T14" fmla="*/ 2147483646 w 6"/>
                  <a:gd name="T15" fmla="*/ 0 h 31"/>
                  <a:gd name="T16" fmla="*/ 2147483646 w 6"/>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1">
                    <a:moveTo>
                      <a:pt x="5" y="0"/>
                    </a:moveTo>
                    <a:cubicBezTo>
                      <a:pt x="5" y="0"/>
                      <a:pt x="5" y="0"/>
                      <a:pt x="5" y="0"/>
                    </a:cubicBezTo>
                    <a:cubicBezTo>
                      <a:pt x="6" y="30"/>
                      <a:pt x="6" y="30"/>
                      <a:pt x="6" y="30"/>
                    </a:cubicBezTo>
                    <a:cubicBezTo>
                      <a:pt x="6" y="31"/>
                      <a:pt x="6" y="31"/>
                      <a:pt x="5" y="31"/>
                    </a:cubicBezTo>
                    <a:cubicBezTo>
                      <a:pt x="1" y="31"/>
                      <a:pt x="1" y="31"/>
                      <a:pt x="1" y="31"/>
                    </a:cubicBezTo>
                    <a:cubicBezTo>
                      <a:pt x="1" y="31"/>
                      <a:pt x="1" y="31"/>
                      <a:pt x="1" y="31"/>
                    </a:cubicBezTo>
                    <a:cubicBezTo>
                      <a:pt x="0" y="1"/>
                      <a:pt x="0" y="1"/>
                      <a:pt x="0" y="1"/>
                    </a:cubicBezTo>
                    <a:cubicBezTo>
                      <a:pt x="0" y="0"/>
                      <a:pt x="0" y="0"/>
                      <a:pt x="1" y="0"/>
                    </a:cubicBezTo>
                    <a:lnTo>
                      <a:pt x="5"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4" name="Freeform 44">
                <a:extLst>
                  <a:ext uri="{FF2B5EF4-FFF2-40B4-BE49-F238E27FC236}">
                    <a16:creationId xmlns:a16="http://schemas.microsoft.com/office/drawing/2014/main" id="{88EB494E-05CF-7407-B4E4-86134EA71113}"/>
                  </a:ext>
                </a:extLst>
              </p:cNvPr>
              <p:cNvSpPr>
                <a:spLocks/>
              </p:cNvSpPr>
              <p:nvPr/>
            </p:nvSpPr>
            <p:spPr bwMode="auto">
              <a:xfrm>
                <a:off x="6168006" y="4058403"/>
                <a:ext cx="26900" cy="136288"/>
              </a:xfrm>
              <a:custGeom>
                <a:avLst/>
                <a:gdLst>
                  <a:gd name="T0" fmla="*/ 2147483646 w 6"/>
                  <a:gd name="T1" fmla="*/ 0 h 32"/>
                  <a:gd name="T2" fmla="*/ 2147483646 w 6"/>
                  <a:gd name="T3" fmla="*/ 2147483646 h 32"/>
                  <a:gd name="T4" fmla="*/ 2147483646 w 6"/>
                  <a:gd name="T5" fmla="*/ 2147483646 h 32"/>
                  <a:gd name="T6" fmla="*/ 2147483646 w 6"/>
                  <a:gd name="T7" fmla="*/ 2147483646 h 32"/>
                  <a:gd name="T8" fmla="*/ 2147483646 w 6"/>
                  <a:gd name="T9" fmla="*/ 2147483646 h 32"/>
                  <a:gd name="T10" fmla="*/ 2147483646 w 6"/>
                  <a:gd name="T11" fmla="*/ 2147483646 h 32"/>
                  <a:gd name="T12" fmla="*/ 0 w 6"/>
                  <a:gd name="T13" fmla="*/ 2147483646 h 32"/>
                  <a:gd name="T14" fmla="*/ 2147483646 w 6"/>
                  <a:gd name="T15" fmla="*/ 0 h 32"/>
                  <a:gd name="T16" fmla="*/ 2147483646 w 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2">
                    <a:moveTo>
                      <a:pt x="5" y="0"/>
                    </a:moveTo>
                    <a:cubicBezTo>
                      <a:pt x="5" y="0"/>
                      <a:pt x="5" y="0"/>
                      <a:pt x="5" y="1"/>
                    </a:cubicBezTo>
                    <a:cubicBezTo>
                      <a:pt x="6" y="31"/>
                      <a:pt x="6" y="31"/>
                      <a:pt x="6" y="31"/>
                    </a:cubicBezTo>
                    <a:cubicBezTo>
                      <a:pt x="6" y="31"/>
                      <a:pt x="6" y="31"/>
                      <a:pt x="5" y="31"/>
                    </a:cubicBezTo>
                    <a:cubicBezTo>
                      <a:pt x="2" y="32"/>
                      <a:pt x="2" y="32"/>
                      <a:pt x="2" y="32"/>
                    </a:cubicBezTo>
                    <a:cubicBezTo>
                      <a:pt x="1" y="32"/>
                      <a:pt x="1" y="31"/>
                      <a:pt x="1" y="31"/>
                    </a:cubicBezTo>
                    <a:cubicBezTo>
                      <a:pt x="0" y="1"/>
                      <a:pt x="0" y="1"/>
                      <a:pt x="0" y="1"/>
                    </a:cubicBezTo>
                    <a:cubicBezTo>
                      <a:pt x="0" y="0"/>
                      <a:pt x="0" y="0"/>
                      <a:pt x="1" y="0"/>
                    </a:cubicBezTo>
                    <a:lnTo>
                      <a:pt x="5"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5" name="Freeform 45">
                <a:extLst>
                  <a:ext uri="{FF2B5EF4-FFF2-40B4-BE49-F238E27FC236}">
                    <a16:creationId xmlns:a16="http://schemas.microsoft.com/office/drawing/2014/main" id="{6973611D-204B-B513-BB0C-5322C6EE0669}"/>
                  </a:ext>
                </a:extLst>
              </p:cNvPr>
              <p:cNvSpPr>
                <a:spLocks/>
              </p:cNvSpPr>
              <p:nvPr/>
            </p:nvSpPr>
            <p:spPr bwMode="auto">
              <a:xfrm>
                <a:off x="5791420" y="4526445"/>
                <a:ext cx="34073" cy="43038"/>
              </a:xfrm>
              <a:custGeom>
                <a:avLst/>
                <a:gdLst>
                  <a:gd name="T0" fmla="*/ 2147483646 w 8"/>
                  <a:gd name="T1" fmla="*/ 0 h 10"/>
                  <a:gd name="T2" fmla="*/ 2147483646 w 8"/>
                  <a:gd name="T3" fmla="*/ 2147483646 h 10"/>
                  <a:gd name="T4" fmla="*/ 2147483646 w 8"/>
                  <a:gd name="T5" fmla="*/ 2147483646 h 10"/>
                  <a:gd name="T6" fmla="*/ 2147483646 w 8"/>
                  <a:gd name="T7" fmla="*/ 2147483646 h 10"/>
                  <a:gd name="T8" fmla="*/ 2147483646 w 8"/>
                  <a:gd name="T9" fmla="*/ 2147483646 h 10"/>
                  <a:gd name="T10" fmla="*/ 0 w 8"/>
                  <a:gd name="T11" fmla="*/ 2147483646 h 10"/>
                  <a:gd name="T12" fmla="*/ 0 w 8"/>
                  <a:gd name="T13" fmla="*/ 2147483646 h 10"/>
                  <a:gd name="T14" fmla="*/ 2147483646 w 8"/>
                  <a:gd name="T15" fmla="*/ 0 h 10"/>
                  <a:gd name="T16" fmla="*/ 2147483646 w 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0">
                    <a:moveTo>
                      <a:pt x="6" y="0"/>
                    </a:moveTo>
                    <a:cubicBezTo>
                      <a:pt x="7" y="0"/>
                      <a:pt x="8" y="1"/>
                      <a:pt x="8" y="2"/>
                    </a:cubicBezTo>
                    <a:cubicBezTo>
                      <a:pt x="8" y="8"/>
                      <a:pt x="8" y="8"/>
                      <a:pt x="8" y="8"/>
                    </a:cubicBezTo>
                    <a:cubicBezTo>
                      <a:pt x="8" y="9"/>
                      <a:pt x="7" y="10"/>
                      <a:pt x="7" y="10"/>
                    </a:cubicBezTo>
                    <a:cubicBezTo>
                      <a:pt x="2" y="10"/>
                      <a:pt x="2" y="10"/>
                      <a:pt x="2" y="10"/>
                    </a:cubicBezTo>
                    <a:cubicBezTo>
                      <a:pt x="1" y="10"/>
                      <a:pt x="0" y="9"/>
                      <a:pt x="0" y="8"/>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6" name="Freeform 46">
                <a:extLst>
                  <a:ext uri="{FF2B5EF4-FFF2-40B4-BE49-F238E27FC236}">
                    <a16:creationId xmlns:a16="http://schemas.microsoft.com/office/drawing/2014/main" id="{D40661A8-EC24-3E92-9D09-B90F128875B2}"/>
                  </a:ext>
                </a:extLst>
              </p:cNvPr>
              <p:cNvSpPr>
                <a:spLocks/>
              </p:cNvSpPr>
              <p:nvPr/>
            </p:nvSpPr>
            <p:spPr bwMode="auto">
              <a:xfrm>
                <a:off x="5832665" y="4522858"/>
                <a:ext cx="39452" cy="46625"/>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0 w 9"/>
                  <a:gd name="T11" fmla="*/ 2147483646 h 11"/>
                  <a:gd name="T12" fmla="*/ 0 w 9"/>
                  <a:gd name="T13" fmla="*/ 2147483646 h 11"/>
                  <a:gd name="T14" fmla="*/ 2147483646 w 9"/>
                  <a:gd name="T15" fmla="*/ 2147483646 h 11"/>
                  <a:gd name="T16" fmla="*/ 2147483646 w 9"/>
                  <a:gd name="T17" fmla="*/ 214748364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1">
                    <a:moveTo>
                      <a:pt x="7" y="1"/>
                    </a:moveTo>
                    <a:cubicBezTo>
                      <a:pt x="8" y="0"/>
                      <a:pt x="8" y="1"/>
                      <a:pt x="8" y="2"/>
                    </a:cubicBezTo>
                    <a:cubicBezTo>
                      <a:pt x="9" y="9"/>
                      <a:pt x="9" y="9"/>
                      <a:pt x="9" y="9"/>
                    </a:cubicBezTo>
                    <a:cubicBezTo>
                      <a:pt x="9" y="10"/>
                      <a:pt x="8" y="11"/>
                      <a:pt x="7" y="11"/>
                    </a:cubicBezTo>
                    <a:cubicBezTo>
                      <a:pt x="2" y="11"/>
                      <a:pt x="2" y="11"/>
                      <a:pt x="2" y="11"/>
                    </a:cubicBezTo>
                    <a:cubicBezTo>
                      <a:pt x="1" y="11"/>
                      <a:pt x="0" y="10"/>
                      <a:pt x="0" y="9"/>
                    </a:cubicBezTo>
                    <a:cubicBezTo>
                      <a:pt x="0" y="2"/>
                      <a:pt x="0" y="2"/>
                      <a:pt x="0" y="2"/>
                    </a:cubicBezTo>
                    <a:cubicBezTo>
                      <a:pt x="0" y="1"/>
                      <a:pt x="1" y="1"/>
                      <a:pt x="2" y="1"/>
                    </a:cubicBezTo>
                    <a:lnTo>
                      <a:pt x="7" y="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7" name="Freeform 47">
                <a:extLst>
                  <a:ext uri="{FF2B5EF4-FFF2-40B4-BE49-F238E27FC236}">
                    <a16:creationId xmlns:a16="http://schemas.microsoft.com/office/drawing/2014/main" id="{1AF3E6B3-57F5-00D1-0DE8-3BBE6D075F2D}"/>
                  </a:ext>
                </a:extLst>
              </p:cNvPr>
              <p:cNvSpPr>
                <a:spLocks/>
              </p:cNvSpPr>
              <p:nvPr/>
            </p:nvSpPr>
            <p:spPr bwMode="auto">
              <a:xfrm>
                <a:off x="5832665" y="4479820"/>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7" y="0"/>
                      <a:pt x="8" y="0"/>
                      <a:pt x="8" y="1"/>
                    </a:cubicBezTo>
                    <a:cubicBezTo>
                      <a:pt x="8" y="6"/>
                      <a:pt x="8" y="6"/>
                      <a:pt x="8" y="6"/>
                    </a:cubicBezTo>
                    <a:cubicBezTo>
                      <a:pt x="8" y="7"/>
                      <a:pt x="8" y="8"/>
                      <a:pt x="7" y="8"/>
                    </a:cubicBezTo>
                    <a:cubicBezTo>
                      <a:pt x="2" y="8"/>
                      <a:pt x="2" y="8"/>
                      <a:pt x="2" y="8"/>
                    </a:cubicBezTo>
                    <a:cubicBezTo>
                      <a:pt x="1" y="8"/>
                      <a:pt x="0" y="7"/>
                      <a:pt x="0" y="6"/>
                    </a:cubicBezTo>
                    <a:cubicBezTo>
                      <a:pt x="0" y="1"/>
                      <a:pt x="0" y="1"/>
                      <a:pt x="0" y="1"/>
                    </a:cubicBezTo>
                    <a:cubicBezTo>
                      <a:pt x="0" y="0"/>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8" name="Freeform 48">
                <a:extLst>
                  <a:ext uri="{FF2B5EF4-FFF2-40B4-BE49-F238E27FC236}">
                    <a16:creationId xmlns:a16="http://schemas.microsoft.com/office/drawing/2014/main" id="{FBD67B9A-7267-5BAD-2630-4EE71BAB8B47}"/>
                  </a:ext>
                </a:extLst>
              </p:cNvPr>
              <p:cNvSpPr>
                <a:spLocks/>
              </p:cNvSpPr>
              <p:nvPr/>
            </p:nvSpPr>
            <p:spPr bwMode="auto">
              <a:xfrm>
                <a:off x="5879290" y="4461887"/>
                <a:ext cx="34073" cy="39452"/>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0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6" y="8"/>
                    </a:cubicBezTo>
                    <a:cubicBezTo>
                      <a:pt x="1" y="9"/>
                      <a:pt x="1" y="9"/>
                      <a:pt x="1" y="9"/>
                    </a:cubicBezTo>
                    <a:cubicBezTo>
                      <a:pt x="1" y="9"/>
                      <a:pt x="0" y="8"/>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79" name="Freeform 49">
                <a:extLst>
                  <a:ext uri="{FF2B5EF4-FFF2-40B4-BE49-F238E27FC236}">
                    <a16:creationId xmlns:a16="http://schemas.microsoft.com/office/drawing/2014/main" id="{190942BD-038D-59AC-D104-E716E9F474DF}"/>
                  </a:ext>
                </a:extLst>
              </p:cNvPr>
              <p:cNvSpPr>
                <a:spLocks/>
              </p:cNvSpPr>
              <p:nvPr/>
            </p:nvSpPr>
            <p:spPr bwMode="auto">
              <a:xfrm>
                <a:off x="5875703" y="4415262"/>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2"/>
                    </a:cubicBezTo>
                    <a:cubicBezTo>
                      <a:pt x="9" y="6"/>
                      <a:pt x="9" y="6"/>
                      <a:pt x="9" y="6"/>
                    </a:cubicBezTo>
                    <a:cubicBezTo>
                      <a:pt x="9" y="7"/>
                      <a:pt x="8" y="8"/>
                      <a:pt x="7" y="8"/>
                    </a:cubicBezTo>
                    <a:cubicBezTo>
                      <a:pt x="2" y="8"/>
                      <a:pt x="2" y="8"/>
                      <a:pt x="2" y="8"/>
                    </a:cubicBezTo>
                    <a:cubicBezTo>
                      <a:pt x="1" y="8"/>
                      <a:pt x="0" y="7"/>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0" name="Freeform 50">
                <a:extLst>
                  <a:ext uri="{FF2B5EF4-FFF2-40B4-BE49-F238E27FC236}">
                    <a16:creationId xmlns:a16="http://schemas.microsoft.com/office/drawing/2014/main" id="{28AA1FAA-FF22-27D6-77DE-2667F89C2CFB}"/>
                  </a:ext>
                </a:extLst>
              </p:cNvPr>
              <p:cNvSpPr>
                <a:spLocks/>
              </p:cNvSpPr>
              <p:nvPr/>
            </p:nvSpPr>
            <p:spPr bwMode="auto">
              <a:xfrm>
                <a:off x="5875703" y="4368637"/>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7" y="0"/>
                      <a:pt x="8" y="0"/>
                      <a:pt x="8" y="1"/>
                    </a:cubicBezTo>
                    <a:cubicBezTo>
                      <a:pt x="8" y="6"/>
                      <a:pt x="8" y="6"/>
                      <a:pt x="8" y="6"/>
                    </a:cubicBezTo>
                    <a:cubicBezTo>
                      <a:pt x="8" y="7"/>
                      <a:pt x="8" y="8"/>
                      <a:pt x="7" y="8"/>
                    </a:cubicBezTo>
                    <a:cubicBezTo>
                      <a:pt x="2" y="8"/>
                      <a:pt x="2" y="8"/>
                      <a:pt x="2" y="8"/>
                    </a:cubicBezTo>
                    <a:cubicBezTo>
                      <a:pt x="1" y="8"/>
                      <a:pt x="0" y="7"/>
                      <a:pt x="0" y="6"/>
                    </a:cubicBezTo>
                    <a:cubicBezTo>
                      <a:pt x="0" y="1"/>
                      <a:pt x="0" y="1"/>
                      <a:pt x="0" y="1"/>
                    </a:cubicBezTo>
                    <a:cubicBezTo>
                      <a:pt x="0" y="0"/>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1" name="Freeform 51">
                <a:extLst>
                  <a:ext uri="{FF2B5EF4-FFF2-40B4-BE49-F238E27FC236}">
                    <a16:creationId xmlns:a16="http://schemas.microsoft.com/office/drawing/2014/main" id="{62426919-6731-0E2F-B137-AC5A7FF8EE02}"/>
                  </a:ext>
                </a:extLst>
              </p:cNvPr>
              <p:cNvSpPr>
                <a:spLocks/>
              </p:cNvSpPr>
              <p:nvPr/>
            </p:nvSpPr>
            <p:spPr bwMode="auto">
              <a:xfrm>
                <a:off x="5875703" y="4318426"/>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2"/>
                    </a:cubicBezTo>
                    <a:cubicBezTo>
                      <a:pt x="8" y="7"/>
                      <a:pt x="8" y="7"/>
                      <a:pt x="8" y="7"/>
                    </a:cubicBezTo>
                    <a:cubicBezTo>
                      <a:pt x="8" y="8"/>
                      <a:pt x="7" y="8"/>
                      <a:pt x="6" y="8"/>
                    </a:cubicBezTo>
                    <a:cubicBezTo>
                      <a:pt x="1" y="8"/>
                      <a:pt x="1" y="8"/>
                      <a:pt x="1" y="8"/>
                    </a:cubicBezTo>
                    <a:cubicBezTo>
                      <a:pt x="1" y="8"/>
                      <a:pt x="0" y="8"/>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2" name="Freeform 52">
                <a:extLst>
                  <a:ext uri="{FF2B5EF4-FFF2-40B4-BE49-F238E27FC236}">
                    <a16:creationId xmlns:a16="http://schemas.microsoft.com/office/drawing/2014/main" id="{2749B844-E52F-EF08-3D24-1202E295EBBC}"/>
                  </a:ext>
                </a:extLst>
              </p:cNvPr>
              <p:cNvSpPr>
                <a:spLocks/>
              </p:cNvSpPr>
              <p:nvPr/>
            </p:nvSpPr>
            <p:spPr bwMode="auto">
              <a:xfrm>
                <a:off x="5872117" y="4271801"/>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1"/>
                    </a:cubicBezTo>
                    <a:cubicBezTo>
                      <a:pt x="9" y="6"/>
                      <a:pt x="9" y="6"/>
                      <a:pt x="9" y="6"/>
                    </a:cubicBezTo>
                    <a:cubicBezTo>
                      <a:pt x="9" y="7"/>
                      <a:pt x="8" y="8"/>
                      <a:pt x="7" y="8"/>
                    </a:cubicBezTo>
                    <a:cubicBezTo>
                      <a:pt x="2" y="8"/>
                      <a:pt x="2" y="8"/>
                      <a:pt x="2" y="8"/>
                    </a:cubicBezTo>
                    <a:cubicBezTo>
                      <a:pt x="1" y="8"/>
                      <a:pt x="1" y="7"/>
                      <a:pt x="1" y="6"/>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3" name="Freeform 53">
                <a:extLst>
                  <a:ext uri="{FF2B5EF4-FFF2-40B4-BE49-F238E27FC236}">
                    <a16:creationId xmlns:a16="http://schemas.microsoft.com/office/drawing/2014/main" id="{2FA22F51-DF4E-6728-6BA9-76AD0B70783B}"/>
                  </a:ext>
                </a:extLst>
              </p:cNvPr>
              <p:cNvSpPr>
                <a:spLocks/>
              </p:cNvSpPr>
              <p:nvPr/>
            </p:nvSpPr>
            <p:spPr bwMode="auto">
              <a:xfrm>
                <a:off x="5872117" y="4219797"/>
                <a:ext cx="34073" cy="39452"/>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2147483646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7" y="0"/>
                    </a:moveTo>
                    <a:cubicBezTo>
                      <a:pt x="7" y="0"/>
                      <a:pt x="8" y="1"/>
                      <a:pt x="8" y="2"/>
                    </a:cubicBezTo>
                    <a:cubicBezTo>
                      <a:pt x="8" y="7"/>
                      <a:pt x="8" y="7"/>
                      <a:pt x="8" y="7"/>
                    </a:cubicBezTo>
                    <a:cubicBezTo>
                      <a:pt x="8" y="8"/>
                      <a:pt x="8" y="9"/>
                      <a:pt x="7" y="9"/>
                    </a:cubicBezTo>
                    <a:cubicBezTo>
                      <a:pt x="2" y="9"/>
                      <a:pt x="2" y="9"/>
                      <a:pt x="2" y="9"/>
                    </a:cubicBezTo>
                    <a:cubicBezTo>
                      <a:pt x="1" y="9"/>
                      <a:pt x="0" y="8"/>
                      <a:pt x="0" y="7"/>
                    </a:cubicBezTo>
                    <a:cubicBezTo>
                      <a:pt x="0" y="2"/>
                      <a:pt x="0" y="2"/>
                      <a:pt x="0" y="2"/>
                    </a:cubicBezTo>
                    <a:cubicBezTo>
                      <a:pt x="0" y="1"/>
                      <a:pt x="1" y="1"/>
                      <a:pt x="2" y="1"/>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4" name="Freeform 54">
                <a:extLst>
                  <a:ext uri="{FF2B5EF4-FFF2-40B4-BE49-F238E27FC236}">
                    <a16:creationId xmlns:a16="http://schemas.microsoft.com/office/drawing/2014/main" id="{ABA5823A-0FAB-D1DD-48B3-7C1EBF7326B5}"/>
                  </a:ext>
                </a:extLst>
              </p:cNvPr>
              <p:cNvSpPr>
                <a:spLocks/>
              </p:cNvSpPr>
              <p:nvPr/>
            </p:nvSpPr>
            <p:spPr bwMode="auto">
              <a:xfrm>
                <a:off x="5872117" y="4173172"/>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2"/>
                    </a:cubicBezTo>
                    <a:cubicBezTo>
                      <a:pt x="8" y="6"/>
                      <a:pt x="8" y="6"/>
                      <a:pt x="8" y="6"/>
                    </a:cubicBezTo>
                    <a:cubicBezTo>
                      <a:pt x="8" y="7"/>
                      <a:pt x="7" y="8"/>
                      <a:pt x="7" y="8"/>
                    </a:cubicBezTo>
                    <a:cubicBezTo>
                      <a:pt x="2" y="8"/>
                      <a:pt x="2" y="8"/>
                      <a:pt x="2" y="8"/>
                    </a:cubicBezTo>
                    <a:cubicBezTo>
                      <a:pt x="1" y="8"/>
                      <a:pt x="0" y="8"/>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5" name="Freeform 55">
                <a:extLst>
                  <a:ext uri="{FF2B5EF4-FFF2-40B4-BE49-F238E27FC236}">
                    <a16:creationId xmlns:a16="http://schemas.microsoft.com/office/drawing/2014/main" id="{69CB46A9-3342-8271-A95C-3A17DF792AFB}"/>
                  </a:ext>
                </a:extLst>
              </p:cNvPr>
              <p:cNvSpPr>
                <a:spLocks/>
              </p:cNvSpPr>
              <p:nvPr/>
            </p:nvSpPr>
            <p:spPr bwMode="auto">
              <a:xfrm>
                <a:off x="5866738" y="4126547"/>
                <a:ext cx="39452"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0"/>
                      <a:pt x="9" y="1"/>
                    </a:cubicBezTo>
                    <a:cubicBezTo>
                      <a:pt x="9" y="6"/>
                      <a:pt x="9" y="6"/>
                      <a:pt x="9" y="6"/>
                    </a:cubicBezTo>
                    <a:cubicBezTo>
                      <a:pt x="9" y="7"/>
                      <a:pt x="8" y="8"/>
                      <a:pt x="7" y="8"/>
                    </a:cubicBezTo>
                    <a:cubicBezTo>
                      <a:pt x="2" y="8"/>
                      <a:pt x="2" y="8"/>
                      <a:pt x="2" y="8"/>
                    </a:cubicBezTo>
                    <a:cubicBezTo>
                      <a:pt x="1" y="8"/>
                      <a:pt x="1" y="7"/>
                      <a:pt x="1" y="6"/>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6" name="Freeform 56">
                <a:extLst>
                  <a:ext uri="{FF2B5EF4-FFF2-40B4-BE49-F238E27FC236}">
                    <a16:creationId xmlns:a16="http://schemas.microsoft.com/office/drawing/2014/main" id="{A81B2CA7-411E-298A-2EB4-39D560A808CC}"/>
                  </a:ext>
                </a:extLst>
              </p:cNvPr>
              <p:cNvSpPr>
                <a:spLocks/>
              </p:cNvSpPr>
              <p:nvPr/>
            </p:nvSpPr>
            <p:spPr bwMode="auto">
              <a:xfrm>
                <a:off x="5866738" y="4076336"/>
                <a:ext cx="34073" cy="37659"/>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0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7" y="0"/>
                    </a:moveTo>
                    <a:cubicBezTo>
                      <a:pt x="8" y="0"/>
                      <a:pt x="8" y="1"/>
                      <a:pt x="8" y="2"/>
                    </a:cubicBezTo>
                    <a:cubicBezTo>
                      <a:pt x="8" y="7"/>
                      <a:pt x="8" y="7"/>
                      <a:pt x="8" y="7"/>
                    </a:cubicBezTo>
                    <a:cubicBezTo>
                      <a:pt x="8" y="8"/>
                      <a:pt x="8" y="8"/>
                      <a:pt x="7" y="8"/>
                    </a:cubicBezTo>
                    <a:cubicBezTo>
                      <a:pt x="2" y="9"/>
                      <a:pt x="2" y="9"/>
                      <a:pt x="2" y="9"/>
                    </a:cubicBezTo>
                    <a:cubicBezTo>
                      <a:pt x="1" y="9"/>
                      <a:pt x="0" y="8"/>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7" name="Freeform 57">
                <a:extLst>
                  <a:ext uri="{FF2B5EF4-FFF2-40B4-BE49-F238E27FC236}">
                    <a16:creationId xmlns:a16="http://schemas.microsoft.com/office/drawing/2014/main" id="{DF5175EE-2754-806A-A89F-EDD6C3174F04}"/>
                  </a:ext>
                </a:extLst>
              </p:cNvPr>
              <p:cNvSpPr>
                <a:spLocks/>
              </p:cNvSpPr>
              <p:nvPr/>
            </p:nvSpPr>
            <p:spPr bwMode="auto">
              <a:xfrm>
                <a:off x="5866738" y="4029711"/>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2"/>
                    </a:cubicBezTo>
                    <a:cubicBezTo>
                      <a:pt x="8" y="6"/>
                      <a:pt x="8" y="6"/>
                      <a:pt x="8" y="6"/>
                    </a:cubicBezTo>
                    <a:cubicBezTo>
                      <a:pt x="8" y="7"/>
                      <a:pt x="7" y="8"/>
                      <a:pt x="7" y="8"/>
                    </a:cubicBezTo>
                    <a:cubicBezTo>
                      <a:pt x="2" y="8"/>
                      <a:pt x="2" y="8"/>
                      <a:pt x="2" y="8"/>
                    </a:cubicBezTo>
                    <a:cubicBezTo>
                      <a:pt x="1" y="8"/>
                      <a:pt x="0" y="7"/>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8" name="Freeform 58">
                <a:extLst>
                  <a:ext uri="{FF2B5EF4-FFF2-40B4-BE49-F238E27FC236}">
                    <a16:creationId xmlns:a16="http://schemas.microsoft.com/office/drawing/2014/main" id="{6DA7535A-4D73-3A5E-F77F-A7856A37DC80}"/>
                  </a:ext>
                </a:extLst>
              </p:cNvPr>
              <p:cNvSpPr>
                <a:spLocks/>
              </p:cNvSpPr>
              <p:nvPr/>
            </p:nvSpPr>
            <p:spPr bwMode="auto">
              <a:xfrm>
                <a:off x="5863151" y="3983086"/>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0"/>
                      <a:pt x="9" y="1"/>
                    </a:cubicBezTo>
                    <a:cubicBezTo>
                      <a:pt x="9" y="6"/>
                      <a:pt x="9" y="6"/>
                      <a:pt x="9" y="6"/>
                    </a:cubicBezTo>
                    <a:cubicBezTo>
                      <a:pt x="9" y="7"/>
                      <a:pt x="8" y="8"/>
                      <a:pt x="7" y="8"/>
                    </a:cubicBezTo>
                    <a:cubicBezTo>
                      <a:pt x="2" y="8"/>
                      <a:pt x="2" y="8"/>
                      <a:pt x="2" y="8"/>
                    </a:cubicBezTo>
                    <a:cubicBezTo>
                      <a:pt x="1" y="8"/>
                      <a:pt x="1" y="7"/>
                      <a:pt x="1" y="6"/>
                    </a:cubicBezTo>
                    <a:cubicBezTo>
                      <a:pt x="0" y="1"/>
                      <a:pt x="0" y="1"/>
                      <a:pt x="0" y="1"/>
                    </a:cubicBezTo>
                    <a:cubicBezTo>
                      <a:pt x="0" y="0"/>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89" name="Freeform 59">
                <a:extLst>
                  <a:ext uri="{FF2B5EF4-FFF2-40B4-BE49-F238E27FC236}">
                    <a16:creationId xmlns:a16="http://schemas.microsoft.com/office/drawing/2014/main" id="{681F853D-159B-6E2E-7928-3D173B90DE01}"/>
                  </a:ext>
                </a:extLst>
              </p:cNvPr>
              <p:cNvSpPr>
                <a:spLocks/>
              </p:cNvSpPr>
              <p:nvPr/>
            </p:nvSpPr>
            <p:spPr bwMode="auto">
              <a:xfrm>
                <a:off x="5922328" y="4445748"/>
                <a:ext cx="37659" cy="37659"/>
              </a:xfrm>
              <a:custGeom>
                <a:avLst/>
                <a:gdLst>
                  <a:gd name="T0" fmla="*/ 2147483646 w 9"/>
                  <a:gd name="T1" fmla="*/ 0 h 9"/>
                  <a:gd name="T2" fmla="*/ 2147483646 w 9"/>
                  <a:gd name="T3" fmla="*/ 2147483646 h 9"/>
                  <a:gd name="T4" fmla="*/ 2147483646 w 9"/>
                  <a:gd name="T5" fmla="*/ 2147483646 h 9"/>
                  <a:gd name="T6" fmla="*/ 2147483646 w 9"/>
                  <a:gd name="T7" fmla="*/ 2147483646 h 9"/>
                  <a:gd name="T8" fmla="*/ 2147483646 w 9"/>
                  <a:gd name="T9" fmla="*/ 2147483646 h 9"/>
                  <a:gd name="T10" fmla="*/ 0 w 9"/>
                  <a:gd name="T11" fmla="*/ 2147483646 h 9"/>
                  <a:gd name="T12" fmla="*/ 0 w 9"/>
                  <a:gd name="T13" fmla="*/ 2147483646 h 9"/>
                  <a:gd name="T14" fmla="*/ 2147483646 w 9"/>
                  <a:gd name="T15" fmla="*/ 0 h 9"/>
                  <a:gd name="T16" fmla="*/ 2147483646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7" y="0"/>
                    </a:moveTo>
                    <a:cubicBezTo>
                      <a:pt x="8" y="0"/>
                      <a:pt x="8" y="1"/>
                      <a:pt x="8" y="2"/>
                    </a:cubicBezTo>
                    <a:cubicBezTo>
                      <a:pt x="9" y="7"/>
                      <a:pt x="9" y="7"/>
                      <a:pt x="9" y="7"/>
                    </a:cubicBezTo>
                    <a:cubicBezTo>
                      <a:pt x="9" y="8"/>
                      <a:pt x="8" y="8"/>
                      <a:pt x="7" y="8"/>
                    </a:cubicBezTo>
                    <a:cubicBezTo>
                      <a:pt x="2" y="9"/>
                      <a:pt x="2" y="9"/>
                      <a:pt x="2" y="9"/>
                    </a:cubicBezTo>
                    <a:cubicBezTo>
                      <a:pt x="1" y="9"/>
                      <a:pt x="0" y="8"/>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0" name="Freeform 60">
                <a:extLst>
                  <a:ext uri="{FF2B5EF4-FFF2-40B4-BE49-F238E27FC236}">
                    <a16:creationId xmlns:a16="http://schemas.microsoft.com/office/drawing/2014/main" id="{B02DF537-8B46-5CD5-37CF-C0E81DDFC26D}"/>
                  </a:ext>
                </a:extLst>
              </p:cNvPr>
              <p:cNvSpPr>
                <a:spLocks/>
              </p:cNvSpPr>
              <p:nvPr/>
            </p:nvSpPr>
            <p:spPr bwMode="auto">
              <a:xfrm>
                <a:off x="5922328" y="4399123"/>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1"/>
                    </a:cubicBezTo>
                    <a:cubicBezTo>
                      <a:pt x="8" y="6"/>
                      <a:pt x="8" y="6"/>
                      <a:pt x="8" y="6"/>
                    </a:cubicBezTo>
                    <a:cubicBezTo>
                      <a:pt x="8" y="7"/>
                      <a:pt x="8" y="8"/>
                      <a:pt x="7" y="8"/>
                    </a:cubicBezTo>
                    <a:cubicBezTo>
                      <a:pt x="2" y="8"/>
                      <a:pt x="2" y="8"/>
                      <a:pt x="2" y="8"/>
                    </a:cubicBezTo>
                    <a:cubicBezTo>
                      <a:pt x="1" y="8"/>
                      <a:pt x="0" y="7"/>
                      <a:pt x="0" y="7"/>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1" name="Freeform 61">
                <a:extLst>
                  <a:ext uri="{FF2B5EF4-FFF2-40B4-BE49-F238E27FC236}">
                    <a16:creationId xmlns:a16="http://schemas.microsoft.com/office/drawing/2014/main" id="{E0E61ED3-35C8-2E37-731E-ACC3BA8C4B62}"/>
                  </a:ext>
                </a:extLst>
              </p:cNvPr>
              <p:cNvSpPr>
                <a:spLocks/>
              </p:cNvSpPr>
              <p:nvPr/>
            </p:nvSpPr>
            <p:spPr bwMode="auto">
              <a:xfrm>
                <a:off x="5922328" y="4352498"/>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7" y="8"/>
                      <a:pt x="6" y="8"/>
                    </a:cubicBezTo>
                    <a:cubicBezTo>
                      <a:pt x="1" y="8"/>
                      <a:pt x="1" y="8"/>
                      <a:pt x="1" y="8"/>
                    </a:cubicBezTo>
                    <a:cubicBezTo>
                      <a:pt x="1" y="8"/>
                      <a:pt x="0" y="7"/>
                      <a:pt x="0" y="6"/>
                    </a:cubicBezTo>
                    <a:cubicBezTo>
                      <a:pt x="0" y="1"/>
                      <a:pt x="0" y="1"/>
                      <a:pt x="0" y="1"/>
                    </a:cubicBezTo>
                    <a:cubicBezTo>
                      <a:pt x="0" y="0"/>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2" name="Freeform 62">
                <a:extLst>
                  <a:ext uri="{FF2B5EF4-FFF2-40B4-BE49-F238E27FC236}">
                    <a16:creationId xmlns:a16="http://schemas.microsoft.com/office/drawing/2014/main" id="{330980A1-AABE-EC73-B921-DBC2395D9828}"/>
                  </a:ext>
                </a:extLst>
              </p:cNvPr>
              <p:cNvSpPr>
                <a:spLocks/>
              </p:cNvSpPr>
              <p:nvPr/>
            </p:nvSpPr>
            <p:spPr bwMode="auto">
              <a:xfrm>
                <a:off x="5918742" y="4300493"/>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2"/>
                    </a:cubicBezTo>
                    <a:cubicBezTo>
                      <a:pt x="9" y="7"/>
                      <a:pt x="9" y="7"/>
                      <a:pt x="9" y="7"/>
                    </a:cubicBezTo>
                    <a:cubicBezTo>
                      <a:pt x="9" y="7"/>
                      <a:pt x="8" y="8"/>
                      <a:pt x="7" y="8"/>
                    </a:cubicBezTo>
                    <a:cubicBezTo>
                      <a:pt x="2" y="8"/>
                      <a:pt x="2" y="8"/>
                      <a:pt x="2" y="8"/>
                    </a:cubicBezTo>
                    <a:cubicBezTo>
                      <a:pt x="1" y="8"/>
                      <a:pt x="0" y="8"/>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3" name="Freeform 63">
                <a:extLst>
                  <a:ext uri="{FF2B5EF4-FFF2-40B4-BE49-F238E27FC236}">
                    <a16:creationId xmlns:a16="http://schemas.microsoft.com/office/drawing/2014/main" id="{92BD5859-3232-27F4-A6FC-0CB93DF50A6B}"/>
                  </a:ext>
                </a:extLst>
              </p:cNvPr>
              <p:cNvSpPr>
                <a:spLocks/>
              </p:cNvSpPr>
              <p:nvPr/>
            </p:nvSpPr>
            <p:spPr bwMode="auto">
              <a:xfrm>
                <a:off x="5918742" y="4253868"/>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7" y="0"/>
                      <a:pt x="8" y="0"/>
                      <a:pt x="8" y="1"/>
                    </a:cubicBezTo>
                    <a:cubicBezTo>
                      <a:pt x="8" y="6"/>
                      <a:pt x="8" y="6"/>
                      <a:pt x="8" y="6"/>
                    </a:cubicBezTo>
                    <a:cubicBezTo>
                      <a:pt x="8" y="7"/>
                      <a:pt x="8" y="8"/>
                      <a:pt x="7" y="8"/>
                    </a:cubicBezTo>
                    <a:cubicBezTo>
                      <a:pt x="2" y="8"/>
                      <a:pt x="2" y="8"/>
                      <a:pt x="2" y="8"/>
                    </a:cubicBezTo>
                    <a:cubicBezTo>
                      <a:pt x="1" y="8"/>
                      <a:pt x="0" y="7"/>
                      <a:pt x="0" y="6"/>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4" name="Freeform 64">
                <a:extLst>
                  <a:ext uri="{FF2B5EF4-FFF2-40B4-BE49-F238E27FC236}">
                    <a16:creationId xmlns:a16="http://schemas.microsoft.com/office/drawing/2014/main" id="{33CF6273-6516-2ADE-AE3A-0749659F4D45}"/>
                  </a:ext>
                </a:extLst>
              </p:cNvPr>
              <p:cNvSpPr>
                <a:spLocks/>
              </p:cNvSpPr>
              <p:nvPr/>
            </p:nvSpPr>
            <p:spPr bwMode="auto">
              <a:xfrm>
                <a:off x="5918742" y="4203657"/>
                <a:ext cx="34073" cy="37659"/>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2147483646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6" y="8"/>
                    </a:cubicBezTo>
                    <a:cubicBezTo>
                      <a:pt x="1" y="9"/>
                      <a:pt x="1" y="9"/>
                      <a:pt x="1" y="9"/>
                    </a:cubicBezTo>
                    <a:cubicBezTo>
                      <a:pt x="1" y="9"/>
                      <a:pt x="0" y="8"/>
                      <a:pt x="0" y="7"/>
                    </a:cubicBezTo>
                    <a:cubicBezTo>
                      <a:pt x="0" y="2"/>
                      <a:pt x="0" y="2"/>
                      <a:pt x="0" y="2"/>
                    </a:cubicBezTo>
                    <a:cubicBezTo>
                      <a:pt x="0" y="1"/>
                      <a:pt x="0" y="1"/>
                      <a:pt x="1" y="1"/>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5" name="Freeform 65">
                <a:extLst>
                  <a:ext uri="{FF2B5EF4-FFF2-40B4-BE49-F238E27FC236}">
                    <a16:creationId xmlns:a16="http://schemas.microsoft.com/office/drawing/2014/main" id="{6100A98C-FDE4-C680-8781-E80D1FB5DF7A}"/>
                  </a:ext>
                </a:extLst>
              </p:cNvPr>
              <p:cNvSpPr>
                <a:spLocks/>
              </p:cNvSpPr>
              <p:nvPr/>
            </p:nvSpPr>
            <p:spPr bwMode="auto">
              <a:xfrm>
                <a:off x="5913362" y="4157032"/>
                <a:ext cx="39452"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2"/>
                    </a:cubicBezTo>
                    <a:cubicBezTo>
                      <a:pt x="9" y="6"/>
                      <a:pt x="9" y="6"/>
                      <a:pt x="9" y="6"/>
                    </a:cubicBezTo>
                    <a:cubicBezTo>
                      <a:pt x="9" y="7"/>
                      <a:pt x="8" y="8"/>
                      <a:pt x="7" y="8"/>
                    </a:cubicBezTo>
                    <a:cubicBezTo>
                      <a:pt x="2" y="8"/>
                      <a:pt x="2" y="8"/>
                      <a:pt x="2" y="8"/>
                    </a:cubicBezTo>
                    <a:cubicBezTo>
                      <a:pt x="1" y="8"/>
                      <a:pt x="1" y="8"/>
                      <a:pt x="1"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6" name="Freeform 66">
                <a:extLst>
                  <a:ext uri="{FF2B5EF4-FFF2-40B4-BE49-F238E27FC236}">
                    <a16:creationId xmlns:a16="http://schemas.microsoft.com/office/drawing/2014/main" id="{49977EB7-C656-9DB8-2E9E-F0D67388C80E}"/>
                  </a:ext>
                </a:extLst>
              </p:cNvPr>
              <p:cNvSpPr>
                <a:spLocks/>
              </p:cNvSpPr>
              <p:nvPr/>
            </p:nvSpPr>
            <p:spPr bwMode="auto">
              <a:xfrm>
                <a:off x="5913362" y="4110407"/>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8" y="0"/>
                      <a:pt x="8" y="0"/>
                      <a:pt x="8" y="1"/>
                    </a:cubicBezTo>
                    <a:cubicBezTo>
                      <a:pt x="8" y="6"/>
                      <a:pt x="8" y="6"/>
                      <a:pt x="8" y="6"/>
                    </a:cubicBezTo>
                    <a:cubicBezTo>
                      <a:pt x="8" y="7"/>
                      <a:pt x="8" y="8"/>
                      <a:pt x="7" y="8"/>
                    </a:cubicBezTo>
                    <a:cubicBezTo>
                      <a:pt x="2" y="8"/>
                      <a:pt x="2" y="8"/>
                      <a:pt x="2" y="8"/>
                    </a:cubicBezTo>
                    <a:cubicBezTo>
                      <a:pt x="1" y="8"/>
                      <a:pt x="0" y="7"/>
                      <a:pt x="0" y="6"/>
                    </a:cubicBezTo>
                    <a:cubicBezTo>
                      <a:pt x="0" y="1"/>
                      <a:pt x="0" y="1"/>
                      <a:pt x="0" y="1"/>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7" name="Freeform 67">
                <a:extLst>
                  <a:ext uri="{FF2B5EF4-FFF2-40B4-BE49-F238E27FC236}">
                    <a16:creationId xmlns:a16="http://schemas.microsoft.com/office/drawing/2014/main" id="{564A5C19-BAC0-58D9-A255-DB8F1E026DC6}"/>
                  </a:ext>
                </a:extLst>
              </p:cNvPr>
              <p:cNvSpPr>
                <a:spLocks/>
              </p:cNvSpPr>
              <p:nvPr/>
            </p:nvSpPr>
            <p:spPr bwMode="auto">
              <a:xfrm>
                <a:off x="5913362" y="4058403"/>
                <a:ext cx="34073" cy="39452"/>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0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7" y="8"/>
                    </a:cubicBezTo>
                    <a:cubicBezTo>
                      <a:pt x="2" y="9"/>
                      <a:pt x="2" y="9"/>
                      <a:pt x="2" y="9"/>
                    </a:cubicBezTo>
                    <a:cubicBezTo>
                      <a:pt x="1" y="9"/>
                      <a:pt x="0" y="8"/>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8" name="Freeform 68">
                <a:extLst>
                  <a:ext uri="{FF2B5EF4-FFF2-40B4-BE49-F238E27FC236}">
                    <a16:creationId xmlns:a16="http://schemas.microsoft.com/office/drawing/2014/main" id="{59857FC6-1220-9907-EC88-0C312F408732}"/>
                  </a:ext>
                </a:extLst>
              </p:cNvPr>
              <p:cNvSpPr>
                <a:spLocks/>
              </p:cNvSpPr>
              <p:nvPr/>
            </p:nvSpPr>
            <p:spPr bwMode="auto">
              <a:xfrm>
                <a:off x="5909776" y="4011778"/>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1"/>
                    </a:cubicBezTo>
                    <a:cubicBezTo>
                      <a:pt x="9" y="6"/>
                      <a:pt x="9" y="6"/>
                      <a:pt x="9" y="6"/>
                    </a:cubicBezTo>
                    <a:cubicBezTo>
                      <a:pt x="9" y="7"/>
                      <a:pt x="8" y="8"/>
                      <a:pt x="7" y="8"/>
                    </a:cubicBezTo>
                    <a:cubicBezTo>
                      <a:pt x="2" y="8"/>
                      <a:pt x="2" y="8"/>
                      <a:pt x="2" y="8"/>
                    </a:cubicBezTo>
                    <a:cubicBezTo>
                      <a:pt x="1" y="8"/>
                      <a:pt x="1" y="7"/>
                      <a:pt x="1"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99" name="Freeform 69">
                <a:extLst>
                  <a:ext uri="{FF2B5EF4-FFF2-40B4-BE49-F238E27FC236}">
                    <a16:creationId xmlns:a16="http://schemas.microsoft.com/office/drawing/2014/main" id="{8ED869C8-C2C9-FFA8-5E87-3BF004DF8064}"/>
                  </a:ext>
                </a:extLst>
              </p:cNvPr>
              <p:cNvSpPr>
                <a:spLocks/>
              </p:cNvSpPr>
              <p:nvPr/>
            </p:nvSpPr>
            <p:spPr bwMode="auto">
              <a:xfrm>
                <a:off x="5909776" y="3961567"/>
                <a:ext cx="34073" cy="37659"/>
              </a:xfrm>
              <a:custGeom>
                <a:avLst/>
                <a:gdLst>
                  <a:gd name="T0" fmla="*/ 2147483646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7" y="1"/>
                    </a:moveTo>
                    <a:cubicBezTo>
                      <a:pt x="8" y="0"/>
                      <a:pt x="8" y="1"/>
                      <a:pt x="8" y="2"/>
                    </a:cubicBezTo>
                    <a:cubicBezTo>
                      <a:pt x="8" y="7"/>
                      <a:pt x="8" y="7"/>
                      <a:pt x="8" y="7"/>
                    </a:cubicBezTo>
                    <a:cubicBezTo>
                      <a:pt x="8" y="8"/>
                      <a:pt x="8" y="9"/>
                      <a:pt x="7" y="9"/>
                    </a:cubicBezTo>
                    <a:cubicBezTo>
                      <a:pt x="2" y="9"/>
                      <a:pt x="2" y="9"/>
                      <a:pt x="2" y="9"/>
                    </a:cubicBezTo>
                    <a:cubicBezTo>
                      <a:pt x="1" y="9"/>
                      <a:pt x="0" y="8"/>
                      <a:pt x="0" y="7"/>
                    </a:cubicBezTo>
                    <a:cubicBezTo>
                      <a:pt x="0" y="2"/>
                      <a:pt x="0" y="2"/>
                      <a:pt x="0" y="2"/>
                    </a:cubicBezTo>
                    <a:cubicBezTo>
                      <a:pt x="0" y="1"/>
                      <a:pt x="1" y="1"/>
                      <a:pt x="2" y="1"/>
                    </a:cubicBezTo>
                    <a:lnTo>
                      <a:pt x="7" y="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0" name="Freeform 70">
                <a:extLst>
                  <a:ext uri="{FF2B5EF4-FFF2-40B4-BE49-F238E27FC236}">
                    <a16:creationId xmlns:a16="http://schemas.microsoft.com/office/drawing/2014/main" id="{9959F44E-7A88-BCFD-5A21-F5A5EAF107F4}"/>
                  </a:ext>
                </a:extLst>
              </p:cNvPr>
              <p:cNvSpPr>
                <a:spLocks/>
              </p:cNvSpPr>
              <p:nvPr/>
            </p:nvSpPr>
            <p:spPr bwMode="auto">
              <a:xfrm>
                <a:off x="5968953" y="4467267"/>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8" y="1"/>
                      <a:pt x="8" y="1"/>
                    </a:cubicBezTo>
                    <a:cubicBezTo>
                      <a:pt x="8" y="6"/>
                      <a:pt x="8" y="6"/>
                      <a:pt x="8" y="6"/>
                    </a:cubicBezTo>
                    <a:cubicBezTo>
                      <a:pt x="9" y="7"/>
                      <a:pt x="8" y="8"/>
                      <a:pt x="7" y="8"/>
                    </a:cubicBezTo>
                    <a:cubicBezTo>
                      <a:pt x="2" y="8"/>
                      <a:pt x="2" y="8"/>
                      <a:pt x="2" y="8"/>
                    </a:cubicBezTo>
                    <a:cubicBezTo>
                      <a:pt x="1" y="8"/>
                      <a:pt x="0" y="7"/>
                      <a:pt x="0" y="6"/>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1" name="Freeform 71">
                <a:extLst>
                  <a:ext uri="{FF2B5EF4-FFF2-40B4-BE49-F238E27FC236}">
                    <a16:creationId xmlns:a16="http://schemas.microsoft.com/office/drawing/2014/main" id="{6D7C6D2E-164B-6455-CAE4-A1BA96EB5126}"/>
                  </a:ext>
                </a:extLst>
              </p:cNvPr>
              <p:cNvSpPr>
                <a:spLocks/>
              </p:cNvSpPr>
              <p:nvPr/>
            </p:nvSpPr>
            <p:spPr bwMode="auto">
              <a:xfrm>
                <a:off x="5968953" y="4420643"/>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7" y="8"/>
                      <a:pt x="7" y="8"/>
                    </a:cubicBezTo>
                    <a:cubicBezTo>
                      <a:pt x="2" y="8"/>
                      <a:pt x="2" y="8"/>
                      <a:pt x="2" y="8"/>
                    </a:cubicBezTo>
                    <a:cubicBezTo>
                      <a:pt x="1" y="8"/>
                      <a:pt x="0" y="7"/>
                      <a:pt x="0" y="6"/>
                    </a:cubicBezTo>
                    <a:cubicBezTo>
                      <a:pt x="0" y="1"/>
                      <a:pt x="0" y="1"/>
                      <a:pt x="0" y="1"/>
                    </a:cubicBezTo>
                    <a:cubicBezTo>
                      <a:pt x="0" y="1"/>
                      <a:pt x="1"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2" name="Freeform 72">
                <a:extLst>
                  <a:ext uri="{FF2B5EF4-FFF2-40B4-BE49-F238E27FC236}">
                    <a16:creationId xmlns:a16="http://schemas.microsoft.com/office/drawing/2014/main" id="{140C2A76-90CE-F7D9-C99D-98B5F7971A1F}"/>
                  </a:ext>
                </a:extLst>
              </p:cNvPr>
              <p:cNvSpPr>
                <a:spLocks/>
              </p:cNvSpPr>
              <p:nvPr/>
            </p:nvSpPr>
            <p:spPr bwMode="auto">
              <a:xfrm>
                <a:off x="5968953" y="4368637"/>
                <a:ext cx="34073" cy="39452"/>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0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6" y="8"/>
                    </a:cubicBezTo>
                    <a:cubicBezTo>
                      <a:pt x="1" y="9"/>
                      <a:pt x="1" y="9"/>
                      <a:pt x="1" y="9"/>
                    </a:cubicBezTo>
                    <a:cubicBezTo>
                      <a:pt x="0" y="9"/>
                      <a:pt x="0" y="8"/>
                      <a:pt x="0" y="7"/>
                    </a:cubicBezTo>
                    <a:cubicBezTo>
                      <a:pt x="0" y="2"/>
                      <a:pt x="0" y="2"/>
                      <a:pt x="0" y="2"/>
                    </a:cubicBezTo>
                    <a:cubicBezTo>
                      <a:pt x="0" y="1"/>
                      <a:pt x="0" y="1"/>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3" name="Freeform 73">
                <a:extLst>
                  <a:ext uri="{FF2B5EF4-FFF2-40B4-BE49-F238E27FC236}">
                    <a16:creationId xmlns:a16="http://schemas.microsoft.com/office/drawing/2014/main" id="{5D9D5B8C-9A1B-CCE1-ED89-F40FBDF6436C}"/>
                  </a:ext>
                </a:extLst>
              </p:cNvPr>
              <p:cNvSpPr>
                <a:spLocks/>
              </p:cNvSpPr>
              <p:nvPr/>
            </p:nvSpPr>
            <p:spPr bwMode="auto">
              <a:xfrm>
                <a:off x="5965367" y="4322012"/>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8" y="1"/>
                      <a:pt x="8" y="2"/>
                    </a:cubicBezTo>
                    <a:cubicBezTo>
                      <a:pt x="9" y="6"/>
                      <a:pt x="9" y="6"/>
                      <a:pt x="9" y="6"/>
                    </a:cubicBezTo>
                    <a:cubicBezTo>
                      <a:pt x="9" y="7"/>
                      <a:pt x="8" y="8"/>
                      <a:pt x="7" y="8"/>
                    </a:cubicBezTo>
                    <a:cubicBezTo>
                      <a:pt x="2" y="8"/>
                      <a:pt x="2" y="8"/>
                      <a:pt x="2" y="8"/>
                    </a:cubicBezTo>
                    <a:cubicBezTo>
                      <a:pt x="1" y="8"/>
                      <a:pt x="0" y="8"/>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4" name="Freeform 74">
                <a:extLst>
                  <a:ext uri="{FF2B5EF4-FFF2-40B4-BE49-F238E27FC236}">
                    <a16:creationId xmlns:a16="http://schemas.microsoft.com/office/drawing/2014/main" id="{ECCF7130-CB83-3FF2-0CC5-D878712240BD}"/>
                  </a:ext>
                </a:extLst>
              </p:cNvPr>
              <p:cNvSpPr>
                <a:spLocks/>
              </p:cNvSpPr>
              <p:nvPr/>
            </p:nvSpPr>
            <p:spPr bwMode="auto">
              <a:xfrm>
                <a:off x="5965367" y="4275387"/>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8" y="8"/>
                      <a:pt x="7" y="8"/>
                    </a:cubicBezTo>
                    <a:cubicBezTo>
                      <a:pt x="2" y="8"/>
                      <a:pt x="2" y="8"/>
                      <a:pt x="2" y="8"/>
                    </a:cubicBezTo>
                    <a:cubicBezTo>
                      <a:pt x="1" y="8"/>
                      <a:pt x="0" y="7"/>
                      <a:pt x="0" y="6"/>
                    </a:cubicBezTo>
                    <a:cubicBezTo>
                      <a:pt x="0" y="2"/>
                      <a:pt x="0" y="2"/>
                      <a:pt x="0" y="2"/>
                    </a:cubicBezTo>
                    <a:cubicBezTo>
                      <a:pt x="0" y="1"/>
                      <a:pt x="1"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5" name="Freeform 75">
                <a:extLst>
                  <a:ext uri="{FF2B5EF4-FFF2-40B4-BE49-F238E27FC236}">
                    <a16:creationId xmlns:a16="http://schemas.microsoft.com/office/drawing/2014/main" id="{D715CA8D-1522-2261-216F-D54BFCB82BFB}"/>
                  </a:ext>
                </a:extLst>
              </p:cNvPr>
              <p:cNvSpPr>
                <a:spLocks/>
              </p:cNvSpPr>
              <p:nvPr/>
            </p:nvSpPr>
            <p:spPr bwMode="auto">
              <a:xfrm>
                <a:off x="5965367" y="4228763"/>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7" y="8"/>
                      <a:pt x="6" y="8"/>
                    </a:cubicBezTo>
                    <a:cubicBezTo>
                      <a:pt x="1" y="8"/>
                      <a:pt x="1" y="8"/>
                      <a:pt x="1" y="8"/>
                    </a:cubicBezTo>
                    <a:cubicBezTo>
                      <a:pt x="0" y="8"/>
                      <a:pt x="0" y="7"/>
                      <a:pt x="0" y="6"/>
                    </a:cubicBezTo>
                    <a:cubicBezTo>
                      <a:pt x="0" y="1"/>
                      <a:pt x="0" y="1"/>
                      <a:pt x="0" y="1"/>
                    </a:cubicBezTo>
                    <a:cubicBezTo>
                      <a:pt x="0" y="0"/>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6" name="Freeform 76">
                <a:extLst>
                  <a:ext uri="{FF2B5EF4-FFF2-40B4-BE49-F238E27FC236}">
                    <a16:creationId xmlns:a16="http://schemas.microsoft.com/office/drawing/2014/main" id="{BBDD47E4-9CEB-459D-B180-3BD5FFE791E0}"/>
                  </a:ext>
                </a:extLst>
              </p:cNvPr>
              <p:cNvSpPr>
                <a:spLocks/>
              </p:cNvSpPr>
              <p:nvPr/>
            </p:nvSpPr>
            <p:spPr bwMode="auto">
              <a:xfrm>
                <a:off x="5959987" y="4178551"/>
                <a:ext cx="39452"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8" y="1"/>
                      <a:pt x="8" y="2"/>
                    </a:cubicBezTo>
                    <a:cubicBezTo>
                      <a:pt x="9" y="7"/>
                      <a:pt x="9" y="7"/>
                      <a:pt x="9" y="7"/>
                    </a:cubicBezTo>
                    <a:cubicBezTo>
                      <a:pt x="9" y="7"/>
                      <a:pt x="8" y="8"/>
                      <a:pt x="7" y="8"/>
                    </a:cubicBezTo>
                    <a:cubicBezTo>
                      <a:pt x="2" y="8"/>
                      <a:pt x="2" y="8"/>
                      <a:pt x="2" y="8"/>
                    </a:cubicBezTo>
                    <a:cubicBezTo>
                      <a:pt x="1" y="8"/>
                      <a:pt x="0" y="8"/>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7" name="Freeform 77">
                <a:extLst>
                  <a:ext uri="{FF2B5EF4-FFF2-40B4-BE49-F238E27FC236}">
                    <a16:creationId xmlns:a16="http://schemas.microsoft.com/office/drawing/2014/main" id="{8836E3F5-E13D-CFC7-75B7-72B6866DA033}"/>
                  </a:ext>
                </a:extLst>
              </p:cNvPr>
              <p:cNvSpPr>
                <a:spLocks/>
              </p:cNvSpPr>
              <p:nvPr/>
            </p:nvSpPr>
            <p:spPr bwMode="auto">
              <a:xfrm>
                <a:off x="5959987" y="4131926"/>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7" y="0"/>
                      <a:pt x="8" y="1"/>
                      <a:pt x="8" y="2"/>
                    </a:cubicBezTo>
                    <a:cubicBezTo>
                      <a:pt x="8" y="6"/>
                      <a:pt x="8" y="6"/>
                      <a:pt x="8" y="6"/>
                    </a:cubicBezTo>
                    <a:cubicBezTo>
                      <a:pt x="8" y="7"/>
                      <a:pt x="8" y="8"/>
                      <a:pt x="7" y="8"/>
                    </a:cubicBezTo>
                    <a:cubicBezTo>
                      <a:pt x="2" y="8"/>
                      <a:pt x="2" y="8"/>
                      <a:pt x="2" y="8"/>
                    </a:cubicBezTo>
                    <a:cubicBezTo>
                      <a:pt x="1" y="8"/>
                      <a:pt x="0" y="7"/>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8" name="Freeform 78">
                <a:extLst>
                  <a:ext uri="{FF2B5EF4-FFF2-40B4-BE49-F238E27FC236}">
                    <a16:creationId xmlns:a16="http://schemas.microsoft.com/office/drawing/2014/main" id="{54B9A2B5-A54A-3B01-BDE7-CBAD3EF0673F}"/>
                  </a:ext>
                </a:extLst>
              </p:cNvPr>
              <p:cNvSpPr>
                <a:spLocks/>
              </p:cNvSpPr>
              <p:nvPr/>
            </p:nvSpPr>
            <p:spPr bwMode="auto">
              <a:xfrm>
                <a:off x="5959987" y="4085301"/>
                <a:ext cx="34073" cy="32279"/>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7" y="8"/>
                      <a:pt x="6" y="8"/>
                    </a:cubicBezTo>
                    <a:cubicBezTo>
                      <a:pt x="1" y="8"/>
                      <a:pt x="1" y="8"/>
                      <a:pt x="1" y="8"/>
                    </a:cubicBezTo>
                    <a:cubicBezTo>
                      <a:pt x="1" y="8"/>
                      <a:pt x="0" y="7"/>
                      <a:pt x="0" y="6"/>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09" name="Freeform 79">
                <a:extLst>
                  <a:ext uri="{FF2B5EF4-FFF2-40B4-BE49-F238E27FC236}">
                    <a16:creationId xmlns:a16="http://schemas.microsoft.com/office/drawing/2014/main" id="{5E665949-9391-5413-F6C8-A5787C09BB7A}"/>
                  </a:ext>
                </a:extLst>
              </p:cNvPr>
              <p:cNvSpPr>
                <a:spLocks/>
              </p:cNvSpPr>
              <p:nvPr/>
            </p:nvSpPr>
            <p:spPr bwMode="auto">
              <a:xfrm>
                <a:off x="5956401" y="4033297"/>
                <a:ext cx="37659" cy="37659"/>
              </a:xfrm>
              <a:custGeom>
                <a:avLst/>
                <a:gdLst>
                  <a:gd name="T0" fmla="*/ 2147483646 w 9"/>
                  <a:gd name="T1" fmla="*/ 0 h 9"/>
                  <a:gd name="T2" fmla="*/ 2147483646 w 9"/>
                  <a:gd name="T3" fmla="*/ 2147483646 h 9"/>
                  <a:gd name="T4" fmla="*/ 2147483646 w 9"/>
                  <a:gd name="T5" fmla="*/ 2147483646 h 9"/>
                  <a:gd name="T6" fmla="*/ 2147483646 w 9"/>
                  <a:gd name="T7" fmla="*/ 2147483646 h 9"/>
                  <a:gd name="T8" fmla="*/ 2147483646 w 9"/>
                  <a:gd name="T9" fmla="*/ 2147483646 h 9"/>
                  <a:gd name="T10" fmla="*/ 0 w 9"/>
                  <a:gd name="T11" fmla="*/ 2147483646 h 9"/>
                  <a:gd name="T12" fmla="*/ 0 w 9"/>
                  <a:gd name="T13" fmla="*/ 2147483646 h 9"/>
                  <a:gd name="T14" fmla="*/ 2147483646 w 9"/>
                  <a:gd name="T15" fmla="*/ 2147483646 h 9"/>
                  <a:gd name="T16" fmla="*/ 2147483646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7" y="0"/>
                    </a:moveTo>
                    <a:cubicBezTo>
                      <a:pt x="8" y="0"/>
                      <a:pt x="9" y="1"/>
                      <a:pt x="9" y="2"/>
                    </a:cubicBezTo>
                    <a:cubicBezTo>
                      <a:pt x="9" y="7"/>
                      <a:pt x="9" y="7"/>
                      <a:pt x="9" y="7"/>
                    </a:cubicBezTo>
                    <a:cubicBezTo>
                      <a:pt x="9" y="8"/>
                      <a:pt x="8" y="8"/>
                      <a:pt x="7" y="8"/>
                    </a:cubicBezTo>
                    <a:cubicBezTo>
                      <a:pt x="2" y="9"/>
                      <a:pt x="2" y="9"/>
                      <a:pt x="2" y="9"/>
                    </a:cubicBezTo>
                    <a:cubicBezTo>
                      <a:pt x="1" y="9"/>
                      <a:pt x="0" y="8"/>
                      <a:pt x="0" y="7"/>
                    </a:cubicBezTo>
                    <a:cubicBezTo>
                      <a:pt x="0" y="2"/>
                      <a:pt x="0" y="2"/>
                      <a:pt x="0" y="2"/>
                    </a:cubicBezTo>
                    <a:cubicBezTo>
                      <a:pt x="0" y="1"/>
                      <a:pt x="1" y="1"/>
                      <a:pt x="2" y="1"/>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0" name="Freeform 80">
                <a:extLst>
                  <a:ext uri="{FF2B5EF4-FFF2-40B4-BE49-F238E27FC236}">
                    <a16:creationId xmlns:a16="http://schemas.microsoft.com/office/drawing/2014/main" id="{006EEE87-0D10-5261-6979-26DE73404CAB}"/>
                  </a:ext>
                </a:extLst>
              </p:cNvPr>
              <p:cNvSpPr>
                <a:spLocks/>
              </p:cNvSpPr>
              <p:nvPr/>
            </p:nvSpPr>
            <p:spPr bwMode="auto">
              <a:xfrm>
                <a:off x="5956401" y="3986672"/>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7" y="0"/>
                      <a:pt x="8" y="1"/>
                      <a:pt x="8" y="2"/>
                    </a:cubicBezTo>
                    <a:cubicBezTo>
                      <a:pt x="8" y="7"/>
                      <a:pt x="8" y="7"/>
                      <a:pt x="8" y="7"/>
                    </a:cubicBezTo>
                    <a:cubicBezTo>
                      <a:pt x="8" y="7"/>
                      <a:pt x="8" y="8"/>
                      <a:pt x="7" y="8"/>
                    </a:cubicBezTo>
                    <a:cubicBezTo>
                      <a:pt x="2" y="8"/>
                      <a:pt x="2" y="8"/>
                      <a:pt x="2" y="8"/>
                    </a:cubicBezTo>
                    <a:cubicBezTo>
                      <a:pt x="1" y="8"/>
                      <a:pt x="0" y="8"/>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1" name="Freeform 81">
                <a:extLst>
                  <a:ext uri="{FF2B5EF4-FFF2-40B4-BE49-F238E27FC236}">
                    <a16:creationId xmlns:a16="http://schemas.microsoft.com/office/drawing/2014/main" id="{B93606DA-B773-0EF6-154D-378ABE7D822F}"/>
                  </a:ext>
                </a:extLst>
              </p:cNvPr>
              <p:cNvSpPr>
                <a:spLocks/>
              </p:cNvSpPr>
              <p:nvPr/>
            </p:nvSpPr>
            <p:spPr bwMode="auto">
              <a:xfrm>
                <a:off x="5956401" y="3940047"/>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7" y="8"/>
                      <a:pt x="6" y="8"/>
                    </a:cubicBezTo>
                    <a:cubicBezTo>
                      <a:pt x="2" y="8"/>
                      <a:pt x="2" y="8"/>
                      <a:pt x="2" y="8"/>
                    </a:cubicBezTo>
                    <a:cubicBezTo>
                      <a:pt x="1" y="8"/>
                      <a:pt x="0" y="7"/>
                      <a:pt x="0" y="6"/>
                    </a:cubicBezTo>
                    <a:cubicBezTo>
                      <a:pt x="0" y="1"/>
                      <a:pt x="0" y="1"/>
                      <a:pt x="0" y="1"/>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2" name="Freeform 82">
                <a:extLst>
                  <a:ext uri="{FF2B5EF4-FFF2-40B4-BE49-F238E27FC236}">
                    <a16:creationId xmlns:a16="http://schemas.microsoft.com/office/drawing/2014/main" id="{73F2F851-05EB-A7FB-9950-1453C34391F1}"/>
                  </a:ext>
                </a:extLst>
              </p:cNvPr>
              <p:cNvSpPr>
                <a:spLocks/>
              </p:cNvSpPr>
              <p:nvPr/>
            </p:nvSpPr>
            <p:spPr bwMode="auto">
              <a:xfrm>
                <a:off x="5952814" y="3889836"/>
                <a:ext cx="37659" cy="32279"/>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2"/>
                    </a:cubicBezTo>
                    <a:cubicBezTo>
                      <a:pt x="9" y="7"/>
                      <a:pt x="9" y="7"/>
                      <a:pt x="9" y="7"/>
                    </a:cubicBezTo>
                    <a:cubicBezTo>
                      <a:pt x="9" y="7"/>
                      <a:pt x="8" y="8"/>
                      <a:pt x="7" y="8"/>
                    </a:cubicBezTo>
                    <a:cubicBezTo>
                      <a:pt x="2" y="8"/>
                      <a:pt x="2" y="8"/>
                      <a:pt x="2" y="8"/>
                    </a:cubicBezTo>
                    <a:cubicBezTo>
                      <a:pt x="1" y="8"/>
                      <a:pt x="1" y="8"/>
                      <a:pt x="1"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3" name="Freeform 83">
                <a:extLst>
                  <a:ext uri="{FF2B5EF4-FFF2-40B4-BE49-F238E27FC236}">
                    <a16:creationId xmlns:a16="http://schemas.microsoft.com/office/drawing/2014/main" id="{B0B8CF51-B63C-C3B3-8B03-2AD5F5485988}"/>
                  </a:ext>
                </a:extLst>
              </p:cNvPr>
              <p:cNvSpPr>
                <a:spLocks/>
              </p:cNvSpPr>
              <p:nvPr/>
            </p:nvSpPr>
            <p:spPr bwMode="auto">
              <a:xfrm>
                <a:off x="5952814" y="3841417"/>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8" y="0"/>
                      <a:pt x="8" y="0"/>
                      <a:pt x="8" y="1"/>
                    </a:cubicBezTo>
                    <a:cubicBezTo>
                      <a:pt x="8" y="6"/>
                      <a:pt x="8" y="6"/>
                      <a:pt x="8" y="6"/>
                    </a:cubicBezTo>
                    <a:cubicBezTo>
                      <a:pt x="8" y="7"/>
                      <a:pt x="8" y="8"/>
                      <a:pt x="7" y="8"/>
                    </a:cubicBezTo>
                    <a:cubicBezTo>
                      <a:pt x="2" y="8"/>
                      <a:pt x="2" y="8"/>
                      <a:pt x="2" y="8"/>
                    </a:cubicBezTo>
                    <a:cubicBezTo>
                      <a:pt x="1" y="8"/>
                      <a:pt x="0" y="7"/>
                      <a:pt x="0" y="6"/>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4" name="Freeform 84">
                <a:extLst>
                  <a:ext uri="{FF2B5EF4-FFF2-40B4-BE49-F238E27FC236}">
                    <a16:creationId xmlns:a16="http://schemas.microsoft.com/office/drawing/2014/main" id="{07E76249-B1E1-80A7-C74B-B7D1B53E0D92}"/>
                  </a:ext>
                </a:extLst>
              </p:cNvPr>
              <p:cNvSpPr>
                <a:spLocks/>
              </p:cNvSpPr>
              <p:nvPr/>
            </p:nvSpPr>
            <p:spPr bwMode="auto">
              <a:xfrm>
                <a:off x="6015578" y="4467267"/>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2"/>
                    </a:cubicBezTo>
                    <a:cubicBezTo>
                      <a:pt x="8" y="6"/>
                      <a:pt x="8" y="6"/>
                      <a:pt x="8" y="6"/>
                    </a:cubicBezTo>
                    <a:cubicBezTo>
                      <a:pt x="8" y="7"/>
                      <a:pt x="7" y="8"/>
                      <a:pt x="7" y="8"/>
                    </a:cubicBezTo>
                    <a:cubicBezTo>
                      <a:pt x="2" y="8"/>
                      <a:pt x="2" y="8"/>
                      <a:pt x="2" y="8"/>
                    </a:cubicBezTo>
                    <a:cubicBezTo>
                      <a:pt x="1" y="8"/>
                      <a:pt x="0" y="7"/>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5" name="Freeform 85">
                <a:extLst>
                  <a:ext uri="{FF2B5EF4-FFF2-40B4-BE49-F238E27FC236}">
                    <a16:creationId xmlns:a16="http://schemas.microsoft.com/office/drawing/2014/main" id="{84040D07-D405-B8FE-9C4F-60C63EFA0842}"/>
                  </a:ext>
                </a:extLst>
              </p:cNvPr>
              <p:cNvSpPr>
                <a:spLocks/>
              </p:cNvSpPr>
              <p:nvPr/>
            </p:nvSpPr>
            <p:spPr bwMode="auto">
              <a:xfrm>
                <a:off x="6011992" y="4420643"/>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0"/>
                      <a:pt x="9" y="1"/>
                    </a:cubicBezTo>
                    <a:cubicBezTo>
                      <a:pt x="9" y="6"/>
                      <a:pt x="9" y="6"/>
                      <a:pt x="9" y="6"/>
                    </a:cubicBezTo>
                    <a:cubicBezTo>
                      <a:pt x="9" y="7"/>
                      <a:pt x="8" y="8"/>
                      <a:pt x="7" y="8"/>
                    </a:cubicBezTo>
                    <a:cubicBezTo>
                      <a:pt x="2" y="8"/>
                      <a:pt x="2" y="8"/>
                      <a:pt x="2" y="8"/>
                    </a:cubicBezTo>
                    <a:cubicBezTo>
                      <a:pt x="1" y="8"/>
                      <a:pt x="1" y="7"/>
                      <a:pt x="1" y="6"/>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6" name="Freeform 86">
                <a:extLst>
                  <a:ext uri="{FF2B5EF4-FFF2-40B4-BE49-F238E27FC236}">
                    <a16:creationId xmlns:a16="http://schemas.microsoft.com/office/drawing/2014/main" id="{B6D04D4E-A275-31D7-AFC0-DEFF956217B9}"/>
                  </a:ext>
                </a:extLst>
              </p:cNvPr>
              <p:cNvSpPr>
                <a:spLocks/>
              </p:cNvSpPr>
              <p:nvPr/>
            </p:nvSpPr>
            <p:spPr bwMode="auto">
              <a:xfrm>
                <a:off x="6006612" y="4178551"/>
                <a:ext cx="39452" cy="224159"/>
              </a:xfrm>
              <a:custGeom>
                <a:avLst/>
                <a:gdLst>
                  <a:gd name="T0" fmla="*/ 2147483646 w 9"/>
                  <a:gd name="T1" fmla="*/ 0 h 53"/>
                  <a:gd name="T2" fmla="*/ 2147483646 w 9"/>
                  <a:gd name="T3" fmla="*/ 2147483646 h 53"/>
                  <a:gd name="T4" fmla="*/ 2147483646 w 9"/>
                  <a:gd name="T5" fmla="*/ 2147483646 h 53"/>
                  <a:gd name="T6" fmla="*/ 2147483646 w 9"/>
                  <a:gd name="T7" fmla="*/ 2147483646 h 53"/>
                  <a:gd name="T8" fmla="*/ 2147483646 w 9"/>
                  <a:gd name="T9" fmla="*/ 2147483646 h 53"/>
                  <a:gd name="T10" fmla="*/ 2147483646 w 9"/>
                  <a:gd name="T11" fmla="*/ 2147483646 h 53"/>
                  <a:gd name="T12" fmla="*/ 0 w 9"/>
                  <a:gd name="T13" fmla="*/ 2147483646 h 53"/>
                  <a:gd name="T14" fmla="*/ 2147483646 w 9"/>
                  <a:gd name="T15" fmla="*/ 0 h 53"/>
                  <a:gd name="T16" fmla="*/ 2147483646 w 9"/>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53">
                    <a:moveTo>
                      <a:pt x="6" y="0"/>
                    </a:moveTo>
                    <a:cubicBezTo>
                      <a:pt x="7" y="0"/>
                      <a:pt x="8" y="1"/>
                      <a:pt x="8" y="2"/>
                    </a:cubicBezTo>
                    <a:cubicBezTo>
                      <a:pt x="9" y="51"/>
                      <a:pt x="9" y="51"/>
                      <a:pt x="9" y="51"/>
                    </a:cubicBezTo>
                    <a:cubicBezTo>
                      <a:pt x="9" y="52"/>
                      <a:pt x="9" y="53"/>
                      <a:pt x="8" y="53"/>
                    </a:cubicBezTo>
                    <a:cubicBezTo>
                      <a:pt x="3" y="53"/>
                      <a:pt x="3" y="53"/>
                      <a:pt x="3" y="53"/>
                    </a:cubicBezTo>
                    <a:cubicBezTo>
                      <a:pt x="2" y="53"/>
                      <a:pt x="1" y="52"/>
                      <a:pt x="1" y="52"/>
                    </a:cubicBezTo>
                    <a:cubicBezTo>
                      <a:pt x="0" y="2"/>
                      <a:pt x="0" y="2"/>
                      <a:pt x="0" y="2"/>
                    </a:cubicBezTo>
                    <a:cubicBezTo>
                      <a:pt x="0" y="1"/>
                      <a:pt x="1"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7" name="Freeform 87">
                <a:extLst>
                  <a:ext uri="{FF2B5EF4-FFF2-40B4-BE49-F238E27FC236}">
                    <a16:creationId xmlns:a16="http://schemas.microsoft.com/office/drawing/2014/main" id="{034C7A5C-ECD1-EAC8-4861-1E9911D82ACF}"/>
                  </a:ext>
                </a:extLst>
              </p:cNvPr>
              <p:cNvSpPr>
                <a:spLocks/>
              </p:cNvSpPr>
              <p:nvPr/>
            </p:nvSpPr>
            <p:spPr bwMode="auto">
              <a:xfrm>
                <a:off x="6006612" y="4131926"/>
                <a:ext cx="34073" cy="37659"/>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2147483646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6" y="8"/>
                    </a:cubicBezTo>
                    <a:cubicBezTo>
                      <a:pt x="1" y="9"/>
                      <a:pt x="1" y="9"/>
                      <a:pt x="1" y="9"/>
                    </a:cubicBezTo>
                    <a:cubicBezTo>
                      <a:pt x="0" y="9"/>
                      <a:pt x="0" y="8"/>
                      <a:pt x="0" y="7"/>
                    </a:cubicBezTo>
                    <a:cubicBezTo>
                      <a:pt x="0" y="2"/>
                      <a:pt x="0" y="2"/>
                      <a:pt x="0" y="2"/>
                    </a:cubicBezTo>
                    <a:cubicBezTo>
                      <a:pt x="0" y="1"/>
                      <a:pt x="0" y="1"/>
                      <a:pt x="1" y="1"/>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8" name="Freeform 88">
                <a:extLst>
                  <a:ext uri="{FF2B5EF4-FFF2-40B4-BE49-F238E27FC236}">
                    <a16:creationId xmlns:a16="http://schemas.microsoft.com/office/drawing/2014/main" id="{9AC76DD1-B32E-D863-16B1-87A025028FC6}"/>
                  </a:ext>
                </a:extLst>
              </p:cNvPr>
              <p:cNvSpPr>
                <a:spLocks/>
              </p:cNvSpPr>
              <p:nvPr/>
            </p:nvSpPr>
            <p:spPr bwMode="auto">
              <a:xfrm>
                <a:off x="6003026" y="4085301"/>
                <a:ext cx="37659" cy="32279"/>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8" y="1"/>
                      <a:pt x="8" y="2"/>
                    </a:cubicBezTo>
                    <a:cubicBezTo>
                      <a:pt x="9" y="6"/>
                      <a:pt x="9" y="6"/>
                      <a:pt x="9" y="6"/>
                    </a:cubicBezTo>
                    <a:cubicBezTo>
                      <a:pt x="9" y="7"/>
                      <a:pt x="8" y="8"/>
                      <a:pt x="7" y="8"/>
                    </a:cubicBezTo>
                    <a:cubicBezTo>
                      <a:pt x="2" y="8"/>
                      <a:pt x="2" y="8"/>
                      <a:pt x="2" y="8"/>
                    </a:cubicBezTo>
                    <a:cubicBezTo>
                      <a:pt x="1" y="8"/>
                      <a:pt x="0" y="8"/>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19" name="Freeform 89">
                <a:extLst>
                  <a:ext uri="{FF2B5EF4-FFF2-40B4-BE49-F238E27FC236}">
                    <a16:creationId xmlns:a16="http://schemas.microsoft.com/office/drawing/2014/main" id="{0C29B33C-580B-2C3F-17C5-1A8A62DE6CBC}"/>
                  </a:ext>
                </a:extLst>
              </p:cNvPr>
              <p:cNvSpPr>
                <a:spLocks/>
              </p:cNvSpPr>
              <p:nvPr/>
            </p:nvSpPr>
            <p:spPr bwMode="auto">
              <a:xfrm>
                <a:off x="6003026" y="4036884"/>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1"/>
                    </a:cubicBezTo>
                    <a:cubicBezTo>
                      <a:pt x="8" y="6"/>
                      <a:pt x="8" y="6"/>
                      <a:pt x="8" y="6"/>
                    </a:cubicBezTo>
                    <a:cubicBezTo>
                      <a:pt x="8" y="7"/>
                      <a:pt x="8" y="8"/>
                      <a:pt x="7" y="8"/>
                    </a:cubicBezTo>
                    <a:cubicBezTo>
                      <a:pt x="2" y="8"/>
                      <a:pt x="2" y="8"/>
                      <a:pt x="2" y="8"/>
                    </a:cubicBezTo>
                    <a:cubicBezTo>
                      <a:pt x="1" y="8"/>
                      <a:pt x="0" y="7"/>
                      <a:pt x="0" y="6"/>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0" name="Freeform 90">
                <a:extLst>
                  <a:ext uri="{FF2B5EF4-FFF2-40B4-BE49-F238E27FC236}">
                    <a16:creationId xmlns:a16="http://schemas.microsoft.com/office/drawing/2014/main" id="{206A72BB-B77C-FEC3-52EA-61989E17604C}"/>
                  </a:ext>
                </a:extLst>
              </p:cNvPr>
              <p:cNvSpPr>
                <a:spLocks/>
              </p:cNvSpPr>
              <p:nvPr/>
            </p:nvSpPr>
            <p:spPr bwMode="auto">
              <a:xfrm>
                <a:off x="6003026" y="3990259"/>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7" y="8"/>
                      <a:pt x="6" y="8"/>
                    </a:cubicBezTo>
                    <a:cubicBezTo>
                      <a:pt x="1" y="8"/>
                      <a:pt x="1" y="8"/>
                      <a:pt x="1" y="8"/>
                    </a:cubicBezTo>
                    <a:cubicBezTo>
                      <a:pt x="1" y="8"/>
                      <a:pt x="0" y="7"/>
                      <a:pt x="0" y="6"/>
                    </a:cubicBezTo>
                    <a:cubicBezTo>
                      <a:pt x="0" y="1"/>
                      <a:pt x="0" y="1"/>
                      <a:pt x="0" y="1"/>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1" name="Freeform 91">
                <a:extLst>
                  <a:ext uri="{FF2B5EF4-FFF2-40B4-BE49-F238E27FC236}">
                    <a16:creationId xmlns:a16="http://schemas.microsoft.com/office/drawing/2014/main" id="{C8339773-55CA-C13F-D44D-497B1ACF8BAD}"/>
                  </a:ext>
                </a:extLst>
              </p:cNvPr>
              <p:cNvSpPr>
                <a:spLocks/>
              </p:cNvSpPr>
              <p:nvPr/>
            </p:nvSpPr>
            <p:spPr bwMode="auto">
              <a:xfrm>
                <a:off x="5999439" y="3940047"/>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1"/>
                    </a:cubicBezTo>
                    <a:cubicBezTo>
                      <a:pt x="9" y="6"/>
                      <a:pt x="9" y="6"/>
                      <a:pt x="9" y="6"/>
                    </a:cubicBezTo>
                    <a:cubicBezTo>
                      <a:pt x="9" y="7"/>
                      <a:pt x="8" y="8"/>
                      <a:pt x="7" y="8"/>
                    </a:cubicBezTo>
                    <a:cubicBezTo>
                      <a:pt x="2" y="8"/>
                      <a:pt x="2" y="8"/>
                      <a:pt x="2" y="8"/>
                    </a:cubicBezTo>
                    <a:cubicBezTo>
                      <a:pt x="1" y="8"/>
                      <a:pt x="0" y="7"/>
                      <a:pt x="0" y="6"/>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2" name="Freeform 92">
                <a:extLst>
                  <a:ext uri="{FF2B5EF4-FFF2-40B4-BE49-F238E27FC236}">
                    <a16:creationId xmlns:a16="http://schemas.microsoft.com/office/drawing/2014/main" id="{9C9D3AB2-836E-429F-ABD7-D6BFB2FFA793}"/>
                  </a:ext>
                </a:extLst>
              </p:cNvPr>
              <p:cNvSpPr>
                <a:spLocks/>
              </p:cNvSpPr>
              <p:nvPr/>
            </p:nvSpPr>
            <p:spPr bwMode="auto">
              <a:xfrm>
                <a:off x="5999439" y="3889836"/>
                <a:ext cx="34073" cy="32279"/>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7" y="0"/>
                      <a:pt x="8" y="1"/>
                      <a:pt x="8" y="2"/>
                    </a:cubicBezTo>
                    <a:cubicBezTo>
                      <a:pt x="8" y="6"/>
                      <a:pt x="8" y="6"/>
                      <a:pt x="8" y="6"/>
                    </a:cubicBezTo>
                    <a:cubicBezTo>
                      <a:pt x="8" y="7"/>
                      <a:pt x="8" y="8"/>
                      <a:pt x="7" y="8"/>
                    </a:cubicBezTo>
                    <a:cubicBezTo>
                      <a:pt x="2" y="8"/>
                      <a:pt x="2" y="8"/>
                      <a:pt x="2" y="8"/>
                    </a:cubicBezTo>
                    <a:cubicBezTo>
                      <a:pt x="1" y="8"/>
                      <a:pt x="0" y="7"/>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3" name="Freeform 93">
                <a:extLst>
                  <a:ext uri="{FF2B5EF4-FFF2-40B4-BE49-F238E27FC236}">
                    <a16:creationId xmlns:a16="http://schemas.microsoft.com/office/drawing/2014/main" id="{845DF5B0-30CF-49AA-AAB1-447571203170}"/>
                  </a:ext>
                </a:extLst>
              </p:cNvPr>
              <p:cNvSpPr>
                <a:spLocks/>
              </p:cNvSpPr>
              <p:nvPr/>
            </p:nvSpPr>
            <p:spPr bwMode="auto">
              <a:xfrm>
                <a:off x="5999439" y="3837831"/>
                <a:ext cx="34073" cy="37659"/>
              </a:xfrm>
              <a:custGeom>
                <a:avLst/>
                <a:gdLst>
                  <a:gd name="T0" fmla="*/ 2147483646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1"/>
                    </a:moveTo>
                    <a:cubicBezTo>
                      <a:pt x="7" y="0"/>
                      <a:pt x="8" y="1"/>
                      <a:pt x="8" y="2"/>
                    </a:cubicBezTo>
                    <a:cubicBezTo>
                      <a:pt x="8" y="7"/>
                      <a:pt x="8" y="7"/>
                      <a:pt x="8" y="7"/>
                    </a:cubicBezTo>
                    <a:cubicBezTo>
                      <a:pt x="8" y="8"/>
                      <a:pt x="7" y="8"/>
                      <a:pt x="6" y="9"/>
                    </a:cubicBezTo>
                    <a:cubicBezTo>
                      <a:pt x="1" y="9"/>
                      <a:pt x="1" y="9"/>
                      <a:pt x="1" y="9"/>
                    </a:cubicBezTo>
                    <a:cubicBezTo>
                      <a:pt x="1" y="9"/>
                      <a:pt x="0" y="8"/>
                      <a:pt x="0" y="7"/>
                    </a:cubicBezTo>
                    <a:cubicBezTo>
                      <a:pt x="0" y="2"/>
                      <a:pt x="0" y="2"/>
                      <a:pt x="0" y="2"/>
                    </a:cubicBezTo>
                    <a:cubicBezTo>
                      <a:pt x="0" y="1"/>
                      <a:pt x="0" y="1"/>
                      <a:pt x="1" y="1"/>
                    </a:cubicBezTo>
                    <a:lnTo>
                      <a:pt x="6" y="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4" name="Freeform 94">
                <a:extLst>
                  <a:ext uri="{FF2B5EF4-FFF2-40B4-BE49-F238E27FC236}">
                    <a16:creationId xmlns:a16="http://schemas.microsoft.com/office/drawing/2014/main" id="{9CBE7EDD-5A71-9217-CC61-9B14EFC77082}"/>
                  </a:ext>
                </a:extLst>
              </p:cNvPr>
              <p:cNvSpPr>
                <a:spLocks/>
              </p:cNvSpPr>
              <p:nvPr/>
            </p:nvSpPr>
            <p:spPr bwMode="auto">
              <a:xfrm>
                <a:off x="5863151" y="3889836"/>
                <a:ext cx="37659" cy="80698"/>
              </a:xfrm>
              <a:custGeom>
                <a:avLst/>
                <a:gdLst>
                  <a:gd name="T0" fmla="*/ 2147483646 w 9"/>
                  <a:gd name="T1" fmla="*/ 0 h 19"/>
                  <a:gd name="T2" fmla="*/ 2147483646 w 9"/>
                  <a:gd name="T3" fmla="*/ 2147483646 h 19"/>
                  <a:gd name="T4" fmla="*/ 2147483646 w 9"/>
                  <a:gd name="T5" fmla="*/ 2147483646 h 19"/>
                  <a:gd name="T6" fmla="*/ 2147483646 w 9"/>
                  <a:gd name="T7" fmla="*/ 2147483646 h 19"/>
                  <a:gd name="T8" fmla="*/ 2147483646 w 9"/>
                  <a:gd name="T9" fmla="*/ 2147483646 h 19"/>
                  <a:gd name="T10" fmla="*/ 0 w 9"/>
                  <a:gd name="T11" fmla="*/ 2147483646 h 19"/>
                  <a:gd name="T12" fmla="*/ 0 w 9"/>
                  <a:gd name="T13" fmla="*/ 2147483646 h 19"/>
                  <a:gd name="T14" fmla="*/ 2147483646 w 9"/>
                  <a:gd name="T15" fmla="*/ 0 h 19"/>
                  <a:gd name="T16" fmla="*/ 2147483646 w 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9">
                    <a:moveTo>
                      <a:pt x="6" y="0"/>
                    </a:moveTo>
                    <a:cubicBezTo>
                      <a:pt x="7" y="0"/>
                      <a:pt x="8" y="1"/>
                      <a:pt x="8" y="2"/>
                    </a:cubicBezTo>
                    <a:cubicBezTo>
                      <a:pt x="9" y="17"/>
                      <a:pt x="9" y="17"/>
                      <a:pt x="9" y="17"/>
                    </a:cubicBezTo>
                    <a:cubicBezTo>
                      <a:pt x="9" y="18"/>
                      <a:pt x="8" y="19"/>
                      <a:pt x="7" y="19"/>
                    </a:cubicBezTo>
                    <a:cubicBezTo>
                      <a:pt x="2" y="19"/>
                      <a:pt x="2" y="19"/>
                      <a:pt x="2" y="19"/>
                    </a:cubicBezTo>
                    <a:cubicBezTo>
                      <a:pt x="1" y="19"/>
                      <a:pt x="0" y="18"/>
                      <a:pt x="0" y="17"/>
                    </a:cubicBezTo>
                    <a:cubicBezTo>
                      <a:pt x="0" y="2"/>
                      <a:pt x="0" y="2"/>
                      <a:pt x="0" y="2"/>
                    </a:cubicBezTo>
                    <a:cubicBezTo>
                      <a:pt x="0" y="1"/>
                      <a:pt x="1"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5" name="Freeform 95">
                <a:extLst>
                  <a:ext uri="{FF2B5EF4-FFF2-40B4-BE49-F238E27FC236}">
                    <a16:creationId xmlns:a16="http://schemas.microsoft.com/office/drawing/2014/main" id="{0E0AA241-6899-381D-FC50-079C23B5AD9B}"/>
                  </a:ext>
                </a:extLst>
              </p:cNvPr>
              <p:cNvSpPr>
                <a:spLocks/>
              </p:cNvSpPr>
              <p:nvPr/>
            </p:nvSpPr>
            <p:spPr bwMode="auto">
              <a:xfrm>
                <a:off x="5909776" y="3889836"/>
                <a:ext cx="34073" cy="62765"/>
              </a:xfrm>
              <a:custGeom>
                <a:avLst/>
                <a:gdLst>
                  <a:gd name="T0" fmla="*/ 2147483646 w 8"/>
                  <a:gd name="T1" fmla="*/ 0 h 15"/>
                  <a:gd name="T2" fmla="*/ 2147483646 w 8"/>
                  <a:gd name="T3" fmla="*/ 2147483646 h 15"/>
                  <a:gd name="T4" fmla="*/ 2147483646 w 8"/>
                  <a:gd name="T5" fmla="*/ 2147483646 h 15"/>
                  <a:gd name="T6" fmla="*/ 2147483646 w 8"/>
                  <a:gd name="T7" fmla="*/ 2147483646 h 15"/>
                  <a:gd name="T8" fmla="*/ 2147483646 w 8"/>
                  <a:gd name="T9" fmla="*/ 2147483646 h 15"/>
                  <a:gd name="T10" fmla="*/ 0 w 8"/>
                  <a:gd name="T11" fmla="*/ 2147483646 h 15"/>
                  <a:gd name="T12" fmla="*/ 0 w 8"/>
                  <a:gd name="T13" fmla="*/ 2147483646 h 15"/>
                  <a:gd name="T14" fmla="*/ 2147483646 w 8"/>
                  <a:gd name="T15" fmla="*/ 0 h 15"/>
                  <a:gd name="T16" fmla="*/ 2147483646 w 8"/>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5">
                    <a:moveTo>
                      <a:pt x="6" y="0"/>
                    </a:moveTo>
                    <a:cubicBezTo>
                      <a:pt x="7" y="0"/>
                      <a:pt x="8" y="0"/>
                      <a:pt x="8" y="1"/>
                    </a:cubicBezTo>
                    <a:cubicBezTo>
                      <a:pt x="8" y="13"/>
                      <a:pt x="8" y="13"/>
                      <a:pt x="8" y="13"/>
                    </a:cubicBezTo>
                    <a:cubicBezTo>
                      <a:pt x="8" y="14"/>
                      <a:pt x="7" y="14"/>
                      <a:pt x="7" y="15"/>
                    </a:cubicBezTo>
                    <a:cubicBezTo>
                      <a:pt x="2" y="15"/>
                      <a:pt x="2" y="15"/>
                      <a:pt x="2" y="15"/>
                    </a:cubicBezTo>
                    <a:cubicBezTo>
                      <a:pt x="1" y="15"/>
                      <a:pt x="0" y="14"/>
                      <a:pt x="0" y="13"/>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6" name="Freeform 96">
                <a:extLst>
                  <a:ext uri="{FF2B5EF4-FFF2-40B4-BE49-F238E27FC236}">
                    <a16:creationId xmlns:a16="http://schemas.microsoft.com/office/drawing/2014/main" id="{D12B20AC-CE45-61CD-9E54-7EB46AA24C2F}"/>
                  </a:ext>
                </a:extLst>
              </p:cNvPr>
              <p:cNvSpPr>
                <a:spLocks/>
              </p:cNvSpPr>
              <p:nvPr/>
            </p:nvSpPr>
            <p:spPr bwMode="auto">
              <a:xfrm>
                <a:off x="5832665" y="4427816"/>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2"/>
                    </a:cubicBezTo>
                    <a:cubicBezTo>
                      <a:pt x="8" y="6"/>
                      <a:pt x="8" y="6"/>
                      <a:pt x="8" y="6"/>
                    </a:cubicBezTo>
                    <a:cubicBezTo>
                      <a:pt x="8" y="7"/>
                      <a:pt x="7" y="8"/>
                      <a:pt x="6" y="8"/>
                    </a:cubicBezTo>
                    <a:cubicBezTo>
                      <a:pt x="1" y="8"/>
                      <a:pt x="1" y="8"/>
                      <a:pt x="1" y="8"/>
                    </a:cubicBezTo>
                    <a:cubicBezTo>
                      <a:pt x="1" y="8"/>
                      <a:pt x="0" y="8"/>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7" name="Freeform 97">
                <a:extLst>
                  <a:ext uri="{FF2B5EF4-FFF2-40B4-BE49-F238E27FC236}">
                    <a16:creationId xmlns:a16="http://schemas.microsoft.com/office/drawing/2014/main" id="{34012016-948E-83EC-1D4A-65A62D0B77E2}"/>
                  </a:ext>
                </a:extLst>
              </p:cNvPr>
              <p:cNvSpPr>
                <a:spLocks/>
              </p:cNvSpPr>
              <p:nvPr/>
            </p:nvSpPr>
            <p:spPr bwMode="auto">
              <a:xfrm>
                <a:off x="5829078" y="4381191"/>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0"/>
                      <a:pt x="9" y="1"/>
                    </a:cubicBezTo>
                    <a:cubicBezTo>
                      <a:pt x="9" y="6"/>
                      <a:pt x="9" y="6"/>
                      <a:pt x="9" y="6"/>
                    </a:cubicBezTo>
                    <a:cubicBezTo>
                      <a:pt x="9" y="7"/>
                      <a:pt x="8" y="8"/>
                      <a:pt x="7" y="8"/>
                    </a:cubicBezTo>
                    <a:cubicBezTo>
                      <a:pt x="2" y="8"/>
                      <a:pt x="2" y="8"/>
                      <a:pt x="2" y="8"/>
                    </a:cubicBezTo>
                    <a:cubicBezTo>
                      <a:pt x="1" y="8"/>
                      <a:pt x="0" y="7"/>
                      <a:pt x="0" y="6"/>
                    </a:cubicBezTo>
                    <a:cubicBezTo>
                      <a:pt x="0" y="1"/>
                      <a:pt x="0" y="1"/>
                      <a:pt x="0" y="1"/>
                    </a:cubicBezTo>
                    <a:cubicBezTo>
                      <a:pt x="0" y="0"/>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8" name="Freeform 98">
                <a:extLst>
                  <a:ext uri="{FF2B5EF4-FFF2-40B4-BE49-F238E27FC236}">
                    <a16:creationId xmlns:a16="http://schemas.microsoft.com/office/drawing/2014/main" id="{E4668C76-8660-8392-41A7-36A3F81B15CD}"/>
                  </a:ext>
                </a:extLst>
              </p:cNvPr>
              <p:cNvSpPr>
                <a:spLocks/>
              </p:cNvSpPr>
              <p:nvPr/>
            </p:nvSpPr>
            <p:spPr bwMode="auto">
              <a:xfrm>
                <a:off x="5829078" y="4330979"/>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7" y="0"/>
                      <a:pt x="8" y="1"/>
                      <a:pt x="8" y="2"/>
                    </a:cubicBezTo>
                    <a:cubicBezTo>
                      <a:pt x="8" y="6"/>
                      <a:pt x="8" y="6"/>
                      <a:pt x="8" y="6"/>
                    </a:cubicBezTo>
                    <a:cubicBezTo>
                      <a:pt x="8" y="7"/>
                      <a:pt x="8" y="8"/>
                      <a:pt x="7" y="8"/>
                    </a:cubicBezTo>
                    <a:cubicBezTo>
                      <a:pt x="2" y="8"/>
                      <a:pt x="2" y="8"/>
                      <a:pt x="2" y="8"/>
                    </a:cubicBezTo>
                    <a:cubicBezTo>
                      <a:pt x="1" y="8"/>
                      <a:pt x="0" y="8"/>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29" name="Freeform 99">
                <a:extLst>
                  <a:ext uri="{FF2B5EF4-FFF2-40B4-BE49-F238E27FC236}">
                    <a16:creationId xmlns:a16="http://schemas.microsoft.com/office/drawing/2014/main" id="{1C484341-8BE2-1A80-C511-20D27DFBC6C8}"/>
                  </a:ext>
                </a:extLst>
              </p:cNvPr>
              <p:cNvSpPr>
                <a:spLocks/>
              </p:cNvSpPr>
              <p:nvPr/>
            </p:nvSpPr>
            <p:spPr bwMode="auto">
              <a:xfrm>
                <a:off x="5829078" y="4280768"/>
                <a:ext cx="34073" cy="37659"/>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2147483646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9"/>
                      <a:pt x="6" y="9"/>
                    </a:cubicBezTo>
                    <a:cubicBezTo>
                      <a:pt x="1" y="9"/>
                      <a:pt x="1" y="9"/>
                      <a:pt x="1" y="9"/>
                    </a:cubicBezTo>
                    <a:cubicBezTo>
                      <a:pt x="1" y="9"/>
                      <a:pt x="0" y="8"/>
                      <a:pt x="0" y="7"/>
                    </a:cubicBezTo>
                    <a:cubicBezTo>
                      <a:pt x="0" y="2"/>
                      <a:pt x="0" y="2"/>
                      <a:pt x="0" y="2"/>
                    </a:cubicBezTo>
                    <a:cubicBezTo>
                      <a:pt x="0" y="1"/>
                      <a:pt x="0" y="1"/>
                      <a:pt x="1" y="1"/>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0" name="Freeform 100">
                <a:extLst>
                  <a:ext uri="{FF2B5EF4-FFF2-40B4-BE49-F238E27FC236}">
                    <a16:creationId xmlns:a16="http://schemas.microsoft.com/office/drawing/2014/main" id="{06F7C450-2127-D963-23D9-9FC1A3C29508}"/>
                  </a:ext>
                </a:extLst>
              </p:cNvPr>
              <p:cNvSpPr>
                <a:spLocks/>
              </p:cNvSpPr>
              <p:nvPr/>
            </p:nvSpPr>
            <p:spPr bwMode="auto">
              <a:xfrm>
                <a:off x="5825492" y="4232349"/>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2"/>
                    </a:cubicBezTo>
                    <a:cubicBezTo>
                      <a:pt x="9" y="6"/>
                      <a:pt x="9" y="6"/>
                      <a:pt x="9" y="6"/>
                    </a:cubicBezTo>
                    <a:cubicBezTo>
                      <a:pt x="9" y="7"/>
                      <a:pt x="8" y="8"/>
                      <a:pt x="7" y="8"/>
                    </a:cubicBezTo>
                    <a:cubicBezTo>
                      <a:pt x="2" y="8"/>
                      <a:pt x="2" y="8"/>
                      <a:pt x="2" y="8"/>
                    </a:cubicBezTo>
                    <a:cubicBezTo>
                      <a:pt x="1" y="8"/>
                      <a:pt x="1" y="8"/>
                      <a:pt x="1"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1" name="Freeform 101">
                <a:extLst>
                  <a:ext uri="{FF2B5EF4-FFF2-40B4-BE49-F238E27FC236}">
                    <a16:creationId xmlns:a16="http://schemas.microsoft.com/office/drawing/2014/main" id="{1704A4EA-1C0F-CC3A-819A-4046BBFF58CC}"/>
                  </a:ext>
                </a:extLst>
              </p:cNvPr>
              <p:cNvSpPr>
                <a:spLocks/>
              </p:cNvSpPr>
              <p:nvPr/>
            </p:nvSpPr>
            <p:spPr bwMode="auto">
              <a:xfrm>
                <a:off x="5825492" y="4182138"/>
                <a:ext cx="34073" cy="37659"/>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2147483646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7" y="0"/>
                    </a:moveTo>
                    <a:cubicBezTo>
                      <a:pt x="7" y="0"/>
                      <a:pt x="8" y="1"/>
                      <a:pt x="8" y="2"/>
                    </a:cubicBezTo>
                    <a:cubicBezTo>
                      <a:pt x="8" y="7"/>
                      <a:pt x="8" y="7"/>
                      <a:pt x="8" y="7"/>
                    </a:cubicBezTo>
                    <a:cubicBezTo>
                      <a:pt x="8" y="8"/>
                      <a:pt x="8" y="9"/>
                      <a:pt x="7" y="9"/>
                    </a:cubicBezTo>
                    <a:cubicBezTo>
                      <a:pt x="2" y="9"/>
                      <a:pt x="2" y="9"/>
                      <a:pt x="2" y="9"/>
                    </a:cubicBezTo>
                    <a:cubicBezTo>
                      <a:pt x="1" y="9"/>
                      <a:pt x="0" y="8"/>
                      <a:pt x="0" y="7"/>
                    </a:cubicBezTo>
                    <a:cubicBezTo>
                      <a:pt x="0" y="2"/>
                      <a:pt x="0" y="2"/>
                      <a:pt x="0" y="2"/>
                    </a:cubicBezTo>
                    <a:cubicBezTo>
                      <a:pt x="0" y="1"/>
                      <a:pt x="1" y="1"/>
                      <a:pt x="2" y="1"/>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2" name="Freeform 102">
                <a:extLst>
                  <a:ext uri="{FF2B5EF4-FFF2-40B4-BE49-F238E27FC236}">
                    <a16:creationId xmlns:a16="http://schemas.microsoft.com/office/drawing/2014/main" id="{0BEA0DE1-E513-6916-6DB4-D328546F15D6}"/>
                  </a:ext>
                </a:extLst>
              </p:cNvPr>
              <p:cNvSpPr>
                <a:spLocks/>
              </p:cNvSpPr>
              <p:nvPr/>
            </p:nvSpPr>
            <p:spPr bwMode="auto">
              <a:xfrm>
                <a:off x="5825492" y="4135513"/>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2"/>
                    </a:cubicBezTo>
                    <a:cubicBezTo>
                      <a:pt x="8" y="6"/>
                      <a:pt x="8" y="6"/>
                      <a:pt x="8" y="6"/>
                    </a:cubicBezTo>
                    <a:cubicBezTo>
                      <a:pt x="8" y="7"/>
                      <a:pt x="7" y="8"/>
                      <a:pt x="7" y="8"/>
                    </a:cubicBezTo>
                    <a:cubicBezTo>
                      <a:pt x="2" y="8"/>
                      <a:pt x="2" y="8"/>
                      <a:pt x="2" y="8"/>
                    </a:cubicBezTo>
                    <a:cubicBezTo>
                      <a:pt x="1" y="8"/>
                      <a:pt x="0" y="7"/>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3" name="Freeform 103">
                <a:extLst>
                  <a:ext uri="{FF2B5EF4-FFF2-40B4-BE49-F238E27FC236}">
                    <a16:creationId xmlns:a16="http://schemas.microsoft.com/office/drawing/2014/main" id="{D0FCCA76-64AF-AB62-79F4-A88CEFE3838B}"/>
                  </a:ext>
                </a:extLst>
              </p:cNvPr>
              <p:cNvSpPr>
                <a:spLocks/>
              </p:cNvSpPr>
              <p:nvPr/>
            </p:nvSpPr>
            <p:spPr bwMode="auto">
              <a:xfrm>
                <a:off x="5820113" y="4085301"/>
                <a:ext cx="39452" cy="37659"/>
              </a:xfrm>
              <a:custGeom>
                <a:avLst/>
                <a:gdLst>
                  <a:gd name="T0" fmla="*/ 2147483646 w 9"/>
                  <a:gd name="T1" fmla="*/ 0 h 9"/>
                  <a:gd name="T2" fmla="*/ 2147483646 w 9"/>
                  <a:gd name="T3" fmla="*/ 2147483646 h 9"/>
                  <a:gd name="T4" fmla="*/ 2147483646 w 9"/>
                  <a:gd name="T5" fmla="*/ 2147483646 h 9"/>
                  <a:gd name="T6" fmla="*/ 2147483646 w 9"/>
                  <a:gd name="T7" fmla="*/ 2147483646 h 9"/>
                  <a:gd name="T8" fmla="*/ 2147483646 w 9"/>
                  <a:gd name="T9" fmla="*/ 2147483646 h 9"/>
                  <a:gd name="T10" fmla="*/ 2147483646 w 9"/>
                  <a:gd name="T11" fmla="*/ 2147483646 h 9"/>
                  <a:gd name="T12" fmla="*/ 0 w 9"/>
                  <a:gd name="T13" fmla="*/ 2147483646 h 9"/>
                  <a:gd name="T14" fmla="*/ 2147483646 w 9"/>
                  <a:gd name="T15" fmla="*/ 2147483646 h 9"/>
                  <a:gd name="T16" fmla="*/ 2147483646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7" y="0"/>
                    </a:moveTo>
                    <a:cubicBezTo>
                      <a:pt x="8" y="0"/>
                      <a:pt x="9" y="1"/>
                      <a:pt x="9" y="2"/>
                    </a:cubicBezTo>
                    <a:cubicBezTo>
                      <a:pt x="9" y="7"/>
                      <a:pt x="9" y="7"/>
                      <a:pt x="9" y="7"/>
                    </a:cubicBezTo>
                    <a:cubicBezTo>
                      <a:pt x="9" y="8"/>
                      <a:pt x="8" y="8"/>
                      <a:pt x="7" y="9"/>
                    </a:cubicBezTo>
                    <a:cubicBezTo>
                      <a:pt x="2" y="9"/>
                      <a:pt x="2" y="9"/>
                      <a:pt x="2" y="9"/>
                    </a:cubicBezTo>
                    <a:cubicBezTo>
                      <a:pt x="1" y="9"/>
                      <a:pt x="1" y="8"/>
                      <a:pt x="1" y="7"/>
                    </a:cubicBezTo>
                    <a:cubicBezTo>
                      <a:pt x="0" y="2"/>
                      <a:pt x="0" y="2"/>
                      <a:pt x="0" y="2"/>
                    </a:cubicBezTo>
                    <a:cubicBezTo>
                      <a:pt x="0" y="1"/>
                      <a:pt x="1" y="1"/>
                      <a:pt x="2" y="1"/>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4" name="Freeform 104">
                <a:extLst>
                  <a:ext uri="{FF2B5EF4-FFF2-40B4-BE49-F238E27FC236}">
                    <a16:creationId xmlns:a16="http://schemas.microsoft.com/office/drawing/2014/main" id="{13CCC90D-C275-EE44-184B-7AA3D5A7B276}"/>
                  </a:ext>
                </a:extLst>
              </p:cNvPr>
              <p:cNvSpPr>
                <a:spLocks/>
              </p:cNvSpPr>
              <p:nvPr/>
            </p:nvSpPr>
            <p:spPr bwMode="auto">
              <a:xfrm>
                <a:off x="5820113" y="4036884"/>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7" y="0"/>
                    </a:moveTo>
                    <a:cubicBezTo>
                      <a:pt x="8" y="0"/>
                      <a:pt x="8" y="1"/>
                      <a:pt x="8" y="1"/>
                    </a:cubicBezTo>
                    <a:cubicBezTo>
                      <a:pt x="8" y="6"/>
                      <a:pt x="8" y="6"/>
                      <a:pt x="8" y="6"/>
                    </a:cubicBezTo>
                    <a:cubicBezTo>
                      <a:pt x="8" y="7"/>
                      <a:pt x="8" y="8"/>
                      <a:pt x="7" y="8"/>
                    </a:cubicBezTo>
                    <a:cubicBezTo>
                      <a:pt x="2" y="8"/>
                      <a:pt x="2" y="8"/>
                      <a:pt x="2" y="8"/>
                    </a:cubicBezTo>
                    <a:cubicBezTo>
                      <a:pt x="1" y="8"/>
                      <a:pt x="0" y="7"/>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5" name="Freeform 105">
                <a:extLst>
                  <a:ext uri="{FF2B5EF4-FFF2-40B4-BE49-F238E27FC236}">
                    <a16:creationId xmlns:a16="http://schemas.microsoft.com/office/drawing/2014/main" id="{D39BC0E3-296B-99C3-9DDB-E67C04EA9E11}"/>
                  </a:ext>
                </a:extLst>
              </p:cNvPr>
              <p:cNvSpPr>
                <a:spLocks/>
              </p:cNvSpPr>
              <p:nvPr/>
            </p:nvSpPr>
            <p:spPr bwMode="auto">
              <a:xfrm>
                <a:off x="5820113" y="3986672"/>
                <a:ext cx="34073" cy="37659"/>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2147483646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7" y="8"/>
                    </a:cubicBezTo>
                    <a:cubicBezTo>
                      <a:pt x="2" y="9"/>
                      <a:pt x="2" y="9"/>
                      <a:pt x="2" y="9"/>
                    </a:cubicBezTo>
                    <a:cubicBezTo>
                      <a:pt x="1" y="9"/>
                      <a:pt x="0" y="8"/>
                      <a:pt x="0" y="7"/>
                    </a:cubicBezTo>
                    <a:cubicBezTo>
                      <a:pt x="0" y="2"/>
                      <a:pt x="0" y="2"/>
                      <a:pt x="0" y="2"/>
                    </a:cubicBezTo>
                    <a:cubicBezTo>
                      <a:pt x="0" y="1"/>
                      <a:pt x="0" y="1"/>
                      <a:pt x="1" y="1"/>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6" name="Freeform 106">
                <a:extLst>
                  <a:ext uri="{FF2B5EF4-FFF2-40B4-BE49-F238E27FC236}">
                    <a16:creationId xmlns:a16="http://schemas.microsoft.com/office/drawing/2014/main" id="{9BE08CB4-EE10-5161-7D80-C2D8E519DF6A}"/>
                  </a:ext>
                </a:extLst>
              </p:cNvPr>
              <p:cNvSpPr>
                <a:spLocks/>
              </p:cNvSpPr>
              <p:nvPr/>
            </p:nvSpPr>
            <p:spPr bwMode="auto">
              <a:xfrm>
                <a:off x="5816526" y="3940047"/>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1"/>
                    </a:cubicBezTo>
                    <a:cubicBezTo>
                      <a:pt x="9" y="6"/>
                      <a:pt x="9" y="6"/>
                      <a:pt x="9" y="6"/>
                    </a:cubicBezTo>
                    <a:cubicBezTo>
                      <a:pt x="9" y="7"/>
                      <a:pt x="8" y="8"/>
                      <a:pt x="7" y="8"/>
                    </a:cubicBezTo>
                    <a:cubicBezTo>
                      <a:pt x="2" y="8"/>
                      <a:pt x="2" y="8"/>
                      <a:pt x="2" y="8"/>
                    </a:cubicBezTo>
                    <a:cubicBezTo>
                      <a:pt x="1" y="8"/>
                      <a:pt x="1" y="7"/>
                      <a:pt x="1"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7" name="Freeform 107">
                <a:extLst>
                  <a:ext uri="{FF2B5EF4-FFF2-40B4-BE49-F238E27FC236}">
                    <a16:creationId xmlns:a16="http://schemas.microsoft.com/office/drawing/2014/main" id="{CAD9C0D0-D5C7-B7B3-93B0-4BC368534FB7}"/>
                  </a:ext>
                </a:extLst>
              </p:cNvPr>
              <p:cNvSpPr>
                <a:spLocks/>
              </p:cNvSpPr>
              <p:nvPr/>
            </p:nvSpPr>
            <p:spPr bwMode="auto">
              <a:xfrm>
                <a:off x="5816526" y="3889836"/>
                <a:ext cx="37659" cy="37659"/>
              </a:xfrm>
              <a:custGeom>
                <a:avLst/>
                <a:gdLst>
                  <a:gd name="T0" fmla="*/ 2147483646 w 9"/>
                  <a:gd name="T1" fmla="*/ 0 h 9"/>
                  <a:gd name="T2" fmla="*/ 2147483646 w 9"/>
                  <a:gd name="T3" fmla="*/ 2147483646 h 9"/>
                  <a:gd name="T4" fmla="*/ 2147483646 w 9"/>
                  <a:gd name="T5" fmla="*/ 2147483646 h 9"/>
                  <a:gd name="T6" fmla="*/ 2147483646 w 9"/>
                  <a:gd name="T7" fmla="*/ 2147483646 h 9"/>
                  <a:gd name="T8" fmla="*/ 2147483646 w 9"/>
                  <a:gd name="T9" fmla="*/ 2147483646 h 9"/>
                  <a:gd name="T10" fmla="*/ 0 w 9"/>
                  <a:gd name="T11" fmla="*/ 2147483646 h 9"/>
                  <a:gd name="T12" fmla="*/ 0 w 9"/>
                  <a:gd name="T13" fmla="*/ 2147483646 h 9"/>
                  <a:gd name="T14" fmla="*/ 2147483646 w 9"/>
                  <a:gd name="T15" fmla="*/ 2147483646 h 9"/>
                  <a:gd name="T16" fmla="*/ 2147483646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7" y="0"/>
                    </a:moveTo>
                    <a:cubicBezTo>
                      <a:pt x="8" y="0"/>
                      <a:pt x="8" y="1"/>
                      <a:pt x="8" y="2"/>
                    </a:cubicBezTo>
                    <a:cubicBezTo>
                      <a:pt x="8" y="7"/>
                      <a:pt x="8" y="7"/>
                      <a:pt x="8" y="7"/>
                    </a:cubicBezTo>
                    <a:cubicBezTo>
                      <a:pt x="9" y="8"/>
                      <a:pt x="8" y="8"/>
                      <a:pt x="7" y="8"/>
                    </a:cubicBezTo>
                    <a:cubicBezTo>
                      <a:pt x="2" y="9"/>
                      <a:pt x="2" y="9"/>
                      <a:pt x="2" y="9"/>
                    </a:cubicBezTo>
                    <a:cubicBezTo>
                      <a:pt x="1" y="9"/>
                      <a:pt x="0" y="8"/>
                      <a:pt x="0" y="7"/>
                    </a:cubicBezTo>
                    <a:cubicBezTo>
                      <a:pt x="0" y="2"/>
                      <a:pt x="0" y="2"/>
                      <a:pt x="0" y="2"/>
                    </a:cubicBezTo>
                    <a:cubicBezTo>
                      <a:pt x="0" y="1"/>
                      <a:pt x="1" y="1"/>
                      <a:pt x="2" y="1"/>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8" name="Freeform 108">
                <a:extLst>
                  <a:ext uri="{FF2B5EF4-FFF2-40B4-BE49-F238E27FC236}">
                    <a16:creationId xmlns:a16="http://schemas.microsoft.com/office/drawing/2014/main" id="{E9834682-46A2-B4D7-9B55-83362CE4F5F4}"/>
                  </a:ext>
                </a:extLst>
              </p:cNvPr>
              <p:cNvSpPr>
                <a:spLocks/>
              </p:cNvSpPr>
              <p:nvPr/>
            </p:nvSpPr>
            <p:spPr bwMode="auto">
              <a:xfrm>
                <a:off x="5816526" y="3846798"/>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8" y="8"/>
                      <a:pt x="7" y="8"/>
                    </a:cubicBezTo>
                    <a:cubicBezTo>
                      <a:pt x="2" y="8"/>
                      <a:pt x="2" y="8"/>
                      <a:pt x="2" y="8"/>
                    </a:cubicBezTo>
                    <a:cubicBezTo>
                      <a:pt x="1" y="8"/>
                      <a:pt x="0" y="7"/>
                      <a:pt x="0" y="6"/>
                    </a:cubicBezTo>
                    <a:cubicBezTo>
                      <a:pt x="0" y="2"/>
                      <a:pt x="0" y="2"/>
                      <a:pt x="0" y="2"/>
                    </a:cubicBezTo>
                    <a:cubicBezTo>
                      <a:pt x="0" y="1"/>
                      <a:pt x="1"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39" name="Freeform 109">
                <a:extLst>
                  <a:ext uri="{FF2B5EF4-FFF2-40B4-BE49-F238E27FC236}">
                    <a16:creationId xmlns:a16="http://schemas.microsoft.com/office/drawing/2014/main" id="{D8BFCEC6-5A75-17BE-6185-96DD6A90BE30}"/>
                  </a:ext>
                </a:extLst>
              </p:cNvPr>
              <p:cNvSpPr>
                <a:spLocks/>
              </p:cNvSpPr>
              <p:nvPr/>
            </p:nvSpPr>
            <p:spPr bwMode="auto">
              <a:xfrm>
                <a:off x="5863151" y="3841417"/>
                <a:ext cx="34073" cy="39452"/>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2147483646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6" y="9"/>
                    </a:cubicBezTo>
                    <a:cubicBezTo>
                      <a:pt x="1" y="9"/>
                      <a:pt x="1" y="9"/>
                      <a:pt x="1" y="9"/>
                    </a:cubicBezTo>
                    <a:cubicBezTo>
                      <a:pt x="0" y="9"/>
                      <a:pt x="0" y="8"/>
                      <a:pt x="0" y="7"/>
                    </a:cubicBezTo>
                    <a:cubicBezTo>
                      <a:pt x="0" y="2"/>
                      <a:pt x="0" y="2"/>
                      <a:pt x="0" y="2"/>
                    </a:cubicBezTo>
                    <a:cubicBezTo>
                      <a:pt x="0" y="1"/>
                      <a:pt x="0" y="1"/>
                      <a:pt x="1" y="1"/>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0" name="Freeform 110">
                <a:extLst>
                  <a:ext uri="{FF2B5EF4-FFF2-40B4-BE49-F238E27FC236}">
                    <a16:creationId xmlns:a16="http://schemas.microsoft.com/office/drawing/2014/main" id="{9268BC5A-6ABF-B5DE-ABEB-35315E77A3B8}"/>
                  </a:ext>
                </a:extLst>
              </p:cNvPr>
              <p:cNvSpPr>
                <a:spLocks/>
              </p:cNvSpPr>
              <p:nvPr/>
            </p:nvSpPr>
            <p:spPr bwMode="auto">
              <a:xfrm>
                <a:off x="5906189" y="3841417"/>
                <a:ext cx="37659" cy="34073"/>
              </a:xfrm>
              <a:custGeom>
                <a:avLst/>
                <a:gdLst>
                  <a:gd name="T0" fmla="*/ 2147483646 w 9"/>
                  <a:gd name="T1" fmla="*/ 0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0 w 9"/>
                  <a:gd name="T13" fmla="*/ 2147483646 h 8"/>
                  <a:gd name="T14" fmla="*/ 2147483646 w 9"/>
                  <a:gd name="T15" fmla="*/ 0 h 8"/>
                  <a:gd name="T16" fmla="*/ 2147483646 w 9"/>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7" y="0"/>
                    </a:moveTo>
                    <a:cubicBezTo>
                      <a:pt x="8" y="0"/>
                      <a:pt x="9" y="1"/>
                      <a:pt x="9" y="2"/>
                    </a:cubicBezTo>
                    <a:cubicBezTo>
                      <a:pt x="9" y="7"/>
                      <a:pt x="9" y="7"/>
                      <a:pt x="9" y="7"/>
                    </a:cubicBezTo>
                    <a:cubicBezTo>
                      <a:pt x="9" y="7"/>
                      <a:pt x="8" y="8"/>
                      <a:pt x="7" y="8"/>
                    </a:cubicBezTo>
                    <a:cubicBezTo>
                      <a:pt x="2" y="8"/>
                      <a:pt x="2" y="8"/>
                      <a:pt x="2" y="8"/>
                    </a:cubicBezTo>
                    <a:cubicBezTo>
                      <a:pt x="1" y="8"/>
                      <a:pt x="0" y="8"/>
                      <a:pt x="0" y="7"/>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1" name="Freeform 111">
                <a:extLst>
                  <a:ext uri="{FF2B5EF4-FFF2-40B4-BE49-F238E27FC236}">
                    <a16:creationId xmlns:a16="http://schemas.microsoft.com/office/drawing/2014/main" id="{DEBE6BDF-6500-A8B8-2228-A736F5B5CAD2}"/>
                  </a:ext>
                </a:extLst>
              </p:cNvPr>
              <p:cNvSpPr>
                <a:spLocks/>
              </p:cNvSpPr>
              <p:nvPr/>
            </p:nvSpPr>
            <p:spPr bwMode="auto">
              <a:xfrm>
                <a:off x="5879290" y="4508512"/>
                <a:ext cx="34073" cy="55592"/>
              </a:xfrm>
              <a:custGeom>
                <a:avLst/>
                <a:gdLst>
                  <a:gd name="T0" fmla="*/ 2147483646 w 8"/>
                  <a:gd name="T1" fmla="*/ 0 h 13"/>
                  <a:gd name="T2" fmla="*/ 2147483646 w 8"/>
                  <a:gd name="T3" fmla="*/ 2147483646 h 13"/>
                  <a:gd name="T4" fmla="*/ 2147483646 w 8"/>
                  <a:gd name="T5" fmla="*/ 2147483646 h 13"/>
                  <a:gd name="T6" fmla="*/ 2147483646 w 8"/>
                  <a:gd name="T7" fmla="*/ 2147483646 h 13"/>
                  <a:gd name="T8" fmla="*/ 2147483646 w 8"/>
                  <a:gd name="T9" fmla="*/ 2147483646 h 13"/>
                  <a:gd name="T10" fmla="*/ 0 w 8"/>
                  <a:gd name="T11" fmla="*/ 2147483646 h 13"/>
                  <a:gd name="T12" fmla="*/ 0 w 8"/>
                  <a:gd name="T13" fmla="*/ 2147483646 h 13"/>
                  <a:gd name="T14" fmla="*/ 2147483646 w 8"/>
                  <a:gd name="T15" fmla="*/ 0 h 13"/>
                  <a:gd name="T16" fmla="*/ 2147483646 w 8"/>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3">
                    <a:moveTo>
                      <a:pt x="6" y="0"/>
                    </a:moveTo>
                    <a:cubicBezTo>
                      <a:pt x="7" y="0"/>
                      <a:pt x="8" y="1"/>
                      <a:pt x="8" y="2"/>
                    </a:cubicBezTo>
                    <a:cubicBezTo>
                      <a:pt x="8" y="12"/>
                      <a:pt x="8" y="12"/>
                      <a:pt x="8" y="12"/>
                    </a:cubicBezTo>
                    <a:cubicBezTo>
                      <a:pt x="8" y="13"/>
                      <a:pt x="8" y="13"/>
                      <a:pt x="7" y="13"/>
                    </a:cubicBezTo>
                    <a:cubicBezTo>
                      <a:pt x="2" y="13"/>
                      <a:pt x="2" y="13"/>
                      <a:pt x="2" y="13"/>
                    </a:cubicBezTo>
                    <a:cubicBezTo>
                      <a:pt x="1" y="13"/>
                      <a:pt x="0" y="13"/>
                      <a:pt x="0" y="12"/>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2" name="Freeform 112">
                <a:extLst>
                  <a:ext uri="{FF2B5EF4-FFF2-40B4-BE49-F238E27FC236}">
                    <a16:creationId xmlns:a16="http://schemas.microsoft.com/office/drawing/2014/main" id="{5D27B0CF-4006-E043-E504-4BDD5AECBE31}"/>
                  </a:ext>
                </a:extLst>
              </p:cNvPr>
              <p:cNvSpPr>
                <a:spLocks/>
              </p:cNvSpPr>
              <p:nvPr/>
            </p:nvSpPr>
            <p:spPr bwMode="auto">
              <a:xfrm>
                <a:off x="5925915" y="4495960"/>
                <a:ext cx="34073" cy="68144"/>
              </a:xfrm>
              <a:custGeom>
                <a:avLst/>
                <a:gdLst>
                  <a:gd name="T0" fmla="*/ 2147483646 w 8"/>
                  <a:gd name="T1" fmla="*/ 0 h 16"/>
                  <a:gd name="T2" fmla="*/ 2147483646 w 8"/>
                  <a:gd name="T3" fmla="*/ 2147483646 h 16"/>
                  <a:gd name="T4" fmla="*/ 2147483646 w 8"/>
                  <a:gd name="T5" fmla="*/ 2147483646 h 16"/>
                  <a:gd name="T6" fmla="*/ 2147483646 w 8"/>
                  <a:gd name="T7" fmla="*/ 2147483646 h 16"/>
                  <a:gd name="T8" fmla="*/ 2147483646 w 8"/>
                  <a:gd name="T9" fmla="*/ 2147483646 h 16"/>
                  <a:gd name="T10" fmla="*/ 0 w 8"/>
                  <a:gd name="T11" fmla="*/ 2147483646 h 16"/>
                  <a:gd name="T12" fmla="*/ 0 w 8"/>
                  <a:gd name="T13" fmla="*/ 2147483646 h 16"/>
                  <a:gd name="T14" fmla="*/ 2147483646 w 8"/>
                  <a:gd name="T15" fmla="*/ 0 h 16"/>
                  <a:gd name="T16" fmla="*/ 2147483646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6" y="0"/>
                    </a:moveTo>
                    <a:cubicBezTo>
                      <a:pt x="7" y="0"/>
                      <a:pt x="8" y="0"/>
                      <a:pt x="8" y="1"/>
                    </a:cubicBezTo>
                    <a:cubicBezTo>
                      <a:pt x="8" y="14"/>
                      <a:pt x="8" y="14"/>
                      <a:pt x="8" y="14"/>
                    </a:cubicBezTo>
                    <a:cubicBezTo>
                      <a:pt x="8" y="15"/>
                      <a:pt x="7" y="16"/>
                      <a:pt x="7" y="16"/>
                    </a:cubicBezTo>
                    <a:cubicBezTo>
                      <a:pt x="2" y="16"/>
                      <a:pt x="2" y="16"/>
                      <a:pt x="2" y="16"/>
                    </a:cubicBezTo>
                    <a:cubicBezTo>
                      <a:pt x="1" y="16"/>
                      <a:pt x="0" y="15"/>
                      <a:pt x="0" y="15"/>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3" name="Freeform 113">
                <a:extLst>
                  <a:ext uri="{FF2B5EF4-FFF2-40B4-BE49-F238E27FC236}">
                    <a16:creationId xmlns:a16="http://schemas.microsoft.com/office/drawing/2014/main" id="{EA432227-4A37-9C1C-1DC8-5D837BA36BBD}"/>
                  </a:ext>
                </a:extLst>
              </p:cNvPr>
              <p:cNvSpPr>
                <a:spLocks/>
              </p:cNvSpPr>
              <p:nvPr/>
            </p:nvSpPr>
            <p:spPr bwMode="auto">
              <a:xfrm>
                <a:off x="5968953" y="4513892"/>
                <a:ext cx="37659" cy="50211"/>
              </a:xfrm>
              <a:custGeom>
                <a:avLst/>
                <a:gdLst>
                  <a:gd name="T0" fmla="*/ 2147483646 w 9"/>
                  <a:gd name="T1" fmla="*/ 0 h 12"/>
                  <a:gd name="T2" fmla="*/ 2147483646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0 w 9"/>
                  <a:gd name="T13" fmla="*/ 2147483646 h 12"/>
                  <a:gd name="T14" fmla="*/ 2147483646 w 9"/>
                  <a:gd name="T15" fmla="*/ 0 h 12"/>
                  <a:gd name="T16" fmla="*/ 2147483646 w 9"/>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2">
                    <a:moveTo>
                      <a:pt x="7" y="0"/>
                    </a:moveTo>
                    <a:cubicBezTo>
                      <a:pt x="8" y="0"/>
                      <a:pt x="9" y="1"/>
                      <a:pt x="9" y="2"/>
                    </a:cubicBezTo>
                    <a:cubicBezTo>
                      <a:pt x="9" y="10"/>
                      <a:pt x="9" y="10"/>
                      <a:pt x="9" y="10"/>
                    </a:cubicBezTo>
                    <a:cubicBezTo>
                      <a:pt x="9" y="11"/>
                      <a:pt x="8" y="12"/>
                      <a:pt x="7" y="12"/>
                    </a:cubicBezTo>
                    <a:cubicBezTo>
                      <a:pt x="2" y="12"/>
                      <a:pt x="2" y="12"/>
                      <a:pt x="2" y="12"/>
                    </a:cubicBezTo>
                    <a:cubicBezTo>
                      <a:pt x="1" y="12"/>
                      <a:pt x="1" y="11"/>
                      <a:pt x="1" y="10"/>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4" name="Freeform 114">
                <a:extLst>
                  <a:ext uri="{FF2B5EF4-FFF2-40B4-BE49-F238E27FC236}">
                    <a16:creationId xmlns:a16="http://schemas.microsoft.com/office/drawing/2014/main" id="{D23947A2-4018-D2D5-F5C7-4183765B93ED}"/>
                  </a:ext>
                </a:extLst>
              </p:cNvPr>
              <p:cNvSpPr>
                <a:spLocks/>
              </p:cNvSpPr>
              <p:nvPr/>
            </p:nvSpPr>
            <p:spPr bwMode="auto">
              <a:xfrm>
                <a:off x="6015578" y="4513892"/>
                <a:ext cx="37659" cy="50211"/>
              </a:xfrm>
              <a:custGeom>
                <a:avLst/>
                <a:gdLst>
                  <a:gd name="T0" fmla="*/ 2147483646 w 9"/>
                  <a:gd name="T1" fmla="*/ 0 h 12"/>
                  <a:gd name="T2" fmla="*/ 2147483646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0 w 9"/>
                  <a:gd name="T13" fmla="*/ 2147483646 h 12"/>
                  <a:gd name="T14" fmla="*/ 2147483646 w 9"/>
                  <a:gd name="T15" fmla="*/ 0 h 12"/>
                  <a:gd name="T16" fmla="*/ 2147483646 w 9"/>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2">
                    <a:moveTo>
                      <a:pt x="7" y="0"/>
                    </a:moveTo>
                    <a:cubicBezTo>
                      <a:pt x="8" y="0"/>
                      <a:pt x="9" y="0"/>
                      <a:pt x="9" y="1"/>
                    </a:cubicBezTo>
                    <a:cubicBezTo>
                      <a:pt x="9" y="10"/>
                      <a:pt x="9" y="10"/>
                      <a:pt x="9" y="10"/>
                    </a:cubicBezTo>
                    <a:cubicBezTo>
                      <a:pt x="9" y="11"/>
                      <a:pt x="8" y="11"/>
                      <a:pt x="7" y="11"/>
                    </a:cubicBezTo>
                    <a:cubicBezTo>
                      <a:pt x="2" y="12"/>
                      <a:pt x="2" y="12"/>
                      <a:pt x="2" y="12"/>
                    </a:cubicBezTo>
                    <a:cubicBezTo>
                      <a:pt x="1" y="12"/>
                      <a:pt x="1" y="11"/>
                      <a:pt x="1" y="10"/>
                    </a:cubicBezTo>
                    <a:cubicBezTo>
                      <a:pt x="0" y="2"/>
                      <a:pt x="0" y="2"/>
                      <a:pt x="0" y="2"/>
                    </a:cubicBezTo>
                    <a:cubicBezTo>
                      <a:pt x="0" y="1"/>
                      <a:pt x="1" y="0"/>
                      <a:pt x="2" y="0"/>
                    </a:cubicBezTo>
                    <a:lnTo>
                      <a:pt x="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5" name="Freeform 115">
                <a:extLst>
                  <a:ext uri="{FF2B5EF4-FFF2-40B4-BE49-F238E27FC236}">
                    <a16:creationId xmlns:a16="http://schemas.microsoft.com/office/drawing/2014/main" id="{9B073E51-357F-80F1-8671-B0F1BD89F057}"/>
                  </a:ext>
                </a:extLst>
              </p:cNvPr>
              <p:cNvSpPr>
                <a:spLocks/>
              </p:cNvSpPr>
              <p:nvPr/>
            </p:nvSpPr>
            <p:spPr bwMode="auto">
              <a:xfrm>
                <a:off x="5791420" y="4479820"/>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2"/>
                    </a:cubicBezTo>
                    <a:cubicBezTo>
                      <a:pt x="8" y="7"/>
                      <a:pt x="8" y="7"/>
                      <a:pt x="8" y="7"/>
                    </a:cubicBezTo>
                    <a:cubicBezTo>
                      <a:pt x="8" y="8"/>
                      <a:pt x="7" y="8"/>
                      <a:pt x="6" y="8"/>
                    </a:cubicBezTo>
                    <a:cubicBezTo>
                      <a:pt x="2" y="8"/>
                      <a:pt x="2" y="8"/>
                      <a:pt x="2" y="8"/>
                    </a:cubicBezTo>
                    <a:cubicBezTo>
                      <a:pt x="1" y="8"/>
                      <a:pt x="0" y="8"/>
                      <a:pt x="0" y="7"/>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6" name="Freeform 116">
                <a:extLst>
                  <a:ext uri="{FF2B5EF4-FFF2-40B4-BE49-F238E27FC236}">
                    <a16:creationId xmlns:a16="http://schemas.microsoft.com/office/drawing/2014/main" id="{004E77DD-2BD6-BEE6-84DD-B778B0CC0436}"/>
                  </a:ext>
                </a:extLst>
              </p:cNvPr>
              <p:cNvSpPr>
                <a:spLocks/>
              </p:cNvSpPr>
              <p:nvPr/>
            </p:nvSpPr>
            <p:spPr bwMode="auto">
              <a:xfrm>
                <a:off x="5791420" y="4436781"/>
                <a:ext cx="28692" cy="34073"/>
              </a:xfrm>
              <a:custGeom>
                <a:avLst/>
                <a:gdLst>
                  <a:gd name="T0" fmla="*/ 2147483646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0 w 7"/>
                  <a:gd name="T11" fmla="*/ 2147483646 h 8"/>
                  <a:gd name="T12" fmla="*/ 0 w 7"/>
                  <a:gd name="T13" fmla="*/ 2147483646 h 8"/>
                  <a:gd name="T14" fmla="*/ 2147483646 w 7"/>
                  <a:gd name="T15" fmla="*/ 0 h 8"/>
                  <a:gd name="T16" fmla="*/ 2147483646 w 7"/>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8">
                    <a:moveTo>
                      <a:pt x="6" y="0"/>
                    </a:moveTo>
                    <a:cubicBezTo>
                      <a:pt x="7" y="0"/>
                      <a:pt x="7" y="0"/>
                      <a:pt x="7" y="1"/>
                    </a:cubicBezTo>
                    <a:cubicBezTo>
                      <a:pt x="7" y="6"/>
                      <a:pt x="7" y="6"/>
                      <a:pt x="7" y="6"/>
                    </a:cubicBezTo>
                    <a:cubicBezTo>
                      <a:pt x="7" y="7"/>
                      <a:pt x="7" y="8"/>
                      <a:pt x="6" y="8"/>
                    </a:cubicBezTo>
                    <a:cubicBezTo>
                      <a:pt x="1" y="8"/>
                      <a:pt x="1" y="8"/>
                      <a:pt x="1" y="8"/>
                    </a:cubicBezTo>
                    <a:cubicBezTo>
                      <a:pt x="1" y="8"/>
                      <a:pt x="0" y="7"/>
                      <a:pt x="0" y="6"/>
                    </a:cubicBezTo>
                    <a:cubicBezTo>
                      <a:pt x="0" y="1"/>
                      <a:pt x="0" y="1"/>
                      <a:pt x="0" y="1"/>
                    </a:cubicBezTo>
                    <a:cubicBezTo>
                      <a:pt x="0" y="0"/>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7" name="Freeform 117">
                <a:extLst>
                  <a:ext uri="{FF2B5EF4-FFF2-40B4-BE49-F238E27FC236}">
                    <a16:creationId xmlns:a16="http://schemas.microsoft.com/office/drawing/2014/main" id="{E12824A7-2814-F5C7-C52C-AFBE9A1E4E79}"/>
                  </a:ext>
                </a:extLst>
              </p:cNvPr>
              <p:cNvSpPr>
                <a:spLocks/>
              </p:cNvSpPr>
              <p:nvPr/>
            </p:nvSpPr>
            <p:spPr bwMode="auto">
              <a:xfrm>
                <a:off x="5786040" y="4390156"/>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2"/>
                    </a:cubicBezTo>
                    <a:cubicBezTo>
                      <a:pt x="8" y="6"/>
                      <a:pt x="8" y="6"/>
                      <a:pt x="8" y="6"/>
                    </a:cubicBezTo>
                    <a:cubicBezTo>
                      <a:pt x="8" y="7"/>
                      <a:pt x="7" y="8"/>
                      <a:pt x="7" y="8"/>
                    </a:cubicBezTo>
                    <a:cubicBezTo>
                      <a:pt x="2" y="8"/>
                      <a:pt x="2" y="8"/>
                      <a:pt x="2" y="8"/>
                    </a:cubicBezTo>
                    <a:cubicBezTo>
                      <a:pt x="1" y="8"/>
                      <a:pt x="0" y="7"/>
                      <a:pt x="0" y="7"/>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8" name="Freeform 118">
                <a:extLst>
                  <a:ext uri="{FF2B5EF4-FFF2-40B4-BE49-F238E27FC236}">
                    <a16:creationId xmlns:a16="http://schemas.microsoft.com/office/drawing/2014/main" id="{64314FA9-0AAF-7544-A66C-36FE1ACABAAC}"/>
                  </a:ext>
                </a:extLst>
              </p:cNvPr>
              <p:cNvSpPr>
                <a:spLocks/>
              </p:cNvSpPr>
              <p:nvPr/>
            </p:nvSpPr>
            <p:spPr bwMode="auto">
              <a:xfrm>
                <a:off x="5786040" y="4343532"/>
                <a:ext cx="34073" cy="37659"/>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0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6" y="8"/>
                    </a:cubicBezTo>
                    <a:cubicBezTo>
                      <a:pt x="2" y="8"/>
                      <a:pt x="2" y="8"/>
                      <a:pt x="2" y="8"/>
                    </a:cubicBezTo>
                    <a:cubicBezTo>
                      <a:pt x="1" y="9"/>
                      <a:pt x="0" y="8"/>
                      <a:pt x="0" y="7"/>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49" name="Freeform 119">
                <a:extLst>
                  <a:ext uri="{FF2B5EF4-FFF2-40B4-BE49-F238E27FC236}">
                    <a16:creationId xmlns:a16="http://schemas.microsoft.com/office/drawing/2014/main" id="{1C457629-E3E8-A6F5-1927-DB5226378C62}"/>
                  </a:ext>
                </a:extLst>
              </p:cNvPr>
              <p:cNvSpPr>
                <a:spLocks/>
              </p:cNvSpPr>
              <p:nvPr/>
            </p:nvSpPr>
            <p:spPr bwMode="auto">
              <a:xfrm>
                <a:off x="5786040" y="4300493"/>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7" y="0"/>
                      <a:pt x="7" y="1"/>
                    </a:cubicBezTo>
                    <a:cubicBezTo>
                      <a:pt x="8" y="6"/>
                      <a:pt x="8" y="6"/>
                      <a:pt x="8" y="6"/>
                    </a:cubicBezTo>
                    <a:cubicBezTo>
                      <a:pt x="8" y="7"/>
                      <a:pt x="7" y="8"/>
                      <a:pt x="6" y="8"/>
                    </a:cubicBezTo>
                    <a:cubicBezTo>
                      <a:pt x="2" y="8"/>
                      <a:pt x="2" y="8"/>
                      <a:pt x="2" y="8"/>
                    </a:cubicBezTo>
                    <a:cubicBezTo>
                      <a:pt x="1" y="8"/>
                      <a:pt x="0" y="7"/>
                      <a:pt x="0" y="6"/>
                    </a:cubicBezTo>
                    <a:cubicBezTo>
                      <a:pt x="0" y="1"/>
                      <a:pt x="0" y="1"/>
                      <a:pt x="0" y="1"/>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0" name="Freeform 120">
                <a:extLst>
                  <a:ext uri="{FF2B5EF4-FFF2-40B4-BE49-F238E27FC236}">
                    <a16:creationId xmlns:a16="http://schemas.microsoft.com/office/drawing/2014/main" id="{8E9124EC-180B-5F37-DCDA-FF5F58CD2A40}"/>
                  </a:ext>
                </a:extLst>
              </p:cNvPr>
              <p:cNvSpPr>
                <a:spLocks/>
              </p:cNvSpPr>
              <p:nvPr/>
            </p:nvSpPr>
            <p:spPr bwMode="auto">
              <a:xfrm>
                <a:off x="5782454" y="4253868"/>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2147483646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1"/>
                      <a:pt x="8" y="2"/>
                    </a:cubicBezTo>
                    <a:cubicBezTo>
                      <a:pt x="8" y="6"/>
                      <a:pt x="8" y="6"/>
                      <a:pt x="8" y="6"/>
                    </a:cubicBezTo>
                    <a:cubicBezTo>
                      <a:pt x="8" y="7"/>
                      <a:pt x="8" y="8"/>
                      <a:pt x="7" y="8"/>
                    </a:cubicBezTo>
                    <a:cubicBezTo>
                      <a:pt x="2" y="8"/>
                      <a:pt x="2" y="8"/>
                      <a:pt x="2" y="8"/>
                    </a:cubicBezTo>
                    <a:cubicBezTo>
                      <a:pt x="1" y="8"/>
                      <a:pt x="1" y="7"/>
                      <a:pt x="1" y="7"/>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1" name="Freeform 121">
                <a:extLst>
                  <a:ext uri="{FF2B5EF4-FFF2-40B4-BE49-F238E27FC236}">
                    <a16:creationId xmlns:a16="http://schemas.microsoft.com/office/drawing/2014/main" id="{DDBF3543-602D-872B-0290-AF3A0D2AB028}"/>
                  </a:ext>
                </a:extLst>
              </p:cNvPr>
              <p:cNvSpPr>
                <a:spLocks/>
              </p:cNvSpPr>
              <p:nvPr/>
            </p:nvSpPr>
            <p:spPr bwMode="auto">
              <a:xfrm>
                <a:off x="5782454" y="4207243"/>
                <a:ext cx="34073" cy="39452"/>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0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6" y="8"/>
                    </a:cubicBezTo>
                    <a:cubicBezTo>
                      <a:pt x="2" y="9"/>
                      <a:pt x="2" y="9"/>
                      <a:pt x="2" y="9"/>
                    </a:cubicBezTo>
                    <a:cubicBezTo>
                      <a:pt x="1" y="9"/>
                      <a:pt x="0" y="8"/>
                      <a:pt x="0" y="7"/>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2" name="Freeform 122">
                <a:extLst>
                  <a:ext uri="{FF2B5EF4-FFF2-40B4-BE49-F238E27FC236}">
                    <a16:creationId xmlns:a16="http://schemas.microsoft.com/office/drawing/2014/main" id="{7F6CD41E-FEDB-1251-3A5C-251C157A73B5}"/>
                  </a:ext>
                </a:extLst>
              </p:cNvPr>
              <p:cNvSpPr>
                <a:spLocks/>
              </p:cNvSpPr>
              <p:nvPr/>
            </p:nvSpPr>
            <p:spPr bwMode="auto">
              <a:xfrm>
                <a:off x="5782454" y="4165999"/>
                <a:ext cx="34073" cy="32279"/>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7" y="8"/>
                      <a:pt x="6" y="8"/>
                    </a:cubicBezTo>
                    <a:cubicBezTo>
                      <a:pt x="2" y="8"/>
                      <a:pt x="2" y="8"/>
                      <a:pt x="2" y="8"/>
                    </a:cubicBezTo>
                    <a:cubicBezTo>
                      <a:pt x="1" y="8"/>
                      <a:pt x="0" y="7"/>
                      <a:pt x="0" y="6"/>
                    </a:cubicBezTo>
                    <a:cubicBezTo>
                      <a:pt x="0" y="1"/>
                      <a:pt x="0" y="1"/>
                      <a:pt x="0" y="1"/>
                    </a:cubicBezTo>
                    <a:cubicBezTo>
                      <a:pt x="0" y="1"/>
                      <a:pt x="1"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3" name="Freeform 123">
                <a:extLst>
                  <a:ext uri="{FF2B5EF4-FFF2-40B4-BE49-F238E27FC236}">
                    <a16:creationId xmlns:a16="http://schemas.microsoft.com/office/drawing/2014/main" id="{E804D244-317F-C46A-0C6D-1B87A3EF4ABB}"/>
                  </a:ext>
                </a:extLst>
              </p:cNvPr>
              <p:cNvSpPr>
                <a:spLocks/>
              </p:cNvSpPr>
              <p:nvPr/>
            </p:nvSpPr>
            <p:spPr bwMode="auto">
              <a:xfrm>
                <a:off x="5782454" y="4117580"/>
                <a:ext cx="28692" cy="34073"/>
              </a:xfrm>
              <a:custGeom>
                <a:avLst/>
                <a:gdLst>
                  <a:gd name="T0" fmla="*/ 2147483646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0 w 7"/>
                  <a:gd name="T11" fmla="*/ 2147483646 h 8"/>
                  <a:gd name="T12" fmla="*/ 0 w 7"/>
                  <a:gd name="T13" fmla="*/ 2147483646 h 8"/>
                  <a:gd name="T14" fmla="*/ 2147483646 w 7"/>
                  <a:gd name="T15" fmla="*/ 0 h 8"/>
                  <a:gd name="T16" fmla="*/ 2147483646 w 7"/>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8">
                    <a:moveTo>
                      <a:pt x="6" y="0"/>
                    </a:moveTo>
                    <a:cubicBezTo>
                      <a:pt x="6" y="0"/>
                      <a:pt x="7" y="1"/>
                      <a:pt x="7" y="2"/>
                    </a:cubicBezTo>
                    <a:cubicBezTo>
                      <a:pt x="7" y="6"/>
                      <a:pt x="7" y="6"/>
                      <a:pt x="7" y="6"/>
                    </a:cubicBezTo>
                    <a:cubicBezTo>
                      <a:pt x="7" y="7"/>
                      <a:pt x="7" y="8"/>
                      <a:pt x="6" y="8"/>
                    </a:cubicBezTo>
                    <a:cubicBezTo>
                      <a:pt x="1" y="8"/>
                      <a:pt x="1" y="8"/>
                      <a:pt x="1" y="8"/>
                    </a:cubicBezTo>
                    <a:cubicBezTo>
                      <a:pt x="0" y="8"/>
                      <a:pt x="0" y="7"/>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4" name="Freeform 124">
                <a:extLst>
                  <a:ext uri="{FF2B5EF4-FFF2-40B4-BE49-F238E27FC236}">
                    <a16:creationId xmlns:a16="http://schemas.microsoft.com/office/drawing/2014/main" id="{ACF242FA-FDC7-6E1D-4943-E9645C1919A3}"/>
                  </a:ext>
                </a:extLst>
              </p:cNvPr>
              <p:cNvSpPr>
                <a:spLocks/>
              </p:cNvSpPr>
              <p:nvPr/>
            </p:nvSpPr>
            <p:spPr bwMode="auto">
              <a:xfrm>
                <a:off x="5778867" y="4070955"/>
                <a:ext cx="32279" cy="39452"/>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0 w 8"/>
                  <a:gd name="T11" fmla="*/ 2147483646 h 9"/>
                  <a:gd name="T12" fmla="*/ 0 w 8"/>
                  <a:gd name="T13" fmla="*/ 2147483646 h 9"/>
                  <a:gd name="T14" fmla="*/ 2147483646 w 8"/>
                  <a:gd name="T15" fmla="*/ 0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7" y="8"/>
                      <a:pt x="7" y="8"/>
                    </a:cubicBezTo>
                    <a:cubicBezTo>
                      <a:pt x="2" y="9"/>
                      <a:pt x="2" y="9"/>
                      <a:pt x="2" y="9"/>
                    </a:cubicBezTo>
                    <a:cubicBezTo>
                      <a:pt x="1" y="9"/>
                      <a:pt x="0" y="8"/>
                      <a:pt x="0" y="7"/>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5" name="Freeform 125">
                <a:extLst>
                  <a:ext uri="{FF2B5EF4-FFF2-40B4-BE49-F238E27FC236}">
                    <a16:creationId xmlns:a16="http://schemas.microsoft.com/office/drawing/2014/main" id="{311A1B62-458F-145E-1AF2-2EF58EAB98ED}"/>
                  </a:ext>
                </a:extLst>
              </p:cNvPr>
              <p:cNvSpPr>
                <a:spLocks/>
              </p:cNvSpPr>
              <p:nvPr/>
            </p:nvSpPr>
            <p:spPr bwMode="auto">
              <a:xfrm>
                <a:off x="5778867" y="4029711"/>
                <a:ext cx="32279"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7" y="8"/>
                      <a:pt x="6" y="8"/>
                    </a:cubicBezTo>
                    <a:cubicBezTo>
                      <a:pt x="2" y="8"/>
                      <a:pt x="2" y="8"/>
                      <a:pt x="2" y="8"/>
                    </a:cubicBezTo>
                    <a:cubicBezTo>
                      <a:pt x="1" y="8"/>
                      <a:pt x="0" y="7"/>
                      <a:pt x="0" y="6"/>
                    </a:cubicBezTo>
                    <a:cubicBezTo>
                      <a:pt x="0" y="1"/>
                      <a:pt x="0" y="1"/>
                      <a:pt x="0" y="1"/>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6" name="Freeform 126">
                <a:extLst>
                  <a:ext uri="{FF2B5EF4-FFF2-40B4-BE49-F238E27FC236}">
                    <a16:creationId xmlns:a16="http://schemas.microsoft.com/office/drawing/2014/main" id="{5014EAFA-2BDE-B67E-2BB8-316E76B6C752}"/>
                  </a:ext>
                </a:extLst>
              </p:cNvPr>
              <p:cNvSpPr>
                <a:spLocks/>
              </p:cNvSpPr>
              <p:nvPr/>
            </p:nvSpPr>
            <p:spPr bwMode="auto">
              <a:xfrm>
                <a:off x="5778867" y="3983086"/>
                <a:ext cx="32279"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7" y="1"/>
                      <a:pt x="7" y="2"/>
                    </a:cubicBezTo>
                    <a:cubicBezTo>
                      <a:pt x="8" y="6"/>
                      <a:pt x="8" y="6"/>
                      <a:pt x="8" y="6"/>
                    </a:cubicBezTo>
                    <a:cubicBezTo>
                      <a:pt x="8" y="7"/>
                      <a:pt x="7" y="8"/>
                      <a:pt x="6" y="8"/>
                    </a:cubicBezTo>
                    <a:cubicBezTo>
                      <a:pt x="1" y="8"/>
                      <a:pt x="1" y="8"/>
                      <a:pt x="1" y="8"/>
                    </a:cubicBezTo>
                    <a:cubicBezTo>
                      <a:pt x="1" y="8"/>
                      <a:pt x="0" y="8"/>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7" name="Freeform 127">
                <a:extLst>
                  <a:ext uri="{FF2B5EF4-FFF2-40B4-BE49-F238E27FC236}">
                    <a16:creationId xmlns:a16="http://schemas.microsoft.com/office/drawing/2014/main" id="{7356EC2F-CAED-FDCB-B4E9-993FE10FD32E}"/>
                  </a:ext>
                </a:extLst>
              </p:cNvPr>
              <p:cNvSpPr>
                <a:spLocks/>
              </p:cNvSpPr>
              <p:nvPr/>
            </p:nvSpPr>
            <p:spPr bwMode="auto">
              <a:xfrm>
                <a:off x="5773488" y="3936461"/>
                <a:ext cx="34073" cy="37659"/>
              </a:xfrm>
              <a:custGeom>
                <a:avLst/>
                <a:gdLst>
                  <a:gd name="T0" fmla="*/ 2147483646 w 8"/>
                  <a:gd name="T1" fmla="*/ 0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0 w 8"/>
                  <a:gd name="T13" fmla="*/ 2147483646 h 9"/>
                  <a:gd name="T14" fmla="*/ 2147483646 w 8"/>
                  <a:gd name="T15" fmla="*/ 0 h 9"/>
                  <a:gd name="T16" fmla="*/ 214748364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6" y="0"/>
                    </a:moveTo>
                    <a:cubicBezTo>
                      <a:pt x="7" y="0"/>
                      <a:pt x="8" y="1"/>
                      <a:pt x="8" y="2"/>
                    </a:cubicBezTo>
                    <a:cubicBezTo>
                      <a:pt x="8" y="7"/>
                      <a:pt x="8" y="7"/>
                      <a:pt x="8" y="7"/>
                    </a:cubicBezTo>
                    <a:cubicBezTo>
                      <a:pt x="8" y="8"/>
                      <a:pt x="8" y="8"/>
                      <a:pt x="7" y="8"/>
                    </a:cubicBezTo>
                    <a:cubicBezTo>
                      <a:pt x="2" y="9"/>
                      <a:pt x="2" y="9"/>
                      <a:pt x="2" y="9"/>
                    </a:cubicBezTo>
                    <a:cubicBezTo>
                      <a:pt x="1" y="9"/>
                      <a:pt x="1" y="8"/>
                      <a:pt x="1" y="7"/>
                    </a:cubicBezTo>
                    <a:cubicBezTo>
                      <a:pt x="0" y="2"/>
                      <a:pt x="0" y="2"/>
                      <a:pt x="0" y="2"/>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8" name="Freeform 128">
                <a:extLst>
                  <a:ext uri="{FF2B5EF4-FFF2-40B4-BE49-F238E27FC236}">
                    <a16:creationId xmlns:a16="http://schemas.microsoft.com/office/drawing/2014/main" id="{698F6125-D2AF-F9CE-5811-6A446F96DAD7}"/>
                  </a:ext>
                </a:extLst>
              </p:cNvPr>
              <p:cNvSpPr>
                <a:spLocks/>
              </p:cNvSpPr>
              <p:nvPr/>
            </p:nvSpPr>
            <p:spPr bwMode="auto">
              <a:xfrm>
                <a:off x="5773488" y="3893423"/>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8" y="0"/>
                      <a:pt x="8" y="1"/>
                    </a:cubicBezTo>
                    <a:cubicBezTo>
                      <a:pt x="8" y="6"/>
                      <a:pt x="8" y="6"/>
                      <a:pt x="8" y="6"/>
                    </a:cubicBezTo>
                    <a:cubicBezTo>
                      <a:pt x="8" y="7"/>
                      <a:pt x="7" y="8"/>
                      <a:pt x="6" y="8"/>
                    </a:cubicBezTo>
                    <a:cubicBezTo>
                      <a:pt x="2" y="8"/>
                      <a:pt x="2" y="8"/>
                      <a:pt x="2" y="8"/>
                    </a:cubicBezTo>
                    <a:cubicBezTo>
                      <a:pt x="1" y="8"/>
                      <a:pt x="0" y="7"/>
                      <a:pt x="0" y="6"/>
                    </a:cubicBezTo>
                    <a:cubicBezTo>
                      <a:pt x="0" y="1"/>
                      <a:pt x="0" y="1"/>
                      <a:pt x="0" y="1"/>
                    </a:cubicBezTo>
                    <a:cubicBezTo>
                      <a:pt x="0" y="1"/>
                      <a:pt x="1" y="0"/>
                      <a:pt x="2"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59" name="Freeform 129">
                <a:extLst>
                  <a:ext uri="{FF2B5EF4-FFF2-40B4-BE49-F238E27FC236}">
                    <a16:creationId xmlns:a16="http://schemas.microsoft.com/office/drawing/2014/main" id="{44623492-7BE8-F32B-8D6F-443DB7DB1229}"/>
                  </a:ext>
                </a:extLst>
              </p:cNvPr>
              <p:cNvSpPr>
                <a:spLocks/>
              </p:cNvSpPr>
              <p:nvPr/>
            </p:nvSpPr>
            <p:spPr bwMode="auto">
              <a:xfrm>
                <a:off x="5773488" y="3846798"/>
                <a:ext cx="34073" cy="34073"/>
              </a:xfrm>
              <a:custGeom>
                <a:avLst/>
                <a:gdLst>
                  <a:gd name="T0" fmla="*/ 2147483646 w 8"/>
                  <a:gd name="T1" fmla="*/ 0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2147483646 w 8"/>
                  <a:gd name="T15" fmla="*/ 0 h 8"/>
                  <a:gd name="T16" fmla="*/ 2147483646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6" y="0"/>
                    </a:moveTo>
                    <a:cubicBezTo>
                      <a:pt x="7" y="0"/>
                      <a:pt x="7" y="1"/>
                      <a:pt x="7" y="2"/>
                    </a:cubicBezTo>
                    <a:cubicBezTo>
                      <a:pt x="8" y="6"/>
                      <a:pt x="8" y="6"/>
                      <a:pt x="8" y="6"/>
                    </a:cubicBezTo>
                    <a:cubicBezTo>
                      <a:pt x="8" y="7"/>
                      <a:pt x="7" y="8"/>
                      <a:pt x="6" y="8"/>
                    </a:cubicBezTo>
                    <a:cubicBezTo>
                      <a:pt x="2" y="8"/>
                      <a:pt x="2" y="8"/>
                      <a:pt x="2" y="8"/>
                    </a:cubicBezTo>
                    <a:cubicBezTo>
                      <a:pt x="1" y="8"/>
                      <a:pt x="0" y="8"/>
                      <a:pt x="0" y="7"/>
                    </a:cubicBezTo>
                    <a:cubicBezTo>
                      <a:pt x="0" y="2"/>
                      <a:pt x="0" y="2"/>
                      <a:pt x="0" y="2"/>
                    </a:cubicBezTo>
                    <a:cubicBezTo>
                      <a:pt x="0" y="1"/>
                      <a:pt x="0" y="0"/>
                      <a:pt x="1" y="0"/>
                    </a:cubicBezTo>
                    <a:lnTo>
                      <a:pt x="6"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0" name="Freeform 130">
                <a:extLst>
                  <a:ext uri="{FF2B5EF4-FFF2-40B4-BE49-F238E27FC236}">
                    <a16:creationId xmlns:a16="http://schemas.microsoft.com/office/drawing/2014/main" id="{245A0251-8B5F-A9B1-55F2-9C0A1B71E5FD}"/>
                  </a:ext>
                </a:extLst>
              </p:cNvPr>
              <p:cNvSpPr>
                <a:spLocks/>
              </p:cNvSpPr>
              <p:nvPr/>
            </p:nvSpPr>
            <p:spPr bwMode="auto">
              <a:xfrm>
                <a:off x="5744796" y="4504925"/>
                <a:ext cx="28692" cy="37659"/>
              </a:xfrm>
              <a:custGeom>
                <a:avLst/>
                <a:gdLst>
                  <a:gd name="T0" fmla="*/ 0 w 7"/>
                  <a:gd name="T1" fmla="*/ 2147483646 h 9"/>
                  <a:gd name="T2" fmla="*/ 2147483646 w 7"/>
                  <a:gd name="T3" fmla="*/ 2147483646 h 9"/>
                  <a:gd name="T4" fmla="*/ 2147483646 w 7"/>
                  <a:gd name="T5" fmla="*/ 2147483646 h 9"/>
                  <a:gd name="T6" fmla="*/ 2147483646 w 7"/>
                  <a:gd name="T7" fmla="*/ 2147483646 h 9"/>
                  <a:gd name="T8" fmla="*/ 2147483646 w 7"/>
                  <a:gd name="T9" fmla="*/ 0 h 9"/>
                  <a:gd name="T10" fmla="*/ 0 w 7"/>
                  <a:gd name="T11" fmla="*/ 0 h 9"/>
                  <a:gd name="T12" fmla="*/ 0 w 7"/>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9">
                    <a:moveTo>
                      <a:pt x="0" y="9"/>
                    </a:moveTo>
                    <a:cubicBezTo>
                      <a:pt x="5" y="9"/>
                      <a:pt x="5" y="9"/>
                      <a:pt x="5" y="9"/>
                    </a:cubicBezTo>
                    <a:cubicBezTo>
                      <a:pt x="6" y="9"/>
                      <a:pt x="7" y="8"/>
                      <a:pt x="7" y="8"/>
                    </a:cubicBezTo>
                    <a:cubicBezTo>
                      <a:pt x="6" y="2"/>
                      <a:pt x="6" y="2"/>
                      <a:pt x="6" y="2"/>
                    </a:cubicBezTo>
                    <a:cubicBezTo>
                      <a:pt x="6" y="1"/>
                      <a:pt x="6" y="0"/>
                      <a:pt x="5" y="0"/>
                    </a:cubicBezTo>
                    <a:cubicBezTo>
                      <a:pt x="0" y="0"/>
                      <a:pt x="0" y="0"/>
                      <a:pt x="0" y="0"/>
                    </a:cubicBezTo>
                    <a:lnTo>
                      <a:pt x="0" y="9"/>
                    </a:lnTo>
                    <a:close/>
                  </a:path>
                </a:pathLst>
              </a:custGeom>
              <a:solidFill>
                <a:srgbClr val="C3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1" name="Freeform 131">
                <a:extLst>
                  <a:ext uri="{FF2B5EF4-FFF2-40B4-BE49-F238E27FC236}">
                    <a16:creationId xmlns:a16="http://schemas.microsoft.com/office/drawing/2014/main" id="{7FC289F4-EA35-1B61-A47F-9B93CD44539A}"/>
                  </a:ext>
                </a:extLst>
              </p:cNvPr>
              <p:cNvSpPr>
                <a:spLocks/>
              </p:cNvSpPr>
              <p:nvPr/>
            </p:nvSpPr>
            <p:spPr bwMode="auto">
              <a:xfrm>
                <a:off x="5710723" y="4508512"/>
                <a:ext cx="53798" cy="34073"/>
              </a:xfrm>
              <a:custGeom>
                <a:avLst/>
                <a:gdLst>
                  <a:gd name="T0" fmla="*/ 2147483646 w 13"/>
                  <a:gd name="T1" fmla="*/ 0 h 8"/>
                  <a:gd name="T2" fmla="*/ 2147483646 w 13"/>
                  <a:gd name="T3" fmla="*/ 2147483646 h 8"/>
                  <a:gd name="T4" fmla="*/ 2147483646 w 13"/>
                  <a:gd name="T5" fmla="*/ 2147483646 h 8"/>
                  <a:gd name="T6" fmla="*/ 2147483646 w 13"/>
                  <a:gd name="T7" fmla="*/ 2147483646 h 8"/>
                  <a:gd name="T8" fmla="*/ 2147483646 w 13"/>
                  <a:gd name="T9" fmla="*/ 2147483646 h 8"/>
                  <a:gd name="T10" fmla="*/ 2147483646 w 13"/>
                  <a:gd name="T11" fmla="*/ 2147483646 h 8"/>
                  <a:gd name="T12" fmla="*/ 2147483646 w 13"/>
                  <a:gd name="T13" fmla="*/ 2147483646 h 8"/>
                  <a:gd name="T14" fmla="*/ 2147483646 w 13"/>
                  <a:gd name="T15" fmla="*/ 0 h 8"/>
                  <a:gd name="T16" fmla="*/ 2147483646 w 1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8">
                    <a:moveTo>
                      <a:pt x="11" y="0"/>
                    </a:moveTo>
                    <a:cubicBezTo>
                      <a:pt x="12" y="0"/>
                      <a:pt x="12" y="0"/>
                      <a:pt x="12" y="1"/>
                    </a:cubicBezTo>
                    <a:cubicBezTo>
                      <a:pt x="13" y="6"/>
                      <a:pt x="13" y="6"/>
                      <a:pt x="13" y="6"/>
                    </a:cubicBezTo>
                    <a:cubicBezTo>
                      <a:pt x="13" y="7"/>
                      <a:pt x="12" y="8"/>
                      <a:pt x="11" y="8"/>
                    </a:cubicBezTo>
                    <a:cubicBezTo>
                      <a:pt x="2" y="8"/>
                      <a:pt x="2" y="8"/>
                      <a:pt x="2" y="8"/>
                    </a:cubicBezTo>
                    <a:cubicBezTo>
                      <a:pt x="1" y="8"/>
                      <a:pt x="1" y="7"/>
                      <a:pt x="1" y="6"/>
                    </a:cubicBezTo>
                    <a:cubicBezTo>
                      <a:pt x="1" y="2"/>
                      <a:pt x="1" y="2"/>
                      <a:pt x="1" y="2"/>
                    </a:cubicBezTo>
                    <a:cubicBezTo>
                      <a:pt x="0" y="1"/>
                      <a:pt x="1" y="0"/>
                      <a:pt x="2" y="0"/>
                    </a:cubicBezTo>
                    <a:lnTo>
                      <a:pt x="11" y="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2" name="Freeform 132">
                <a:extLst>
                  <a:ext uri="{FF2B5EF4-FFF2-40B4-BE49-F238E27FC236}">
                    <a16:creationId xmlns:a16="http://schemas.microsoft.com/office/drawing/2014/main" id="{92ACBB29-ABC7-5A35-F2B5-A9EC2BF0BC1A}"/>
                  </a:ext>
                </a:extLst>
              </p:cNvPr>
              <p:cNvSpPr>
                <a:spLocks/>
              </p:cNvSpPr>
              <p:nvPr/>
            </p:nvSpPr>
            <p:spPr bwMode="auto">
              <a:xfrm>
                <a:off x="5726863" y="3871903"/>
                <a:ext cx="25106" cy="37659"/>
              </a:xfrm>
              <a:custGeom>
                <a:avLst/>
                <a:gdLst>
                  <a:gd name="T0" fmla="*/ 0 w 6"/>
                  <a:gd name="T1" fmla="*/ 2147483646 h 9"/>
                  <a:gd name="T2" fmla="*/ 2147483646 w 6"/>
                  <a:gd name="T3" fmla="*/ 2147483646 h 9"/>
                  <a:gd name="T4" fmla="*/ 2147483646 w 6"/>
                  <a:gd name="T5" fmla="*/ 2147483646 h 9"/>
                  <a:gd name="T6" fmla="*/ 2147483646 w 6"/>
                  <a:gd name="T7" fmla="*/ 2147483646 h 9"/>
                  <a:gd name="T8" fmla="*/ 2147483646 w 6"/>
                  <a:gd name="T9" fmla="*/ 0 h 9"/>
                  <a:gd name="T10" fmla="*/ 0 w 6"/>
                  <a:gd name="T11" fmla="*/ 0 h 9"/>
                  <a:gd name="T12" fmla="*/ 0 w 6"/>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9">
                    <a:moveTo>
                      <a:pt x="0" y="9"/>
                    </a:moveTo>
                    <a:cubicBezTo>
                      <a:pt x="5" y="9"/>
                      <a:pt x="5" y="9"/>
                      <a:pt x="5" y="9"/>
                    </a:cubicBezTo>
                    <a:cubicBezTo>
                      <a:pt x="6" y="9"/>
                      <a:pt x="6" y="8"/>
                      <a:pt x="6" y="7"/>
                    </a:cubicBezTo>
                    <a:cubicBezTo>
                      <a:pt x="6" y="1"/>
                      <a:pt x="6" y="1"/>
                      <a:pt x="6" y="1"/>
                    </a:cubicBezTo>
                    <a:cubicBezTo>
                      <a:pt x="6" y="0"/>
                      <a:pt x="5" y="0"/>
                      <a:pt x="4" y="0"/>
                    </a:cubicBezTo>
                    <a:cubicBezTo>
                      <a:pt x="0" y="0"/>
                      <a:pt x="0" y="0"/>
                      <a:pt x="0" y="0"/>
                    </a:cubicBezTo>
                    <a:lnTo>
                      <a:pt x="0" y="9"/>
                    </a:lnTo>
                    <a:close/>
                  </a:path>
                </a:pathLst>
              </a:custGeom>
              <a:solidFill>
                <a:srgbClr val="C3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3" name="Freeform 133">
                <a:extLst>
                  <a:ext uri="{FF2B5EF4-FFF2-40B4-BE49-F238E27FC236}">
                    <a16:creationId xmlns:a16="http://schemas.microsoft.com/office/drawing/2014/main" id="{05C4E66F-C84C-95AE-CE1F-263466FC0772}"/>
                  </a:ext>
                </a:extLst>
              </p:cNvPr>
              <p:cNvSpPr>
                <a:spLocks/>
              </p:cNvSpPr>
              <p:nvPr/>
            </p:nvSpPr>
            <p:spPr bwMode="auto">
              <a:xfrm>
                <a:off x="5692790" y="3871903"/>
                <a:ext cx="52005" cy="34073"/>
              </a:xfrm>
              <a:custGeom>
                <a:avLst/>
                <a:gdLst>
                  <a:gd name="T0" fmla="*/ 2147483646 w 12"/>
                  <a:gd name="T1" fmla="*/ 0 h 8"/>
                  <a:gd name="T2" fmla="*/ 2147483646 w 12"/>
                  <a:gd name="T3" fmla="*/ 2147483646 h 8"/>
                  <a:gd name="T4" fmla="*/ 2147483646 w 12"/>
                  <a:gd name="T5" fmla="*/ 2147483646 h 8"/>
                  <a:gd name="T6" fmla="*/ 2147483646 w 12"/>
                  <a:gd name="T7" fmla="*/ 2147483646 h 8"/>
                  <a:gd name="T8" fmla="*/ 2147483646 w 12"/>
                  <a:gd name="T9" fmla="*/ 2147483646 h 8"/>
                  <a:gd name="T10" fmla="*/ 0 w 12"/>
                  <a:gd name="T11" fmla="*/ 2147483646 h 8"/>
                  <a:gd name="T12" fmla="*/ 0 w 12"/>
                  <a:gd name="T13" fmla="*/ 2147483646 h 8"/>
                  <a:gd name="T14" fmla="*/ 2147483646 w 12"/>
                  <a:gd name="T15" fmla="*/ 0 h 8"/>
                  <a:gd name="T16" fmla="*/ 2147483646 w 1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8">
                    <a:moveTo>
                      <a:pt x="11" y="0"/>
                    </a:moveTo>
                    <a:cubicBezTo>
                      <a:pt x="11" y="0"/>
                      <a:pt x="12" y="1"/>
                      <a:pt x="12" y="2"/>
                    </a:cubicBezTo>
                    <a:cubicBezTo>
                      <a:pt x="12" y="6"/>
                      <a:pt x="12" y="6"/>
                      <a:pt x="12" y="6"/>
                    </a:cubicBezTo>
                    <a:cubicBezTo>
                      <a:pt x="12" y="7"/>
                      <a:pt x="12" y="8"/>
                      <a:pt x="11" y="8"/>
                    </a:cubicBezTo>
                    <a:cubicBezTo>
                      <a:pt x="2" y="8"/>
                      <a:pt x="2" y="8"/>
                      <a:pt x="2" y="8"/>
                    </a:cubicBezTo>
                    <a:cubicBezTo>
                      <a:pt x="1" y="8"/>
                      <a:pt x="0" y="8"/>
                      <a:pt x="0" y="7"/>
                    </a:cubicBezTo>
                    <a:cubicBezTo>
                      <a:pt x="0" y="2"/>
                      <a:pt x="0" y="2"/>
                      <a:pt x="0" y="2"/>
                    </a:cubicBezTo>
                    <a:cubicBezTo>
                      <a:pt x="0" y="1"/>
                      <a:pt x="1" y="0"/>
                      <a:pt x="2" y="0"/>
                    </a:cubicBezTo>
                    <a:lnTo>
                      <a:pt x="11" y="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4" name="Freeform 134">
                <a:extLst>
                  <a:ext uri="{FF2B5EF4-FFF2-40B4-BE49-F238E27FC236}">
                    <a16:creationId xmlns:a16="http://schemas.microsoft.com/office/drawing/2014/main" id="{07806724-25C0-8E4F-5FFF-93F089008AD0}"/>
                  </a:ext>
                </a:extLst>
              </p:cNvPr>
              <p:cNvSpPr>
                <a:spLocks/>
              </p:cNvSpPr>
              <p:nvPr/>
            </p:nvSpPr>
            <p:spPr bwMode="auto">
              <a:xfrm>
                <a:off x="5875703" y="4508512"/>
                <a:ext cx="191880" cy="55592"/>
              </a:xfrm>
              <a:custGeom>
                <a:avLst/>
                <a:gdLst>
                  <a:gd name="T0" fmla="*/ 2147483646 w 45"/>
                  <a:gd name="T1" fmla="*/ 2147483646 h 13"/>
                  <a:gd name="T2" fmla="*/ 2147483646 w 45"/>
                  <a:gd name="T3" fmla="*/ 2147483646 h 13"/>
                  <a:gd name="T4" fmla="*/ 2147483646 w 45"/>
                  <a:gd name="T5" fmla="*/ 2147483646 h 13"/>
                  <a:gd name="T6" fmla="*/ 2147483646 w 45"/>
                  <a:gd name="T7" fmla="*/ 2147483646 h 13"/>
                  <a:gd name="T8" fmla="*/ 2147483646 w 45"/>
                  <a:gd name="T9" fmla="*/ 2147483646 h 13"/>
                  <a:gd name="T10" fmla="*/ 2147483646 w 45"/>
                  <a:gd name="T11" fmla="*/ 2147483646 h 13"/>
                  <a:gd name="T12" fmla="*/ 2147483646 w 45"/>
                  <a:gd name="T13" fmla="*/ 2147483646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3">
                    <a:moveTo>
                      <a:pt x="25" y="13"/>
                    </a:moveTo>
                    <a:cubicBezTo>
                      <a:pt x="45" y="3"/>
                      <a:pt x="45" y="3"/>
                      <a:pt x="45" y="3"/>
                    </a:cubicBezTo>
                    <a:cubicBezTo>
                      <a:pt x="37" y="1"/>
                      <a:pt x="25" y="3"/>
                      <a:pt x="25" y="3"/>
                    </a:cubicBezTo>
                    <a:cubicBezTo>
                      <a:pt x="25" y="3"/>
                      <a:pt x="5" y="0"/>
                      <a:pt x="2" y="3"/>
                    </a:cubicBezTo>
                    <a:cubicBezTo>
                      <a:pt x="2" y="3"/>
                      <a:pt x="0" y="6"/>
                      <a:pt x="2" y="7"/>
                    </a:cubicBezTo>
                    <a:cubicBezTo>
                      <a:pt x="5" y="9"/>
                      <a:pt x="7" y="9"/>
                      <a:pt x="13" y="10"/>
                    </a:cubicBezTo>
                    <a:cubicBezTo>
                      <a:pt x="16" y="11"/>
                      <a:pt x="23" y="13"/>
                      <a:pt x="25" y="13"/>
                    </a:cubicBez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5" name="Freeform 135">
                <a:extLst>
                  <a:ext uri="{FF2B5EF4-FFF2-40B4-BE49-F238E27FC236}">
                    <a16:creationId xmlns:a16="http://schemas.microsoft.com/office/drawing/2014/main" id="{4C0A5AD6-AD48-2004-FA38-99897F71A56F}"/>
                  </a:ext>
                </a:extLst>
              </p:cNvPr>
              <p:cNvSpPr>
                <a:spLocks/>
              </p:cNvSpPr>
              <p:nvPr/>
            </p:nvSpPr>
            <p:spPr bwMode="auto">
              <a:xfrm>
                <a:off x="5956401" y="4476233"/>
                <a:ext cx="242091" cy="105803"/>
              </a:xfrm>
              <a:custGeom>
                <a:avLst/>
                <a:gdLst>
                  <a:gd name="T0" fmla="*/ 2147483646 w 57"/>
                  <a:gd name="T1" fmla="*/ 2147483646 h 25"/>
                  <a:gd name="T2" fmla="*/ 2147483646 w 57"/>
                  <a:gd name="T3" fmla="*/ 2147483646 h 25"/>
                  <a:gd name="T4" fmla="*/ 2147483646 w 57"/>
                  <a:gd name="T5" fmla="*/ 2147483646 h 25"/>
                  <a:gd name="T6" fmla="*/ 2147483646 w 57"/>
                  <a:gd name="T7" fmla="*/ 2147483646 h 25"/>
                  <a:gd name="T8" fmla="*/ 2147483646 w 57"/>
                  <a:gd name="T9" fmla="*/ 2147483646 h 25"/>
                  <a:gd name="T10" fmla="*/ 2147483646 w 57"/>
                  <a:gd name="T11" fmla="*/ 2147483646 h 25"/>
                  <a:gd name="T12" fmla="*/ 2147483646 w 57"/>
                  <a:gd name="T13" fmla="*/ 2147483646 h 25"/>
                  <a:gd name="T14" fmla="*/ 2147483646 w 57"/>
                  <a:gd name="T15" fmla="*/ 2147483646 h 25"/>
                  <a:gd name="T16" fmla="*/ 2147483646 w 57"/>
                  <a:gd name="T17" fmla="*/ 2147483646 h 25"/>
                  <a:gd name="T18" fmla="*/ 2147483646 w 57"/>
                  <a:gd name="T19" fmla="*/ 2147483646 h 25"/>
                  <a:gd name="T20" fmla="*/ 2147483646 w 57"/>
                  <a:gd name="T21" fmla="*/ 2147483646 h 25"/>
                  <a:gd name="T22" fmla="*/ 2147483646 w 57"/>
                  <a:gd name="T23" fmla="*/ 2147483646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5">
                    <a:moveTo>
                      <a:pt x="17" y="10"/>
                    </a:moveTo>
                    <a:cubicBezTo>
                      <a:pt x="28" y="25"/>
                      <a:pt x="28" y="25"/>
                      <a:pt x="28" y="25"/>
                    </a:cubicBezTo>
                    <a:cubicBezTo>
                      <a:pt x="57" y="19"/>
                      <a:pt x="57" y="19"/>
                      <a:pt x="57" y="19"/>
                    </a:cubicBezTo>
                    <a:cubicBezTo>
                      <a:pt x="40" y="14"/>
                      <a:pt x="40" y="14"/>
                      <a:pt x="40" y="14"/>
                    </a:cubicBezTo>
                    <a:cubicBezTo>
                      <a:pt x="40" y="14"/>
                      <a:pt x="30" y="7"/>
                      <a:pt x="28" y="5"/>
                    </a:cubicBezTo>
                    <a:cubicBezTo>
                      <a:pt x="25" y="3"/>
                      <a:pt x="21" y="3"/>
                      <a:pt x="20" y="3"/>
                    </a:cubicBezTo>
                    <a:cubicBezTo>
                      <a:pt x="18" y="2"/>
                      <a:pt x="17" y="2"/>
                      <a:pt x="14" y="1"/>
                    </a:cubicBezTo>
                    <a:cubicBezTo>
                      <a:pt x="12" y="0"/>
                      <a:pt x="10" y="1"/>
                      <a:pt x="10" y="1"/>
                    </a:cubicBezTo>
                    <a:cubicBezTo>
                      <a:pt x="7" y="3"/>
                      <a:pt x="2" y="4"/>
                      <a:pt x="2" y="4"/>
                    </a:cubicBezTo>
                    <a:cubicBezTo>
                      <a:pt x="0" y="4"/>
                      <a:pt x="0" y="6"/>
                      <a:pt x="1" y="7"/>
                    </a:cubicBezTo>
                    <a:cubicBezTo>
                      <a:pt x="4" y="10"/>
                      <a:pt x="11" y="8"/>
                      <a:pt x="11" y="8"/>
                    </a:cubicBezTo>
                    <a:cubicBezTo>
                      <a:pt x="14" y="10"/>
                      <a:pt x="17" y="10"/>
                      <a:pt x="17" y="10"/>
                    </a:cubicBez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6" name="Freeform 136">
                <a:extLst>
                  <a:ext uri="{FF2B5EF4-FFF2-40B4-BE49-F238E27FC236}">
                    <a16:creationId xmlns:a16="http://schemas.microsoft.com/office/drawing/2014/main" id="{0E9BC585-F9DC-62A3-91D2-788B241D83EE}"/>
                  </a:ext>
                </a:extLst>
              </p:cNvPr>
              <p:cNvSpPr>
                <a:spLocks/>
              </p:cNvSpPr>
              <p:nvPr/>
            </p:nvSpPr>
            <p:spPr bwMode="auto">
              <a:xfrm>
                <a:off x="5940261" y="4610729"/>
                <a:ext cx="261817" cy="60971"/>
              </a:xfrm>
              <a:custGeom>
                <a:avLst/>
                <a:gdLst>
                  <a:gd name="T0" fmla="*/ 2147483646 w 62"/>
                  <a:gd name="T1" fmla="*/ 2147483646 h 14"/>
                  <a:gd name="T2" fmla="*/ 2147483646 w 62"/>
                  <a:gd name="T3" fmla="*/ 2147483646 h 14"/>
                  <a:gd name="T4" fmla="*/ 2147483646 w 62"/>
                  <a:gd name="T5" fmla="*/ 2147483646 h 14"/>
                  <a:gd name="T6" fmla="*/ 2147483646 w 62"/>
                  <a:gd name="T7" fmla="*/ 2147483646 h 14"/>
                  <a:gd name="T8" fmla="*/ 2147483646 w 62"/>
                  <a:gd name="T9" fmla="*/ 2147483646 h 14"/>
                  <a:gd name="T10" fmla="*/ 0 w 62"/>
                  <a:gd name="T11" fmla="*/ 2147483646 h 14"/>
                  <a:gd name="T12" fmla="*/ 2147483646 w 62"/>
                  <a:gd name="T13" fmla="*/ 2147483646 h 14"/>
                  <a:gd name="T14" fmla="*/ 2147483646 w 62"/>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14">
                    <a:moveTo>
                      <a:pt x="22" y="12"/>
                    </a:moveTo>
                    <a:cubicBezTo>
                      <a:pt x="27" y="12"/>
                      <a:pt x="34" y="11"/>
                      <a:pt x="39" y="12"/>
                    </a:cubicBezTo>
                    <a:cubicBezTo>
                      <a:pt x="43" y="13"/>
                      <a:pt x="44" y="14"/>
                      <a:pt x="56" y="13"/>
                    </a:cubicBezTo>
                    <a:cubicBezTo>
                      <a:pt x="62" y="12"/>
                      <a:pt x="35" y="2"/>
                      <a:pt x="35" y="2"/>
                    </a:cubicBezTo>
                    <a:cubicBezTo>
                      <a:pt x="31" y="0"/>
                      <a:pt x="2" y="4"/>
                      <a:pt x="2" y="4"/>
                    </a:cubicBezTo>
                    <a:cubicBezTo>
                      <a:pt x="1" y="4"/>
                      <a:pt x="1" y="5"/>
                      <a:pt x="0" y="6"/>
                    </a:cubicBezTo>
                    <a:cubicBezTo>
                      <a:pt x="0" y="9"/>
                      <a:pt x="3" y="10"/>
                      <a:pt x="3" y="10"/>
                    </a:cubicBezTo>
                    <a:cubicBezTo>
                      <a:pt x="10" y="12"/>
                      <a:pt x="22" y="12"/>
                      <a:pt x="22" y="12"/>
                    </a:cubicBez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7" name="Freeform 137">
                <a:extLst>
                  <a:ext uri="{FF2B5EF4-FFF2-40B4-BE49-F238E27FC236}">
                    <a16:creationId xmlns:a16="http://schemas.microsoft.com/office/drawing/2014/main" id="{8B6F4EE0-5484-E2D6-E853-657597E87917}"/>
                  </a:ext>
                </a:extLst>
              </p:cNvPr>
              <p:cNvSpPr>
                <a:spLocks/>
              </p:cNvSpPr>
              <p:nvPr/>
            </p:nvSpPr>
            <p:spPr bwMode="auto">
              <a:xfrm>
                <a:off x="5913362" y="4589209"/>
                <a:ext cx="107596" cy="39452"/>
              </a:xfrm>
              <a:custGeom>
                <a:avLst/>
                <a:gdLst>
                  <a:gd name="T0" fmla="*/ 2147483646 w 25"/>
                  <a:gd name="T1" fmla="*/ 2147483646 h 9"/>
                  <a:gd name="T2" fmla="*/ 2147483646 w 25"/>
                  <a:gd name="T3" fmla="*/ 2147483646 h 9"/>
                  <a:gd name="T4" fmla="*/ 2147483646 w 25"/>
                  <a:gd name="T5" fmla="*/ 0 h 9"/>
                  <a:gd name="T6" fmla="*/ 2147483646 w 25"/>
                  <a:gd name="T7" fmla="*/ 2147483646 h 9"/>
                  <a:gd name="T8" fmla="*/ 2147483646 w 25"/>
                  <a:gd name="T9" fmla="*/ 2147483646 h 9"/>
                  <a:gd name="T10" fmla="*/ 2147483646 w 25"/>
                  <a:gd name="T11" fmla="*/ 2147483646 h 9"/>
                  <a:gd name="T12" fmla="*/ 2147483646 w 25"/>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9">
                    <a:moveTo>
                      <a:pt x="25" y="8"/>
                    </a:moveTo>
                    <a:cubicBezTo>
                      <a:pt x="25" y="8"/>
                      <a:pt x="18" y="3"/>
                      <a:pt x="13" y="2"/>
                    </a:cubicBezTo>
                    <a:cubicBezTo>
                      <a:pt x="9" y="0"/>
                      <a:pt x="6" y="0"/>
                      <a:pt x="3" y="0"/>
                    </a:cubicBezTo>
                    <a:cubicBezTo>
                      <a:pt x="2" y="0"/>
                      <a:pt x="1" y="1"/>
                      <a:pt x="1" y="3"/>
                    </a:cubicBezTo>
                    <a:cubicBezTo>
                      <a:pt x="0" y="5"/>
                      <a:pt x="2" y="7"/>
                      <a:pt x="2" y="7"/>
                    </a:cubicBezTo>
                    <a:cubicBezTo>
                      <a:pt x="4" y="9"/>
                      <a:pt x="12" y="9"/>
                      <a:pt x="12" y="9"/>
                    </a:cubicBezTo>
                    <a:lnTo>
                      <a:pt x="25" y="8"/>
                    </a:ln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8" name="Freeform 138">
                <a:extLst>
                  <a:ext uri="{FF2B5EF4-FFF2-40B4-BE49-F238E27FC236}">
                    <a16:creationId xmlns:a16="http://schemas.microsoft.com/office/drawing/2014/main" id="{1AA6D728-CF89-7272-8E85-9FFDF4AECDB2}"/>
                  </a:ext>
                </a:extLst>
              </p:cNvPr>
              <p:cNvSpPr>
                <a:spLocks/>
              </p:cNvSpPr>
              <p:nvPr/>
            </p:nvSpPr>
            <p:spPr bwMode="auto">
              <a:xfrm>
                <a:off x="5900809" y="4547964"/>
                <a:ext cx="111182" cy="55592"/>
              </a:xfrm>
              <a:custGeom>
                <a:avLst/>
                <a:gdLst>
                  <a:gd name="T0" fmla="*/ 2147483646 w 26"/>
                  <a:gd name="T1" fmla="*/ 2147483646 h 13"/>
                  <a:gd name="T2" fmla="*/ 2147483646 w 26"/>
                  <a:gd name="T3" fmla="*/ 2147483646 h 13"/>
                  <a:gd name="T4" fmla="*/ 2147483646 w 26"/>
                  <a:gd name="T5" fmla="*/ 2147483646 h 13"/>
                  <a:gd name="T6" fmla="*/ 2147483646 w 26"/>
                  <a:gd name="T7" fmla="*/ 2147483646 h 13"/>
                  <a:gd name="T8" fmla="*/ 2147483646 w 26"/>
                  <a:gd name="T9" fmla="*/ 2147483646 h 13"/>
                  <a:gd name="T10" fmla="*/ 2147483646 w 26"/>
                  <a:gd name="T11" fmla="*/ 2147483646 h 13"/>
                  <a:gd name="T12" fmla="*/ 2147483646 w 26"/>
                  <a:gd name="T13" fmla="*/ 2147483646 h 13"/>
                  <a:gd name="T14" fmla="*/ 2147483646 w 26"/>
                  <a:gd name="T15" fmla="*/ 2147483646 h 13"/>
                  <a:gd name="T16" fmla="*/ 2147483646 w 26"/>
                  <a:gd name="T17" fmla="*/ 214748364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3">
                    <a:moveTo>
                      <a:pt x="9" y="11"/>
                    </a:moveTo>
                    <a:cubicBezTo>
                      <a:pt x="22" y="13"/>
                      <a:pt x="22" y="13"/>
                      <a:pt x="22" y="13"/>
                    </a:cubicBezTo>
                    <a:cubicBezTo>
                      <a:pt x="26" y="3"/>
                      <a:pt x="26" y="3"/>
                      <a:pt x="26" y="3"/>
                    </a:cubicBezTo>
                    <a:cubicBezTo>
                      <a:pt x="15" y="1"/>
                      <a:pt x="15" y="1"/>
                      <a:pt x="15" y="1"/>
                    </a:cubicBezTo>
                    <a:cubicBezTo>
                      <a:pt x="16" y="2"/>
                      <a:pt x="14" y="2"/>
                      <a:pt x="13" y="2"/>
                    </a:cubicBezTo>
                    <a:cubicBezTo>
                      <a:pt x="9" y="1"/>
                      <a:pt x="8" y="1"/>
                      <a:pt x="6" y="1"/>
                    </a:cubicBezTo>
                    <a:cubicBezTo>
                      <a:pt x="3" y="0"/>
                      <a:pt x="1" y="2"/>
                      <a:pt x="1" y="3"/>
                    </a:cubicBezTo>
                    <a:cubicBezTo>
                      <a:pt x="0" y="7"/>
                      <a:pt x="2" y="8"/>
                      <a:pt x="2" y="8"/>
                    </a:cubicBezTo>
                    <a:cubicBezTo>
                      <a:pt x="5" y="10"/>
                      <a:pt x="9" y="11"/>
                      <a:pt x="9" y="11"/>
                    </a:cubicBez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69" name="Freeform 139">
                <a:extLst>
                  <a:ext uri="{FF2B5EF4-FFF2-40B4-BE49-F238E27FC236}">
                    <a16:creationId xmlns:a16="http://schemas.microsoft.com/office/drawing/2014/main" id="{08AF1CA3-CADE-6539-74AF-A53EFC4DC677}"/>
                  </a:ext>
                </a:extLst>
              </p:cNvPr>
              <p:cNvSpPr>
                <a:spLocks/>
              </p:cNvSpPr>
              <p:nvPr/>
            </p:nvSpPr>
            <p:spPr bwMode="auto">
              <a:xfrm>
                <a:off x="5940261" y="4513892"/>
                <a:ext cx="254644" cy="157807"/>
              </a:xfrm>
              <a:custGeom>
                <a:avLst/>
                <a:gdLst>
                  <a:gd name="T0" fmla="*/ 2147483646 w 142"/>
                  <a:gd name="T1" fmla="*/ 2147483646 h 88"/>
                  <a:gd name="T2" fmla="*/ 2147483646 w 142"/>
                  <a:gd name="T3" fmla="*/ 2147483646 h 88"/>
                  <a:gd name="T4" fmla="*/ 2147483646 w 142"/>
                  <a:gd name="T5" fmla="*/ 2147483646 h 88"/>
                  <a:gd name="T6" fmla="*/ 0 w 142"/>
                  <a:gd name="T7" fmla="*/ 2147483646 h 88"/>
                  <a:gd name="T8" fmla="*/ 2147483646 w 142"/>
                  <a:gd name="T9" fmla="*/ 2147483646 h 88"/>
                  <a:gd name="T10" fmla="*/ 2147483646 w 142"/>
                  <a:gd name="T11" fmla="*/ 2147483646 h 88"/>
                  <a:gd name="T12" fmla="*/ 2147483646 w 142"/>
                  <a:gd name="T13" fmla="*/ 2147483646 h 88"/>
                  <a:gd name="T14" fmla="*/ 2147483646 w 142"/>
                  <a:gd name="T15" fmla="*/ 0 h 88"/>
                  <a:gd name="T16" fmla="*/ 2147483646 w 142"/>
                  <a:gd name="T17" fmla="*/ 2147483646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88">
                    <a:moveTo>
                      <a:pt x="142" y="35"/>
                    </a:moveTo>
                    <a:lnTo>
                      <a:pt x="132" y="88"/>
                    </a:lnTo>
                    <a:lnTo>
                      <a:pt x="66" y="69"/>
                    </a:lnTo>
                    <a:lnTo>
                      <a:pt x="0" y="52"/>
                    </a:lnTo>
                    <a:lnTo>
                      <a:pt x="4" y="33"/>
                    </a:lnTo>
                    <a:lnTo>
                      <a:pt x="18" y="24"/>
                    </a:lnTo>
                    <a:lnTo>
                      <a:pt x="11" y="21"/>
                    </a:lnTo>
                    <a:lnTo>
                      <a:pt x="63" y="0"/>
                    </a:lnTo>
                    <a:lnTo>
                      <a:pt x="142" y="35"/>
                    </a:ln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0" name="Freeform 140">
                <a:extLst>
                  <a:ext uri="{FF2B5EF4-FFF2-40B4-BE49-F238E27FC236}">
                    <a16:creationId xmlns:a16="http://schemas.microsoft.com/office/drawing/2014/main" id="{1137B82D-4325-09C3-C862-CF07AFA90771}"/>
                  </a:ext>
                </a:extLst>
              </p:cNvPr>
              <p:cNvSpPr>
                <a:spLocks/>
              </p:cNvSpPr>
              <p:nvPr/>
            </p:nvSpPr>
            <p:spPr bwMode="auto">
              <a:xfrm>
                <a:off x="6117795" y="4517479"/>
                <a:ext cx="80698" cy="173947"/>
              </a:xfrm>
              <a:custGeom>
                <a:avLst/>
                <a:gdLst>
                  <a:gd name="T0" fmla="*/ 2147483646 w 19"/>
                  <a:gd name="T1" fmla="*/ 2147483646 h 41"/>
                  <a:gd name="T2" fmla="*/ 0 w 19"/>
                  <a:gd name="T3" fmla="*/ 2147483646 h 41"/>
                  <a:gd name="T4" fmla="*/ 2147483646 w 19"/>
                  <a:gd name="T5" fmla="*/ 0 h 41"/>
                  <a:gd name="T6" fmla="*/ 2147483646 w 19"/>
                  <a:gd name="T7" fmla="*/ 2147483646 h 41"/>
                  <a:gd name="T8" fmla="*/ 2147483646 w 19"/>
                  <a:gd name="T9" fmla="*/ 2147483646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41">
                    <a:moveTo>
                      <a:pt x="19" y="41"/>
                    </a:moveTo>
                    <a:cubicBezTo>
                      <a:pt x="8" y="40"/>
                      <a:pt x="0" y="39"/>
                      <a:pt x="0" y="39"/>
                    </a:cubicBezTo>
                    <a:cubicBezTo>
                      <a:pt x="6" y="0"/>
                      <a:pt x="6" y="0"/>
                      <a:pt x="6" y="0"/>
                    </a:cubicBezTo>
                    <a:cubicBezTo>
                      <a:pt x="6" y="0"/>
                      <a:pt x="11" y="0"/>
                      <a:pt x="19" y="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1" name="Freeform 141">
                <a:extLst>
                  <a:ext uri="{FF2B5EF4-FFF2-40B4-BE49-F238E27FC236}">
                    <a16:creationId xmlns:a16="http://schemas.microsoft.com/office/drawing/2014/main" id="{A5E787B1-DE18-F9A1-BB3D-62E275B3FA1F}"/>
                  </a:ext>
                </a:extLst>
              </p:cNvPr>
              <p:cNvSpPr>
                <a:spLocks/>
              </p:cNvSpPr>
              <p:nvPr/>
            </p:nvSpPr>
            <p:spPr bwMode="auto">
              <a:xfrm>
                <a:off x="6126760" y="4339945"/>
                <a:ext cx="667095" cy="369413"/>
              </a:xfrm>
              <a:custGeom>
                <a:avLst/>
                <a:gdLst>
                  <a:gd name="T0" fmla="*/ 2147483646 w 157"/>
                  <a:gd name="T1" fmla="*/ 2147483646 h 87"/>
                  <a:gd name="T2" fmla="*/ 2147483646 w 157"/>
                  <a:gd name="T3" fmla="*/ 2147483646 h 87"/>
                  <a:gd name="T4" fmla="*/ 0 w 157"/>
                  <a:gd name="T5" fmla="*/ 2147483646 h 87"/>
                  <a:gd name="T6" fmla="*/ 2147483646 w 157"/>
                  <a:gd name="T7" fmla="*/ 2147483646 h 87"/>
                  <a:gd name="T8" fmla="*/ 2147483646 w 157"/>
                  <a:gd name="T9" fmla="*/ 2147483646 h 87"/>
                  <a:gd name="T10" fmla="*/ 2147483646 w 157"/>
                  <a:gd name="T11" fmla="*/ 0 h 87"/>
                  <a:gd name="T12" fmla="*/ 2147483646 w 157"/>
                  <a:gd name="T13" fmla="*/ 2147483646 h 87"/>
                  <a:gd name="T14" fmla="*/ 2147483646 w 157"/>
                  <a:gd name="T15" fmla="*/ 2147483646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7" h="87">
                    <a:moveTo>
                      <a:pt x="123" y="59"/>
                    </a:moveTo>
                    <a:cubicBezTo>
                      <a:pt x="91" y="86"/>
                      <a:pt x="78" y="87"/>
                      <a:pt x="68" y="87"/>
                    </a:cubicBezTo>
                    <a:cubicBezTo>
                      <a:pt x="61" y="87"/>
                      <a:pt x="0" y="82"/>
                      <a:pt x="0" y="82"/>
                    </a:cubicBezTo>
                    <a:cubicBezTo>
                      <a:pt x="7" y="42"/>
                      <a:pt x="7" y="42"/>
                      <a:pt x="7" y="42"/>
                    </a:cubicBezTo>
                    <a:cubicBezTo>
                      <a:pt x="7" y="42"/>
                      <a:pt x="55" y="46"/>
                      <a:pt x="64" y="45"/>
                    </a:cubicBezTo>
                    <a:cubicBezTo>
                      <a:pt x="70" y="44"/>
                      <a:pt x="102" y="21"/>
                      <a:pt x="91" y="0"/>
                    </a:cubicBezTo>
                    <a:cubicBezTo>
                      <a:pt x="157" y="8"/>
                      <a:pt x="157" y="8"/>
                      <a:pt x="157" y="8"/>
                    </a:cubicBezTo>
                    <a:cubicBezTo>
                      <a:pt x="157" y="8"/>
                      <a:pt x="147" y="37"/>
                      <a:pt x="123" y="59"/>
                    </a:cubicBez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2" name="Freeform 142">
                <a:extLst>
                  <a:ext uri="{FF2B5EF4-FFF2-40B4-BE49-F238E27FC236}">
                    <a16:creationId xmlns:a16="http://schemas.microsoft.com/office/drawing/2014/main" id="{9ECC9EE3-38AB-1792-1379-D9F091452974}"/>
                  </a:ext>
                </a:extLst>
              </p:cNvPr>
              <p:cNvSpPr>
                <a:spLocks/>
              </p:cNvSpPr>
              <p:nvPr/>
            </p:nvSpPr>
            <p:spPr bwMode="auto">
              <a:xfrm>
                <a:off x="6126760" y="4513892"/>
                <a:ext cx="84284" cy="186500"/>
              </a:xfrm>
              <a:custGeom>
                <a:avLst/>
                <a:gdLst>
                  <a:gd name="T0" fmla="*/ 2147483646 w 20"/>
                  <a:gd name="T1" fmla="*/ 2147483646 h 44"/>
                  <a:gd name="T2" fmla="*/ 2147483646 w 20"/>
                  <a:gd name="T3" fmla="*/ 0 h 44"/>
                  <a:gd name="T4" fmla="*/ 0 w 20"/>
                  <a:gd name="T5" fmla="*/ 2147483646 h 44"/>
                  <a:gd name="T6" fmla="*/ 2147483646 w 20"/>
                  <a:gd name="T7" fmla="*/ 2147483646 h 44"/>
                  <a:gd name="T8" fmla="*/ 2147483646 w 20"/>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44">
                    <a:moveTo>
                      <a:pt x="20" y="2"/>
                    </a:moveTo>
                    <a:cubicBezTo>
                      <a:pt x="15" y="1"/>
                      <a:pt x="7" y="0"/>
                      <a:pt x="7" y="0"/>
                    </a:cubicBezTo>
                    <a:cubicBezTo>
                      <a:pt x="0" y="43"/>
                      <a:pt x="0" y="43"/>
                      <a:pt x="0" y="43"/>
                    </a:cubicBezTo>
                    <a:cubicBezTo>
                      <a:pt x="0" y="43"/>
                      <a:pt x="6" y="43"/>
                      <a:pt x="13" y="44"/>
                    </a:cubicBezTo>
                    <a:lnTo>
                      <a:pt x="20" y="2"/>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3" name="Freeform 143">
                <a:extLst>
                  <a:ext uri="{FF2B5EF4-FFF2-40B4-BE49-F238E27FC236}">
                    <a16:creationId xmlns:a16="http://schemas.microsoft.com/office/drawing/2014/main" id="{528AF685-6EF0-A167-F0ED-D7F3C599031E}"/>
                  </a:ext>
                </a:extLst>
              </p:cNvPr>
              <p:cNvSpPr>
                <a:spLocks/>
              </p:cNvSpPr>
              <p:nvPr/>
            </p:nvSpPr>
            <p:spPr bwMode="auto">
              <a:xfrm>
                <a:off x="5872117" y="3828865"/>
                <a:ext cx="190086" cy="55592"/>
              </a:xfrm>
              <a:custGeom>
                <a:avLst/>
                <a:gdLst>
                  <a:gd name="T0" fmla="*/ 2147483646 w 45"/>
                  <a:gd name="T1" fmla="*/ 0 h 13"/>
                  <a:gd name="T2" fmla="*/ 2147483646 w 45"/>
                  <a:gd name="T3" fmla="*/ 2147483646 h 13"/>
                  <a:gd name="T4" fmla="*/ 2147483646 w 45"/>
                  <a:gd name="T5" fmla="*/ 2147483646 h 13"/>
                  <a:gd name="T6" fmla="*/ 2147483646 w 45"/>
                  <a:gd name="T7" fmla="*/ 2147483646 h 13"/>
                  <a:gd name="T8" fmla="*/ 2147483646 w 45"/>
                  <a:gd name="T9" fmla="*/ 2147483646 h 13"/>
                  <a:gd name="T10" fmla="*/ 2147483646 w 45"/>
                  <a:gd name="T11" fmla="*/ 2147483646 h 13"/>
                  <a:gd name="T12" fmla="*/ 2147483646 w 45"/>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3">
                    <a:moveTo>
                      <a:pt x="24" y="0"/>
                    </a:moveTo>
                    <a:cubicBezTo>
                      <a:pt x="45" y="10"/>
                      <a:pt x="45" y="10"/>
                      <a:pt x="45" y="10"/>
                    </a:cubicBezTo>
                    <a:cubicBezTo>
                      <a:pt x="37" y="12"/>
                      <a:pt x="24" y="10"/>
                      <a:pt x="24" y="10"/>
                    </a:cubicBezTo>
                    <a:cubicBezTo>
                      <a:pt x="24" y="10"/>
                      <a:pt x="5" y="13"/>
                      <a:pt x="2" y="11"/>
                    </a:cubicBezTo>
                    <a:cubicBezTo>
                      <a:pt x="1" y="10"/>
                      <a:pt x="0" y="8"/>
                      <a:pt x="2" y="6"/>
                    </a:cubicBezTo>
                    <a:cubicBezTo>
                      <a:pt x="4" y="5"/>
                      <a:pt x="7" y="4"/>
                      <a:pt x="12" y="3"/>
                    </a:cubicBezTo>
                    <a:cubicBezTo>
                      <a:pt x="16" y="3"/>
                      <a:pt x="23" y="1"/>
                      <a:pt x="24" y="0"/>
                    </a:cubicBez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4" name="Freeform 144">
                <a:extLst>
                  <a:ext uri="{FF2B5EF4-FFF2-40B4-BE49-F238E27FC236}">
                    <a16:creationId xmlns:a16="http://schemas.microsoft.com/office/drawing/2014/main" id="{858789F3-076F-ECEE-3CE4-41E45378D523}"/>
                  </a:ext>
                </a:extLst>
              </p:cNvPr>
              <p:cNvSpPr>
                <a:spLocks/>
              </p:cNvSpPr>
              <p:nvPr/>
            </p:nvSpPr>
            <p:spPr bwMode="auto">
              <a:xfrm>
                <a:off x="5952814" y="3807346"/>
                <a:ext cx="242091" cy="111182"/>
              </a:xfrm>
              <a:custGeom>
                <a:avLst/>
                <a:gdLst>
                  <a:gd name="T0" fmla="*/ 2147483646 w 57"/>
                  <a:gd name="T1" fmla="*/ 2147483646 h 26"/>
                  <a:gd name="T2" fmla="*/ 2147483646 w 57"/>
                  <a:gd name="T3" fmla="*/ 0 h 26"/>
                  <a:gd name="T4" fmla="*/ 2147483646 w 57"/>
                  <a:gd name="T5" fmla="*/ 2147483646 h 26"/>
                  <a:gd name="T6" fmla="*/ 2147483646 w 57"/>
                  <a:gd name="T7" fmla="*/ 2147483646 h 26"/>
                  <a:gd name="T8" fmla="*/ 2147483646 w 57"/>
                  <a:gd name="T9" fmla="*/ 2147483646 h 26"/>
                  <a:gd name="T10" fmla="*/ 2147483646 w 57"/>
                  <a:gd name="T11" fmla="*/ 2147483646 h 26"/>
                  <a:gd name="T12" fmla="*/ 2147483646 w 57"/>
                  <a:gd name="T13" fmla="*/ 2147483646 h 26"/>
                  <a:gd name="T14" fmla="*/ 2147483646 w 57"/>
                  <a:gd name="T15" fmla="*/ 2147483646 h 26"/>
                  <a:gd name="T16" fmla="*/ 2147483646 w 57"/>
                  <a:gd name="T17" fmla="*/ 2147483646 h 26"/>
                  <a:gd name="T18" fmla="*/ 2147483646 w 57"/>
                  <a:gd name="T19" fmla="*/ 2147483646 h 26"/>
                  <a:gd name="T20" fmla="*/ 2147483646 w 57"/>
                  <a:gd name="T21" fmla="*/ 2147483646 h 26"/>
                  <a:gd name="T22" fmla="*/ 2147483646 w 57"/>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6">
                    <a:moveTo>
                      <a:pt x="17" y="16"/>
                    </a:moveTo>
                    <a:cubicBezTo>
                      <a:pt x="27" y="0"/>
                      <a:pt x="27" y="0"/>
                      <a:pt x="27" y="0"/>
                    </a:cubicBezTo>
                    <a:cubicBezTo>
                      <a:pt x="57" y="7"/>
                      <a:pt x="57" y="7"/>
                      <a:pt x="57" y="7"/>
                    </a:cubicBezTo>
                    <a:cubicBezTo>
                      <a:pt x="40" y="12"/>
                      <a:pt x="40" y="12"/>
                      <a:pt x="40" y="12"/>
                    </a:cubicBezTo>
                    <a:cubicBezTo>
                      <a:pt x="40" y="12"/>
                      <a:pt x="30" y="19"/>
                      <a:pt x="27" y="21"/>
                    </a:cubicBezTo>
                    <a:cubicBezTo>
                      <a:pt x="25" y="23"/>
                      <a:pt x="21" y="23"/>
                      <a:pt x="20" y="23"/>
                    </a:cubicBezTo>
                    <a:cubicBezTo>
                      <a:pt x="18" y="24"/>
                      <a:pt x="17" y="24"/>
                      <a:pt x="14" y="25"/>
                    </a:cubicBezTo>
                    <a:cubicBezTo>
                      <a:pt x="12" y="26"/>
                      <a:pt x="9" y="25"/>
                      <a:pt x="9" y="25"/>
                    </a:cubicBezTo>
                    <a:cubicBezTo>
                      <a:pt x="6" y="23"/>
                      <a:pt x="2" y="23"/>
                      <a:pt x="2" y="23"/>
                    </a:cubicBezTo>
                    <a:cubicBezTo>
                      <a:pt x="0" y="22"/>
                      <a:pt x="0" y="20"/>
                      <a:pt x="1" y="20"/>
                    </a:cubicBezTo>
                    <a:cubicBezTo>
                      <a:pt x="4" y="16"/>
                      <a:pt x="11" y="18"/>
                      <a:pt x="11" y="18"/>
                    </a:cubicBezTo>
                    <a:cubicBezTo>
                      <a:pt x="14" y="16"/>
                      <a:pt x="17" y="16"/>
                      <a:pt x="17" y="16"/>
                    </a:cubicBez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5" name="Freeform 145">
                <a:extLst>
                  <a:ext uri="{FF2B5EF4-FFF2-40B4-BE49-F238E27FC236}">
                    <a16:creationId xmlns:a16="http://schemas.microsoft.com/office/drawing/2014/main" id="{07578314-7A8B-CE81-5ADF-2A77126C134A}"/>
                  </a:ext>
                </a:extLst>
              </p:cNvPr>
              <p:cNvSpPr>
                <a:spLocks/>
              </p:cNvSpPr>
              <p:nvPr/>
            </p:nvSpPr>
            <p:spPr bwMode="auto">
              <a:xfrm>
                <a:off x="5931295" y="3714096"/>
                <a:ext cx="263611" cy="68144"/>
              </a:xfrm>
              <a:custGeom>
                <a:avLst/>
                <a:gdLst>
                  <a:gd name="T0" fmla="*/ 2147483646 w 62"/>
                  <a:gd name="T1" fmla="*/ 2147483646 h 16"/>
                  <a:gd name="T2" fmla="*/ 2147483646 w 62"/>
                  <a:gd name="T3" fmla="*/ 2147483646 h 16"/>
                  <a:gd name="T4" fmla="*/ 2147483646 w 62"/>
                  <a:gd name="T5" fmla="*/ 2147483646 h 16"/>
                  <a:gd name="T6" fmla="*/ 2147483646 w 62"/>
                  <a:gd name="T7" fmla="*/ 2147483646 h 16"/>
                  <a:gd name="T8" fmla="*/ 2147483646 w 62"/>
                  <a:gd name="T9" fmla="*/ 2147483646 h 16"/>
                  <a:gd name="T10" fmla="*/ 2147483646 w 62"/>
                  <a:gd name="T11" fmla="*/ 2147483646 h 16"/>
                  <a:gd name="T12" fmla="*/ 2147483646 w 62"/>
                  <a:gd name="T13" fmla="*/ 2147483646 h 16"/>
                  <a:gd name="T14" fmla="*/ 2147483646 w 62"/>
                  <a:gd name="T15" fmla="*/ 2147483646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16">
                    <a:moveTo>
                      <a:pt x="22" y="4"/>
                    </a:moveTo>
                    <a:cubicBezTo>
                      <a:pt x="28" y="3"/>
                      <a:pt x="34" y="5"/>
                      <a:pt x="39" y="4"/>
                    </a:cubicBezTo>
                    <a:cubicBezTo>
                      <a:pt x="42" y="4"/>
                      <a:pt x="45" y="0"/>
                      <a:pt x="56" y="1"/>
                    </a:cubicBezTo>
                    <a:cubicBezTo>
                      <a:pt x="62" y="2"/>
                      <a:pt x="35" y="14"/>
                      <a:pt x="35" y="14"/>
                    </a:cubicBezTo>
                    <a:cubicBezTo>
                      <a:pt x="32" y="16"/>
                      <a:pt x="3" y="13"/>
                      <a:pt x="3" y="13"/>
                    </a:cubicBezTo>
                    <a:cubicBezTo>
                      <a:pt x="1" y="13"/>
                      <a:pt x="1" y="11"/>
                      <a:pt x="1" y="10"/>
                    </a:cubicBezTo>
                    <a:cubicBezTo>
                      <a:pt x="0" y="8"/>
                      <a:pt x="3" y="7"/>
                      <a:pt x="3" y="7"/>
                    </a:cubicBezTo>
                    <a:cubicBezTo>
                      <a:pt x="10" y="4"/>
                      <a:pt x="22" y="4"/>
                      <a:pt x="22" y="4"/>
                    </a:cubicBez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6" name="Freeform 146">
                <a:extLst>
                  <a:ext uri="{FF2B5EF4-FFF2-40B4-BE49-F238E27FC236}">
                    <a16:creationId xmlns:a16="http://schemas.microsoft.com/office/drawing/2014/main" id="{45D44566-48E1-DD6D-4F07-1722C364A2F6}"/>
                  </a:ext>
                </a:extLst>
              </p:cNvPr>
              <p:cNvSpPr>
                <a:spLocks/>
              </p:cNvSpPr>
              <p:nvPr/>
            </p:nvSpPr>
            <p:spPr bwMode="auto">
              <a:xfrm>
                <a:off x="5909776" y="3766100"/>
                <a:ext cx="102217" cy="41246"/>
              </a:xfrm>
              <a:custGeom>
                <a:avLst/>
                <a:gdLst>
                  <a:gd name="T0" fmla="*/ 2147483646 w 24"/>
                  <a:gd name="T1" fmla="*/ 2147483646 h 10"/>
                  <a:gd name="T2" fmla="*/ 2147483646 w 24"/>
                  <a:gd name="T3" fmla="*/ 2147483646 h 10"/>
                  <a:gd name="T4" fmla="*/ 2147483646 w 24"/>
                  <a:gd name="T5" fmla="*/ 2147483646 h 10"/>
                  <a:gd name="T6" fmla="*/ 0 w 24"/>
                  <a:gd name="T7" fmla="*/ 2147483646 h 10"/>
                  <a:gd name="T8" fmla="*/ 2147483646 w 24"/>
                  <a:gd name="T9" fmla="*/ 2147483646 h 10"/>
                  <a:gd name="T10" fmla="*/ 2147483646 w 24"/>
                  <a:gd name="T11" fmla="*/ 0 h 10"/>
                  <a:gd name="T12" fmla="*/ 2147483646 w 24"/>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0">
                    <a:moveTo>
                      <a:pt x="24" y="1"/>
                    </a:moveTo>
                    <a:cubicBezTo>
                      <a:pt x="24" y="1"/>
                      <a:pt x="17" y="6"/>
                      <a:pt x="13" y="8"/>
                    </a:cubicBezTo>
                    <a:cubicBezTo>
                      <a:pt x="8" y="9"/>
                      <a:pt x="5" y="10"/>
                      <a:pt x="3" y="10"/>
                    </a:cubicBezTo>
                    <a:cubicBezTo>
                      <a:pt x="1" y="10"/>
                      <a:pt x="1" y="9"/>
                      <a:pt x="0" y="7"/>
                    </a:cubicBezTo>
                    <a:cubicBezTo>
                      <a:pt x="0" y="5"/>
                      <a:pt x="1" y="3"/>
                      <a:pt x="1" y="3"/>
                    </a:cubicBezTo>
                    <a:cubicBezTo>
                      <a:pt x="3" y="1"/>
                      <a:pt x="11" y="0"/>
                      <a:pt x="11" y="0"/>
                    </a:cubicBezTo>
                    <a:lnTo>
                      <a:pt x="24" y="1"/>
                    </a:ln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7" name="Freeform 147">
                <a:extLst>
                  <a:ext uri="{FF2B5EF4-FFF2-40B4-BE49-F238E27FC236}">
                    <a16:creationId xmlns:a16="http://schemas.microsoft.com/office/drawing/2014/main" id="{8761A5D6-30A7-262D-7970-EF8FE5603583}"/>
                  </a:ext>
                </a:extLst>
              </p:cNvPr>
              <p:cNvSpPr>
                <a:spLocks/>
              </p:cNvSpPr>
              <p:nvPr/>
            </p:nvSpPr>
            <p:spPr bwMode="auto">
              <a:xfrm>
                <a:off x="5897223" y="3791206"/>
                <a:ext cx="109390" cy="55592"/>
              </a:xfrm>
              <a:custGeom>
                <a:avLst/>
                <a:gdLst>
                  <a:gd name="T0" fmla="*/ 2147483646 w 26"/>
                  <a:gd name="T1" fmla="*/ 2147483646 h 13"/>
                  <a:gd name="T2" fmla="*/ 2147483646 w 26"/>
                  <a:gd name="T3" fmla="*/ 0 h 13"/>
                  <a:gd name="T4" fmla="*/ 2147483646 w 26"/>
                  <a:gd name="T5" fmla="*/ 2147483646 h 13"/>
                  <a:gd name="T6" fmla="*/ 2147483646 w 26"/>
                  <a:gd name="T7" fmla="*/ 2147483646 h 13"/>
                  <a:gd name="T8" fmla="*/ 2147483646 w 26"/>
                  <a:gd name="T9" fmla="*/ 2147483646 h 13"/>
                  <a:gd name="T10" fmla="*/ 2147483646 w 26"/>
                  <a:gd name="T11" fmla="*/ 2147483646 h 13"/>
                  <a:gd name="T12" fmla="*/ 0 w 26"/>
                  <a:gd name="T13" fmla="*/ 2147483646 h 13"/>
                  <a:gd name="T14" fmla="*/ 2147483646 w 26"/>
                  <a:gd name="T15" fmla="*/ 2147483646 h 13"/>
                  <a:gd name="T16" fmla="*/ 2147483646 w 26"/>
                  <a:gd name="T17" fmla="*/ 214748364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3">
                    <a:moveTo>
                      <a:pt x="9" y="3"/>
                    </a:moveTo>
                    <a:cubicBezTo>
                      <a:pt x="21" y="0"/>
                      <a:pt x="21" y="0"/>
                      <a:pt x="21" y="0"/>
                    </a:cubicBezTo>
                    <a:cubicBezTo>
                      <a:pt x="26" y="10"/>
                      <a:pt x="26" y="10"/>
                      <a:pt x="26" y="10"/>
                    </a:cubicBezTo>
                    <a:cubicBezTo>
                      <a:pt x="15" y="13"/>
                      <a:pt x="15" y="13"/>
                      <a:pt x="15" y="13"/>
                    </a:cubicBezTo>
                    <a:cubicBezTo>
                      <a:pt x="16" y="11"/>
                      <a:pt x="14" y="11"/>
                      <a:pt x="13" y="11"/>
                    </a:cubicBezTo>
                    <a:cubicBezTo>
                      <a:pt x="8" y="12"/>
                      <a:pt x="8" y="13"/>
                      <a:pt x="6" y="13"/>
                    </a:cubicBezTo>
                    <a:cubicBezTo>
                      <a:pt x="2" y="13"/>
                      <a:pt x="1" y="12"/>
                      <a:pt x="0" y="10"/>
                    </a:cubicBezTo>
                    <a:cubicBezTo>
                      <a:pt x="0" y="7"/>
                      <a:pt x="1" y="5"/>
                      <a:pt x="1" y="5"/>
                    </a:cubicBezTo>
                    <a:cubicBezTo>
                      <a:pt x="4" y="3"/>
                      <a:pt x="9" y="3"/>
                      <a:pt x="9" y="3"/>
                    </a:cubicBez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8" name="Freeform 148">
                <a:extLst>
                  <a:ext uri="{FF2B5EF4-FFF2-40B4-BE49-F238E27FC236}">
                    <a16:creationId xmlns:a16="http://schemas.microsoft.com/office/drawing/2014/main" id="{29F9F068-B624-4FEF-D97B-E9A90DED080A}"/>
                  </a:ext>
                </a:extLst>
              </p:cNvPr>
              <p:cNvSpPr>
                <a:spLocks/>
              </p:cNvSpPr>
              <p:nvPr/>
            </p:nvSpPr>
            <p:spPr bwMode="auto">
              <a:xfrm>
                <a:off x="5931295" y="3719475"/>
                <a:ext cx="254644" cy="161394"/>
              </a:xfrm>
              <a:custGeom>
                <a:avLst/>
                <a:gdLst>
                  <a:gd name="T0" fmla="*/ 2147483646 w 142"/>
                  <a:gd name="T1" fmla="*/ 2147483646 h 90"/>
                  <a:gd name="T2" fmla="*/ 2147483646 w 142"/>
                  <a:gd name="T3" fmla="*/ 0 h 90"/>
                  <a:gd name="T4" fmla="*/ 2147483646 w 142"/>
                  <a:gd name="T5" fmla="*/ 2147483646 h 90"/>
                  <a:gd name="T6" fmla="*/ 0 w 142"/>
                  <a:gd name="T7" fmla="*/ 2147483646 h 90"/>
                  <a:gd name="T8" fmla="*/ 2147483646 w 142"/>
                  <a:gd name="T9" fmla="*/ 2147483646 h 90"/>
                  <a:gd name="T10" fmla="*/ 2147483646 w 142"/>
                  <a:gd name="T11" fmla="*/ 2147483646 h 90"/>
                  <a:gd name="T12" fmla="*/ 2147483646 w 142"/>
                  <a:gd name="T13" fmla="*/ 2147483646 h 90"/>
                  <a:gd name="T14" fmla="*/ 2147483646 w 142"/>
                  <a:gd name="T15" fmla="*/ 2147483646 h 90"/>
                  <a:gd name="T16" fmla="*/ 2147483646 w 142"/>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90">
                    <a:moveTo>
                      <a:pt x="142" y="54"/>
                    </a:moveTo>
                    <a:lnTo>
                      <a:pt x="132" y="0"/>
                    </a:lnTo>
                    <a:lnTo>
                      <a:pt x="68" y="21"/>
                    </a:lnTo>
                    <a:lnTo>
                      <a:pt x="0" y="38"/>
                    </a:lnTo>
                    <a:lnTo>
                      <a:pt x="5" y="59"/>
                    </a:lnTo>
                    <a:lnTo>
                      <a:pt x="19" y="66"/>
                    </a:lnTo>
                    <a:lnTo>
                      <a:pt x="14" y="68"/>
                    </a:lnTo>
                    <a:lnTo>
                      <a:pt x="64" y="90"/>
                    </a:lnTo>
                    <a:lnTo>
                      <a:pt x="142" y="54"/>
                    </a:lnTo>
                    <a:close/>
                  </a:path>
                </a:pathLst>
              </a:custGeom>
              <a:solidFill>
                <a:srgbClr val="E0B9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79" name="Freeform 149">
                <a:extLst>
                  <a:ext uri="{FF2B5EF4-FFF2-40B4-BE49-F238E27FC236}">
                    <a16:creationId xmlns:a16="http://schemas.microsoft.com/office/drawing/2014/main" id="{20B41CC7-338F-3F56-A738-6A7B9F760D23}"/>
                  </a:ext>
                </a:extLst>
              </p:cNvPr>
              <p:cNvSpPr>
                <a:spLocks/>
              </p:cNvSpPr>
              <p:nvPr/>
            </p:nvSpPr>
            <p:spPr bwMode="auto">
              <a:xfrm>
                <a:off x="6108828" y="3697956"/>
                <a:ext cx="86077" cy="173947"/>
              </a:xfrm>
              <a:custGeom>
                <a:avLst/>
                <a:gdLst>
                  <a:gd name="T0" fmla="*/ 2147483646 w 20"/>
                  <a:gd name="T1" fmla="*/ 0 h 41"/>
                  <a:gd name="T2" fmla="*/ 0 w 20"/>
                  <a:gd name="T3" fmla="*/ 2147483646 h 41"/>
                  <a:gd name="T4" fmla="*/ 2147483646 w 20"/>
                  <a:gd name="T5" fmla="*/ 2147483646 h 41"/>
                  <a:gd name="T6" fmla="*/ 2147483646 w 20"/>
                  <a:gd name="T7" fmla="*/ 2147483646 h 41"/>
                  <a:gd name="T8" fmla="*/ 2147483646 w 20"/>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41">
                    <a:moveTo>
                      <a:pt x="19" y="0"/>
                    </a:moveTo>
                    <a:cubicBezTo>
                      <a:pt x="8" y="1"/>
                      <a:pt x="0" y="3"/>
                      <a:pt x="0" y="3"/>
                    </a:cubicBezTo>
                    <a:cubicBezTo>
                      <a:pt x="7" y="41"/>
                      <a:pt x="7" y="41"/>
                      <a:pt x="7" y="41"/>
                    </a:cubicBezTo>
                    <a:cubicBezTo>
                      <a:pt x="7" y="41"/>
                      <a:pt x="12" y="41"/>
                      <a:pt x="20" y="4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0" name="Freeform 150">
                <a:extLst>
                  <a:ext uri="{FF2B5EF4-FFF2-40B4-BE49-F238E27FC236}">
                    <a16:creationId xmlns:a16="http://schemas.microsoft.com/office/drawing/2014/main" id="{B32DFC47-A2F4-32CA-A65B-F9C6442953B8}"/>
                  </a:ext>
                </a:extLst>
              </p:cNvPr>
              <p:cNvSpPr>
                <a:spLocks/>
              </p:cNvSpPr>
              <p:nvPr/>
            </p:nvSpPr>
            <p:spPr bwMode="auto">
              <a:xfrm>
                <a:off x="6117795" y="3676437"/>
                <a:ext cx="670681" cy="365826"/>
              </a:xfrm>
              <a:custGeom>
                <a:avLst/>
                <a:gdLst>
                  <a:gd name="T0" fmla="*/ 2147483646 w 158"/>
                  <a:gd name="T1" fmla="*/ 2147483646 h 86"/>
                  <a:gd name="T2" fmla="*/ 2147483646 w 158"/>
                  <a:gd name="T3" fmla="*/ 0 h 86"/>
                  <a:gd name="T4" fmla="*/ 0 w 158"/>
                  <a:gd name="T5" fmla="*/ 2147483646 h 86"/>
                  <a:gd name="T6" fmla="*/ 2147483646 w 158"/>
                  <a:gd name="T7" fmla="*/ 2147483646 h 86"/>
                  <a:gd name="T8" fmla="*/ 2147483646 w 158"/>
                  <a:gd name="T9" fmla="*/ 2147483646 h 86"/>
                  <a:gd name="T10" fmla="*/ 2147483646 w 158"/>
                  <a:gd name="T11" fmla="*/ 2147483646 h 86"/>
                  <a:gd name="T12" fmla="*/ 2147483646 w 158"/>
                  <a:gd name="T13" fmla="*/ 2147483646 h 86"/>
                  <a:gd name="T14" fmla="*/ 2147483646 w 158"/>
                  <a:gd name="T15" fmla="*/ 2147483646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86">
                    <a:moveTo>
                      <a:pt x="123" y="28"/>
                    </a:moveTo>
                    <a:cubicBezTo>
                      <a:pt x="91" y="1"/>
                      <a:pt x="78" y="0"/>
                      <a:pt x="68" y="0"/>
                    </a:cubicBezTo>
                    <a:cubicBezTo>
                      <a:pt x="61" y="0"/>
                      <a:pt x="0" y="6"/>
                      <a:pt x="0" y="6"/>
                    </a:cubicBezTo>
                    <a:cubicBezTo>
                      <a:pt x="8" y="47"/>
                      <a:pt x="8" y="47"/>
                      <a:pt x="8" y="47"/>
                    </a:cubicBezTo>
                    <a:cubicBezTo>
                      <a:pt x="8" y="47"/>
                      <a:pt x="56" y="41"/>
                      <a:pt x="64" y="43"/>
                    </a:cubicBezTo>
                    <a:cubicBezTo>
                      <a:pt x="70" y="43"/>
                      <a:pt x="103" y="66"/>
                      <a:pt x="93" y="86"/>
                    </a:cubicBezTo>
                    <a:cubicBezTo>
                      <a:pt x="158" y="78"/>
                      <a:pt x="158" y="78"/>
                      <a:pt x="158" y="78"/>
                    </a:cubicBezTo>
                    <a:cubicBezTo>
                      <a:pt x="158" y="78"/>
                      <a:pt x="148" y="48"/>
                      <a:pt x="123" y="28"/>
                    </a:cubicBez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1" name="Freeform 151">
                <a:extLst>
                  <a:ext uri="{FF2B5EF4-FFF2-40B4-BE49-F238E27FC236}">
                    <a16:creationId xmlns:a16="http://schemas.microsoft.com/office/drawing/2014/main" id="{6F7F194C-AB5B-AB31-BFCC-7C77699E1BC8}"/>
                  </a:ext>
                </a:extLst>
              </p:cNvPr>
              <p:cNvSpPr>
                <a:spLocks/>
              </p:cNvSpPr>
              <p:nvPr/>
            </p:nvSpPr>
            <p:spPr bwMode="auto">
              <a:xfrm>
                <a:off x="6117795" y="3688990"/>
                <a:ext cx="89663" cy="186500"/>
              </a:xfrm>
              <a:custGeom>
                <a:avLst/>
                <a:gdLst>
                  <a:gd name="T0" fmla="*/ 2147483646 w 21"/>
                  <a:gd name="T1" fmla="*/ 2147483646 h 44"/>
                  <a:gd name="T2" fmla="*/ 2147483646 w 21"/>
                  <a:gd name="T3" fmla="*/ 2147483646 h 44"/>
                  <a:gd name="T4" fmla="*/ 0 w 21"/>
                  <a:gd name="T5" fmla="*/ 2147483646 h 44"/>
                  <a:gd name="T6" fmla="*/ 2147483646 w 21"/>
                  <a:gd name="T7" fmla="*/ 0 h 44"/>
                  <a:gd name="T8" fmla="*/ 2147483646 w 21"/>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4">
                    <a:moveTo>
                      <a:pt x="21" y="42"/>
                    </a:moveTo>
                    <a:cubicBezTo>
                      <a:pt x="16" y="43"/>
                      <a:pt x="8" y="44"/>
                      <a:pt x="8" y="44"/>
                    </a:cubicBezTo>
                    <a:cubicBezTo>
                      <a:pt x="0" y="2"/>
                      <a:pt x="0" y="2"/>
                      <a:pt x="0" y="2"/>
                    </a:cubicBezTo>
                    <a:cubicBezTo>
                      <a:pt x="0" y="2"/>
                      <a:pt x="6" y="1"/>
                      <a:pt x="13" y="0"/>
                    </a:cubicBezTo>
                    <a:lnTo>
                      <a:pt x="21" y="42"/>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2" name="Freeform 152">
                <a:extLst>
                  <a:ext uri="{FF2B5EF4-FFF2-40B4-BE49-F238E27FC236}">
                    <a16:creationId xmlns:a16="http://schemas.microsoft.com/office/drawing/2014/main" id="{38AE702E-EFAC-EA71-C5F1-61E4AADED763}"/>
                  </a:ext>
                </a:extLst>
              </p:cNvPr>
              <p:cNvSpPr>
                <a:spLocks/>
              </p:cNvSpPr>
              <p:nvPr/>
            </p:nvSpPr>
            <p:spPr bwMode="auto">
              <a:xfrm>
                <a:off x="6508727" y="4008192"/>
                <a:ext cx="446524" cy="365826"/>
              </a:xfrm>
              <a:custGeom>
                <a:avLst/>
                <a:gdLst>
                  <a:gd name="T0" fmla="*/ 2147483646 w 105"/>
                  <a:gd name="T1" fmla="*/ 2147483646 h 86"/>
                  <a:gd name="T2" fmla="*/ 2147483646 w 105"/>
                  <a:gd name="T3" fmla="*/ 2147483646 h 86"/>
                  <a:gd name="T4" fmla="*/ 2147483646 w 105"/>
                  <a:gd name="T5" fmla="*/ 2147483646 h 86"/>
                  <a:gd name="T6" fmla="*/ 2147483646 w 105"/>
                  <a:gd name="T7" fmla="*/ 2147483646 h 86"/>
                  <a:gd name="T8" fmla="*/ 2147483646 w 105"/>
                  <a:gd name="T9" fmla="*/ 2147483646 h 86"/>
                  <a:gd name="T10" fmla="*/ 2147483646 w 105"/>
                  <a:gd name="T11" fmla="*/ 2147483646 h 86"/>
                  <a:gd name="T12" fmla="*/ 2147483646 w 105"/>
                  <a:gd name="T13" fmla="*/ 2147483646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86">
                    <a:moveTo>
                      <a:pt x="53" y="1"/>
                    </a:moveTo>
                    <a:cubicBezTo>
                      <a:pt x="89" y="2"/>
                      <a:pt x="105" y="23"/>
                      <a:pt x="102" y="41"/>
                    </a:cubicBezTo>
                    <a:cubicBezTo>
                      <a:pt x="100" y="48"/>
                      <a:pt x="94" y="57"/>
                      <a:pt x="99" y="62"/>
                    </a:cubicBezTo>
                    <a:cubicBezTo>
                      <a:pt x="104" y="68"/>
                      <a:pt x="83" y="86"/>
                      <a:pt x="54" y="86"/>
                    </a:cubicBezTo>
                    <a:cubicBezTo>
                      <a:pt x="25" y="86"/>
                      <a:pt x="7" y="73"/>
                      <a:pt x="2" y="54"/>
                    </a:cubicBezTo>
                    <a:cubicBezTo>
                      <a:pt x="1" y="51"/>
                      <a:pt x="1" y="47"/>
                      <a:pt x="1" y="44"/>
                    </a:cubicBezTo>
                    <a:cubicBezTo>
                      <a:pt x="0" y="20"/>
                      <a:pt x="19" y="0"/>
                      <a:pt x="53" y="1"/>
                    </a:cubicBezTo>
                    <a:close/>
                  </a:path>
                </a:pathLst>
              </a:custGeom>
              <a:solidFill>
                <a:srgbClr val="DFB2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3" name="Freeform 153">
                <a:extLst>
                  <a:ext uri="{FF2B5EF4-FFF2-40B4-BE49-F238E27FC236}">
                    <a16:creationId xmlns:a16="http://schemas.microsoft.com/office/drawing/2014/main" id="{A81E7C48-8643-EAD4-6D9F-7A08D6E5D927}"/>
                  </a:ext>
                </a:extLst>
              </p:cNvPr>
              <p:cNvSpPr>
                <a:spLocks/>
              </p:cNvSpPr>
              <p:nvPr/>
            </p:nvSpPr>
            <p:spPr bwMode="auto">
              <a:xfrm>
                <a:off x="6530246" y="3995638"/>
                <a:ext cx="432178" cy="390932"/>
              </a:xfrm>
              <a:custGeom>
                <a:avLst/>
                <a:gdLst>
                  <a:gd name="T0" fmla="*/ 2147483646 w 102"/>
                  <a:gd name="T1" fmla="*/ 2147483646 h 92"/>
                  <a:gd name="T2" fmla="*/ 2147483646 w 102"/>
                  <a:gd name="T3" fmla="*/ 2147483646 h 92"/>
                  <a:gd name="T4" fmla="*/ 2147483646 w 102"/>
                  <a:gd name="T5" fmla="*/ 2147483646 h 92"/>
                  <a:gd name="T6" fmla="*/ 2147483646 w 102"/>
                  <a:gd name="T7" fmla="*/ 2147483646 h 92"/>
                  <a:gd name="T8" fmla="*/ 2147483646 w 102"/>
                  <a:gd name="T9" fmla="*/ 2147483646 h 92"/>
                  <a:gd name="T10" fmla="*/ 2147483646 w 102"/>
                  <a:gd name="T11" fmla="*/ 2147483646 h 92"/>
                  <a:gd name="T12" fmla="*/ 2147483646 w 102"/>
                  <a:gd name="T13" fmla="*/ 2147483646 h 92"/>
                  <a:gd name="T14" fmla="*/ 2147483646 w 102"/>
                  <a:gd name="T15" fmla="*/ 2147483646 h 92"/>
                  <a:gd name="T16" fmla="*/ 2147483646 w 102"/>
                  <a:gd name="T17" fmla="*/ 2147483646 h 92"/>
                  <a:gd name="T18" fmla="*/ 2147483646 w 102"/>
                  <a:gd name="T19" fmla="*/ 2147483646 h 92"/>
                  <a:gd name="T20" fmla="*/ 2147483646 w 102"/>
                  <a:gd name="T21" fmla="*/ 2147483646 h 92"/>
                  <a:gd name="T22" fmla="*/ 2147483646 w 102"/>
                  <a:gd name="T23" fmla="*/ 2147483646 h 92"/>
                  <a:gd name="T24" fmla="*/ 2147483646 w 102"/>
                  <a:gd name="T25" fmla="*/ 2147483646 h 92"/>
                  <a:gd name="T26" fmla="*/ 2147483646 w 102"/>
                  <a:gd name="T27" fmla="*/ 2147483646 h 92"/>
                  <a:gd name="T28" fmla="*/ 2147483646 w 102"/>
                  <a:gd name="T29" fmla="*/ 2147483646 h 92"/>
                  <a:gd name="T30" fmla="*/ 2147483646 w 102"/>
                  <a:gd name="T31" fmla="*/ 2147483646 h 92"/>
                  <a:gd name="T32" fmla="*/ 2147483646 w 102"/>
                  <a:gd name="T33" fmla="*/ 2147483646 h 92"/>
                  <a:gd name="T34" fmla="*/ 2147483646 w 102"/>
                  <a:gd name="T35" fmla="*/ 2147483646 h 92"/>
                  <a:gd name="T36" fmla="*/ 2147483646 w 102"/>
                  <a:gd name="T37" fmla="*/ 2147483646 h 92"/>
                  <a:gd name="T38" fmla="*/ 2147483646 w 102"/>
                  <a:gd name="T39" fmla="*/ 2147483646 h 92"/>
                  <a:gd name="T40" fmla="*/ 2147483646 w 102"/>
                  <a:gd name="T41" fmla="*/ 2147483646 h 92"/>
                  <a:gd name="T42" fmla="*/ 2147483646 w 102"/>
                  <a:gd name="T43" fmla="*/ 2147483646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92">
                    <a:moveTo>
                      <a:pt x="2" y="53"/>
                    </a:moveTo>
                    <a:cubicBezTo>
                      <a:pt x="0" y="48"/>
                      <a:pt x="2" y="45"/>
                      <a:pt x="2" y="40"/>
                    </a:cubicBezTo>
                    <a:cubicBezTo>
                      <a:pt x="3" y="34"/>
                      <a:pt x="4" y="31"/>
                      <a:pt x="6" y="26"/>
                    </a:cubicBezTo>
                    <a:cubicBezTo>
                      <a:pt x="8" y="22"/>
                      <a:pt x="10" y="17"/>
                      <a:pt x="13" y="14"/>
                    </a:cubicBezTo>
                    <a:cubicBezTo>
                      <a:pt x="17" y="11"/>
                      <a:pt x="20" y="9"/>
                      <a:pt x="25" y="6"/>
                    </a:cubicBezTo>
                    <a:cubicBezTo>
                      <a:pt x="29" y="4"/>
                      <a:pt x="34" y="3"/>
                      <a:pt x="38" y="2"/>
                    </a:cubicBezTo>
                    <a:cubicBezTo>
                      <a:pt x="43" y="1"/>
                      <a:pt x="47" y="1"/>
                      <a:pt x="52" y="1"/>
                    </a:cubicBezTo>
                    <a:cubicBezTo>
                      <a:pt x="57" y="0"/>
                      <a:pt x="62" y="0"/>
                      <a:pt x="66" y="1"/>
                    </a:cubicBezTo>
                    <a:cubicBezTo>
                      <a:pt x="72" y="2"/>
                      <a:pt x="76" y="4"/>
                      <a:pt x="79" y="6"/>
                    </a:cubicBezTo>
                    <a:cubicBezTo>
                      <a:pt x="86" y="9"/>
                      <a:pt x="89" y="13"/>
                      <a:pt x="91" y="15"/>
                    </a:cubicBezTo>
                    <a:cubicBezTo>
                      <a:pt x="93" y="17"/>
                      <a:pt x="97" y="21"/>
                      <a:pt x="99" y="29"/>
                    </a:cubicBezTo>
                    <a:cubicBezTo>
                      <a:pt x="100" y="34"/>
                      <a:pt x="102" y="39"/>
                      <a:pt x="102" y="46"/>
                    </a:cubicBezTo>
                    <a:cubicBezTo>
                      <a:pt x="102" y="53"/>
                      <a:pt x="101" y="58"/>
                      <a:pt x="100" y="63"/>
                    </a:cubicBezTo>
                    <a:cubicBezTo>
                      <a:pt x="98" y="70"/>
                      <a:pt x="94" y="75"/>
                      <a:pt x="92" y="77"/>
                    </a:cubicBezTo>
                    <a:cubicBezTo>
                      <a:pt x="90" y="79"/>
                      <a:pt x="88" y="82"/>
                      <a:pt x="81" y="86"/>
                    </a:cubicBezTo>
                    <a:cubicBezTo>
                      <a:pt x="78" y="88"/>
                      <a:pt x="73" y="90"/>
                      <a:pt x="67" y="91"/>
                    </a:cubicBezTo>
                    <a:cubicBezTo>
                      <a:pt x="63" y="92"/>
                      <a:pt x="58" y="92"/>
                      <a:pt x="53" y="92"/>
                    </a:cubicBezTo>
                    <a:cubicBezTo>
                      <a:pt x="48" y="92"/>
                      <a:pt x="43" y="91"/>
                      <a:pt x="38" y="91"/>
                    </a:cubicBezTo>
                    <a:cubicBezTo>
                      <a:pt x="34" y="90"/>
                      <a:pt x="29" y="89"/>
                      <a:pt x="25" y="87"/>
                    </a:cubicBezTo>
                    <a:cubicBezTo>
                      <a:pt x="21" y="85"/>
                      <a:pt x="18" y="82"/>
                      <a:pt x="14" y="79"/>
                    </a:cubicBezTo>
                    <a:cubicBezTo>
                      <a:pt x="11" y="76"/>
                      <a:pt x="9" y="71"/>
                      <a:pt x="7" y="67"/>
                    </a:cubicBezTo>
                    <a:cubicBezTo>
                      <a:pt x="5" y="63"/>
                      <a:pt x="3" y="58"/>
                      <a:pt x="2" y="53"/>
                    </a:cubicBezTo>
                    <a:close/>
                  </a:path>
                </a:pathLst>
              </a:custGeom>
              <a:solidFill>
                <a:srgbClr val="665F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4" name="Freeform 154">
                <a:extLst>
                  <a:ext uri="{FF2B5EF4-FFF2-40B4-BE49-F238E27FC236}">
                    <a16:creationId xmlns:a16="http://schemas.microsoft.com/office/drawing/2014/main" id="{143E22AB-225C-9E5B-36ED-B696696D9BAB}"/>
                  </a:ext>
                </a:extLst>
              </p:cNvPr>
              <p:cNvSpPr>
                <a:spLocks/>
              </p:cNvSpPr>
              <p:nvPr/>
            </p:nvSpPr>
            <p:spPr bwMode="auto">
              <a:xfrm>
                <a:off x="6564317" y="3995638"/>
                <a:ext cx="398105" cy="310235"/>
              </a:xfrm>
              <a:custGeom>
                <a:avLst/>
                <a:gdLst>
                  <a:gd name="T0" fmla="*/ 2147483646 w 94"/>
                  <a:gd name="T1" fmla="*/ 2147483646 h 73"/>
                  <a:gd name="T2" fmla="*/ 2147483646 w 94"/>
                  <a:gd name="T3" fmla="*/ 2147483646 h 73"/>
                  <a:gd name="T4" fmla="*/ 2147483646 w 94"/>
                  <a:gd name="T5" fmla="*/ 2147483646 h 73"/>
                  <a:gd name="T6" fmla="*/ 2147483646 w 94"/>
                  <a:gd name="T7" fmla="*/ 2147483646 h 73"/>
                  <a:gd name="T8" fmla="*/ 2147483646 w 94"/>
                  <a:gd name="T9" fmla="*/ 2147483646 h 73"/>
                  <a:gd name="T10" fmla="*/ 2147483646 w 94"/>
                  <a:gd name="T11" fmla="*/ 0 h 73"/>
                  <a:gd name="T12" fmla="*/ 2147483646 w 94"/>
                  <a:gd name="T13" fmla="*/ 2147483646 h 73"/>
                  <a:gd name="T14" fmla="*/ 2147483646 w 94"/>
                  <a:gd name="T15" fmla="*/ 2147483646 h 73"/>
                  <a:gd name="T16" fmla="*/ 2147483646 w 94"/>
                  <a:gd name="T17" fmla="*/ 2147483646 h 73"/>
                  <a:gd name="T18" fmla="*/ 0 w 94"/>
                  <a:gd name="T19" fmla="*/ 2147483646 h 73"/>
                  <a:gd name="T20" fmla="*/ 2147483646 w 94"/>
                  <a:gd name="T21" fmla="*/ 2147483646 h 73"/>
                  <a:gd name="T22" fmla="*/ 2147483646 w 94"/>
                  <a:gd name="T23" fmla="*/ 2147483646 h 73"/>
                  <a:gd name="T24" fmla="*/ 2147483646 w 94"/>
                  <a:gd name="T25" fmla="*/ 2147483646 h 73"/>
                  <a:gd name="T26" fmla="*/ 2147483646 w 94"/>
                  <a:gd name="T27" fmla="*/ 2147483646 h 73"/>
                  <a:gd name="T28" fmla="*/ 2147483646 w 94"/>
                  <a:gd name="T29" fmla="*/ 2147483646 h 73"/>
                  <a:gd name="T30" fmla="*/ 2147483646 w 94"/>
                  <a:gd name="T31" fmla="*/ 2147483646 h 73"/>
                  <a:gd name="T32" fmla="*/ 2147483646 w 94"/>
                  <a:gd name="T33" fmla="*/ 2147483646 h 73"/>
                  <a:gd name="T34" fmla="*/ 2147483646 w 94"/>
                  <a:gd name="T35" fmla="*/ 2147483646 h 73"/>
                  <a:gd name="T36" fmla="*/ 2147483646 w 94"/>
                  <a:gd name="T37" fmla="*/ 2147483646 h 73"/>
                  <a:gd name="T38" fmla="*/ 2147483646 w 94"/>
                  <a:gd name="T39" fmla="*/ 2147483646 h 73"/>
                  <a:gd name="T40" fmla="*/ 2147483646 w 94"/>
                  <a:gd name="T41" fmla="*/ 2147483646 h 73"/>
                  <a:gd name="T42" fmla="*/ 2147483646 w 94"/>
                  <a:gd name="T43" fmla="*/ 2147483646 h 73"/>
                  <a:gd name="T44" fmla="*/ 2147483646 w 94"/>
                  <a:gd name="T45" fmla="*/ 2147483646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73">
                    <a:moveTo>
                      <a:pt x="94" y="46"/>
                    </a:moveTo>
                    <a:cubicBezTo>
                      <a:pt x="94" y="39"/>
                      <a:pt x="93" y="33"/>
                      <a:pt x="91" y="29"/>
                    </a:cubicBezTo>
                    <a:cubicBezTo>
                      <a:pt x="89" y="21"/>
                      <a:pt x="85" y="17"/>
                      <a:pt x="83" y="15"/>
                    </a:cubicBezTo>
                    <a:cubicBezTo>
                      <a:pt x="81" y="13"/>
                      <a:pt x="78" y="9"/>
                      <a:pt x="72" y="6"/>
                    </a:cubicBezTo>
                    <a:cubicBezTo>
                      <a:pt x="68" y="4"/>
                      <a:pt x="64" y="2"/>
                      <a:pt x="58" y="1"/>
                    </a:cubicBezTo>
                    <a:cubicBezTo>
                      <a:pt x="54" y="0"/>
                      <a:pt x="49" y="0"/>
                      <a:pt x="44" y="0"/>
                    </a:cubicBezTo>
                    <a:cubicBezTo>
                      <a:pt x="39" y="0"/>
                      <a:pt x="35" y="1"/>
                      <a:pt x="30" y="2"/>
                    </a:cubicBezTo>
                    <a:cubicBezTo>
                      <a:pt x="26" y="3"/>
                      <a:pt x="21" y="4"/>
                      <a:pt x="17" y="6"/>
                    </a:cubicBezTo>
                    <a:cubicBezTo>
                      <a:pt x="12" y="8"/>
                      <a:pt x="9" y="10"/>
                      <a:pt x="6" y="14"/>
                    </a:cubicBezTo>
                    <a:cubicBezTo>
                      <a:pt x="3" y="16"/>
                      <a:pt x="2" y="19"/>
                      <a:pt x="0" y="22"/>
                    </a:cubicBezTo>
                    <a:cubicBezTo>
                      <a:pt x="1" y="23"/>
                      <a:pt x="3" y="23"/>
                      <a:pt x="5" y="21"/>
                    </a:cubicBezTo>
                    <a:cubicBezTo>
                      <a:pt x="11" y="16"/>
                      <a:pt x="13" y="15"/>
                      <a:pt x="20" y="13"/>
                    </a:cubicBezTo>
                    <a:cubicBezTo>
                      <a:pt x="24" y="12"/>
                      <a:pt x="32" y="13"/>
                      <a:pt x="36" y="13"/>
                    </a:cubicBezTo>
                    <a:cubicBezTo>
                      <a:pt x="42" y="12"/>
                      <a:pt x="46" y="10"/>
                      <a:pt x="51" y="10"/>
                    </a:cubicBezTo>
                    <a:cubicBezTo>
                      <a:pt x="57" y="11"/>
                      <a:pt x="61" y="12"/>
                      <a:pt x="66" y="14"/>
                    </a:cubicBezTo>
                    <a:cubicBezTo>
                      <a:pt x="70" y="16"/>
                      <a:pt x="73" y="19"/>
                      <a:pt x="76" y="22"/>
                    </a:cubicBezTo>
                    <a:cubicBezTo>
                      <a:pt x="80" y="25"/>
                      <a:pt x="84" y="28"/>
                      <a:pt x="86" y="33"/>
                    </a:cubicBezTo>
                    <a:cubicBezTo>
                      <a:pt x="87" y="39"/>
                      <a:pt x="86" y="44"/>
                      <a:pt x="85" y="49"/>
                    </a:cubicBezTo>
                    <a:cubicBezTo>
                      <a:pt x="84" y="55"/>
                      <a:pt x="87" y="59"/>
                      <a:pt x="86" y="64"/>
                    </a:cubicBezTo>
                    <a:cubicBezTo>
                      <a:pt x="84" y="70"/>
                      <a:pt x="85" y="73"/>
                      <a:pt x="87" y="72"/>
                    </a:cubicBezTo>
                    <a:cubicBezTo>
                      <a:pt x="88" y="72"/>
                      <a:pt x="88" y="72"/>
                      <a:pt x="88" y="72"/>
                    </a:cubicBezTo>
                    <a:cubicBezTo>
                      <a:pt x="89" y="70"/>
                      <a:pt x="91" y="66"/>
                      <a:pt x="92" y="62"/>
                    </a:cubicBezTo>
                    <a:cubicBezTo>
                      <a:pt x="93" y="58"/>
                      <a:pt x="94" y="52"/>
                      <a:pt x="94" y="46"/>
                    </a:cubicBezTo>
                    <a:close/>
                  </a:path>
                </a:pathLst>
              </a:custGeom>
              <a:solidFill>
                <a:srgbClr val="5C5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5" name="Freeform 155">
                <a:extLst>
                  <a:ext uri="{FF2B5EF4-FFF2-40B4-BE49-F238E27FC236}">
                    <a16:creationId xmlns:a16="http://schemas.microsoft.com/office/drawing/2014/main" id="{42AB575A-5B83-64B4-F8B3-BDC1096D7620}"/>
                  </a:ext>
                </a:extLst>
              </p:cNvPr>
              <p:cNvSpPr>
                <a:spLocks/>
              </p:cNvSpPr>
              <p:nvPr/>
            </p:nvSpPr>
            <p:spPr bwMode="auto">
              <a:xfrm>
                <a:off x="3262916" y="3285505"/>
                <a:ext cx="347893" cy="242091"/>
              </a:xfrm>
              <a:custGeom>
                <a:avLst/>
                <a:gdLst>
                  <a:gd name="T0" fmla="*/ 2147483646 w 82"/>
                  <a:gd name="T1" fmla="*/ 2147483646 h 57"/>
                  <a:gd name="T2" fmla="*/ 2147483646 w 82"/>
                  <a:gd name="T3" fmla="*/ 2147483646 h 57"/>
                  <a:gd name="T4" fmla="*/ 2147483646 w 82"/>
                  <a:gd name="T5" fmla="*/ 2147483646 h 57"/>
                  <a:gd name="T6" fmla="*/ 2147483646 w 82"/>
                  <a:gd name="T7" fmla="*/ 2147483646 h 57"/>
                  <a:gd name="T8" fmla="*/ 2147483646 w 82"/>
                  <a:gd name="T9" fmla="*/ 2147483646 h 57"/>
                  <a:gd name="T10" fmla="*/ 2147483646 w 82"/>
                  <a:gd name="T11" fmla="*/ 2147483646 h 57"/>
                  <a:gd name="T12" fmla="*/ 2147483646 w 82"/>
                  <a:gd name="T13" fmla="*/ 2147483646 h 57"/>
                  <a:gd name="T14" fmla="*/ 2147483646 w 82"/>
                  <a:gd name="T15" fmla="*/ 2147483646 h 57"/>
                  <a:gd name="T16" fmla="*/ 2147483646 w 82"/>
                  <a:gd name="T17" fmla="*/ 214748364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57">
                    <a:moveTo>
                      <a:pt x="12" y="1"/>
                    </a:moveTo>
                    <a:cubicBezTo>
                      <a:pt x="11" y="0"/>
                      <a:pt x="9" y="1"/>
                      <a:pt x="9" y="2"/>
                    </a:cubicBezTo>
                    <a:cubicBezTo>
                      <a:pt x="1" y="39"/>
                      <a:pt x="1" y="39"/>
                      <a:pt x="1" y="39"/>
                    </a:cubicBezTo>
                    <a:cubicBezTo>
                      <a:pt x="0" y="40"/>
                      <a:pt x="1" y="41"/>
                      <a:pt x="3" y="41"/>
                    </a:cubicBezTo>
                    <a:cubicBezTo>
                      <a:pt x="70" y="57"/>
                      <a:pt x="70" y="57"/>
                      <a:pt x="70" y="57"/>
                    </a:cubicBezTo>
                    <a:cubicBezTo>
                      <a:pt x="71" y="57"/>
                      <a:pt x="73" y="57"/>
                      <a:pt x="73" y="55"/>
                    </a:cubicBezTo>
                    <a:cubicBezTo>
                      <a:pt x="81" y="19"/>
                      <a:pt x="81" y="19"/>
                      <a:pt x="81" y="19"/>
                    </a:cubicBezTo>
                    <a:cubicBezTo>
                      <a:pt x="82" y="18"/>
                      <a:pt x="81" y="17"/>
                      <a:pt x="79" y="16"/>
                    </a:cubicBezTo>
                    <a:lnTo>
                      <a:pt x="12" y="1"/>
                    </a:lnTo>
                    <a:close/>
                  </a:path>
                </a:pathLst>
              </a:custGeom>
              <a:solidFill>
                <a:srgbClr val="9EA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6" name="Freeform 156">
                <a:extLst>
                  <a:ext uri="{FF2B5EF4-FFF2-40B4-BE49-F238E27FC236}">
                    <a16:creationId xmlns:a16="http://schemas.microsoft.com/office/drawing/2014/main" id="{B9953BA3-B5B4-0D52-E71D-140E11F8598B}"/>
                  </a:ext>
                </a:extLst>
              </p:cNvPr>
              <p:cNvSpPr>
                <a:spLocks/>
              </p:cNvSpPr>
              <p:nvPr/>
            </p:nvSpPr>
            <p:spPr bwMode="auto">
              <a:xfrm>
                <a:off x="3296988" y="3301645"/>
                <a:ext cx="279749" cy="213399"/>
              </a:xfrm>
              <a:custGeom>
                <a:avLst/>
                <a:gdLst>
                  <a:gd name="T0" fmla="*/ 2147483646 w 156"/>
                  <a:gd name="T1" fmla="*/ 0 h 119"/>
                  <a:gd name="T2" fmla="*/ 2147483646 w 156"/>
                  <a:gd name="T3" fmla="*/ 0 h 119"/>
                  <a:gd name="T4" fmla="*/ 0 w 156"/>
                  <a:gd name="T5" fmla="*/ 2147483646 h 119"/>
                  <a:gd name="T6" fmla="*/ 0 w 156"/>
                  <a:gd name="T7" fmla="*/ 2147483646 h 119"/>
                  <a:gd name="T8" fmla="*/ 2147483646 w 156"/>
                  <a:gd name="T9" fmla="*/ 2147483646 h 119"/>
                  <a:gd name="T10" fmla="*/ 2147483646 w 156"/>
                  <a:gd name="T11" fmla="*/ 2147483646 h 119"/>
                  <a:gd name="T12" fmla="*/ 2147483646 w 156"/>
                  <a:gd name="T13" fmla="*/ 2147483646 h 119"/>
                  <a:gd name="T14" fmla="*/ 2147483646 w 156"/>
                  <a:gd name="T15" fmla="*/ 2147483646 h 119"/>
                  <a:gd name="T16" fmla="*/ 2147483646 w 156"/>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119">
                    <a:moveTo>
                      <a:pt x="21" y="0"/>
                    </a:moveTo>
                    <a:lnTo>
                      <a:pt x="19" y="0"/>
                    </a:lnTo>
                    <a:lnTo>
                      <a:pt x="0" y="86"/>
                    </a:lnTo>
                    <a:lnTo>
                      <a:pt x="0" y="88"/>
                    </a:lnTo>
                    <a:lnTo>
                      <a:pt x="135" y="119"/>
                    </a:lnTo>
                    <a:lnTo>
                      <a:pt x="138" y="119"/>
                    </a:lnTo>
                    <a:lnTo>
                      <a:pt x="156" y="34"/>
                    </a:lnTo>
                    <a:lnTo>
                      <a:pt x="156" y="31"/>
                    </a:lnTo>
                    <a:lnTo>
                      <a:pt x="21" y="0"/>
                    </a:lnTo>
                    <a:close/>
                  </a:path>
                </a:pathLst>
              </a:custGeom>
              <a:solidFill>
                <a:srgbClr val="9AC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7" name="Freeform 157">
                <a:extLst>
                  <a:ext uri="{FF2B5EF4-FFF2-40B4-BE49-F238E27FC236}">
                    <a16:creationId xmlns:a16="http://schemas.microsoft.com/office/drawing/2014/main" id="{01A77C59-347C-D7A6-5833-CF887B0A6A73}"/>
                  </a:ext>
                </a:extLst>
              </p:cNvPr>
              <p:cNvSpPr>
                <a:spLocks/>
              </p:cNvSpPr>
              <p:nvPr/>
            </p:nvSpPr>
            <p:spPr bwMode="auto">
              <a:xfrm>
                <a:off x="3280849" y="3307024"/>
                <a:ext cx="168567" cy="93250"/>
              </a:xfrm>
              <a:custGeom>
                <a:avLst/>
                <a:gdLst>
                  <a:gd name="T0" fmla="*/ 2147483646 w 40"/>
                  <a:gd name="T1" fmla="*/ 2147483646 h 22"/>
                  <a:gd name="T2" fmla="*/ 0 w 40"/>
                  <a:gd name="T3" fmla="*/ 0 h 22"/>
                  <a:gd name="T4" fmla="*/ 2147483646 w 40"/>
                  <a:gd name="T5" fmla="*/ 2147483646 h 22"/>
                  <a:gd name="T6" fmla="*/ 2147483646 w 40"/>
                  <a:gd name="T7" fmla="*/ 2147483646 h 22"/>
                  <a:gd name="T8" fmla="*/ 2147483646 w 40"/>
                  <a:gd name="T9" fmla="*/ 2147483646 h 22"/>
                  <a:gd name="T10" fmla="*/ 2147483646 w 40"/>
                  <a:gd name="T11" fmla="*/ 2147483646 h 22"/>
                  <a:gd name="T12" fmla="*/ 2147483646 w 40"/>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2">
                    <a:moveTo>
                      <a:pt x="15" y="19"/>
                    </a:moveTo>
                    <a:cubicBezTo>
                      <a:pt x="0" y="0"/>
                      <a:pt x="0" y="0"/>
                      <a:pt x="0" y="0"/>
                    </a:cubicBezTo>
                    <a:cubicBezTo>
                      <a:pt x="8" y="2"/>
                      <a:pt x="19" y="9"/>
                      <a:pt x="19" y="9"/>
                    </a:cubicBezTo>
                    <a:cubicBezTo>
                      <a:pt x="19" y="9"/>
                      <a:pt x="38" y="14"/>
                      <a:pt x="39" y="18"/>
                    </a:cubicBezTo>
                    <a:cubicBezTo>
                      <a:pt x="40" y="19"/>
                      <a:pt x="40" y="22"/>
                      <a:pt x="37" y="22"/>
                    </a:cubicBezTo>
                    <a:cubicBezTo>
                      <a:pt x="35" y="22"/>
                      <a:pt x="32" y="22"/>
                      <a:pt x="27" y="20"/>
                    </a:cubicBezTo>
                    <a:cubicBezTo>
                      <a:pt x="23" y="19"/>
                      <a:pt x="16" y="18"/>
                      <a:pt x="15" y="19"/>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8" name="Freeform 158">
                <a:extLst>
                  <a:ext uri="{FF2B5EF4-FFF2-40B4-BE49-F238E27FC236}">
                    <a16:creationId xmlns:a16="http://schemas.microsoft.com/office/drawing/2014/main" id="{548D0809-AC56-F41B-BEE2-FE0FE543E135}"/>
                  </a:ext>
                </a:extLst>
              </p:cNvPr>
              <p:cNvSpPr>
                <a:spLocks/>
              </p:cNvSpPr>
              <p:nvPr/>
            </p:nvSpPr>
            <p:spPr bwMode="auto">
              <a:xfrm>
                <a:off x="3135594" y="3276539"/>
                <a:ext cx="247471" cy="86077"/>
              </a:xfrm>
              <a:custGeom>
                <a:avLst/>
                <a:gdLst>
                  <a:gd name="T0" fmla="*/ 2147483646 w 58"/>
                  <a:gd name="T1" fmla="*/ 2147483646 h 20"/>
                  <a:gd name="T2" fmla="*/ 2147483646 w 58"/>
                  <a:gd name="T3" fmla="*/ 2147483646 h 20"/>
                  <a:gd name="T4" fmla="*/ 0 w 58"/>
                  <a:gd name="T5" fmla="*/ 2147483646 h 20"/>
                  <a:gd name="T6" fmla="*/ 2147483646 w 58"/>
                  <a:gd name="T7" fmla="*/ 2147483646 h 20"/>
                  <a:gd name="T8" fmla="*/ 2147483646 w 58"/>
                  <a:gd name="T9" fmla="*/ 2147483646 h 20"/>
                  <a:gd name="T10" fmla="*/ 2147483646 w 58"/>
                  <a:gd name="T11" fmla="*/ 2147483646 h 20"/>
                  <a:gd name="T12" fmla="*/ 2147483646 w 58"/>
                  <a:gd name="T13" fmla="*/ 2147483646 h 20"/>
                  <a:gd name="T14" fmla="*/ 2147483646 w 58"/>
                  <a:gd name="T15" fmla="*/ 2147483646 h 20"/>
                  <a:gd name="T16" fmla="*/ 2147483646 w 58"/>
                  <a:gd name="T17" fmla="*/ 2147483646 h 20"/>
                  <a:gd name="T18" fmla="*/ 2147483646 w 58"/>
                  <a:gd name="T19" fmla="*/ 2147483646 h 20"/>
                  <a:gd name="T20" fmla="*/ 2147483646 w 58"/>
                  <a:gd name="T21" fmla="*/ 2147483646 h 20"/>
                  <a:gd name="T22" fmla="*/ 2147483646 w 58"/>
                  <a:gd name="T23" fmla="*/ 2147483646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0">
                    <a:moveTo>
                      <a:pt x="40" y="10"/>
                    </a:moveTo>
                    <a:cubicBezTo>
                      <a:pt x="24" y="20"/>
                      <a:pt x="24" y="20"/>
                      <a:pt x="24" y="20"/>
                    </a:cubicBezTo>
                    <a:cubicBezTo>
                      <a:pt x="0" y="1"/>
                      <a:pt x="0" y="1"/>
                      <a:pt x="0" y="1"/>
                    </a:cubicBezTo>
                    <a:cubicBezTo>
                      <a:pt x="18" y="4"/>
                      <a:pt x="18" y="4"/>
                      <a:pt x="18" y="4"/>
                    </a:cubicBezTo>
                    <a:cubicBezTo>
                      <a:pt x="18" y="4"/>
                      <a:pt x="30" y="2"/>
                      <a:pt x="33" y="1"/>
                    </a:cubicBezTo>
                    <a:cubicBezTo>
                      <a:pt x="36" y="0"/>
                      <a:pt x="39" y="2"/>
                      <a:pt x="41" y="2"/>
                    </a:cubicBezTo>
                    <a:cubicBezTo>
                      <a:pt x="42" y="2"/>
                      <a:pt x="44" y="3"/>
                      <a:pt x="47" y="3"/>
                    </a:cubicBezTo>
                    <a:cubicBezTo>
                      <a:pt x="49" y="3"/>
                      <a:pt x="51" y="5"/>
                      <a:pt x="51" y="5"/>
                    </a:cubicBezTo>
                    <a:cubicBezTo>
                      <a:pt x="53" y="8"/>
                      <a:pt x="57" y="10"/>
                      <a:pt x="57" y="10"/>
                    </a:cubicBezTo>
                    <a:cubicBezTo>
                      <a:pt x="58" y="11"/>
                      <a:pt x="57" y="13"/>
                      <a:pt x="57" y="13"/>
                    </a:cubicBezTo>
                    <a:cubicBezTo>
                      <a:pt x="52" y="15"/>
                      <a:pt x="46" y="10"/>
                      <a:pt x="46" y="10"/>
                    </a:cubicBezTo>
                    <a:cubicBezTo>
                      <a:pt x="43" y="11"/>
                      <a:pt x="40" y="10"/>
                      <a:pt x="40" y="10"/>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89" name="Freeform 159">
                <a:extLst>
                  <a:ext uri="{FF2B5EF4-FFF2-40B4-BE49-F238E27FC236}">
                    <a16:creationId xmlns:a16="http://schemas.microsoft.com/office/drawing/2014/main" id="{E2089C8C-CD97-CFB1-D4BA-740C800698C9}"/>
                  </a:ext>
                </a:extLst>
              </p:cNvPr>
              <p:cNvSpPr>
                <a:spLocks/>
              </p:cNvSpPr>
              <p:nvPr/>
            </p:nvSpPr>
            <p:spPr bwMode="auto">
              <a:xfrm>
                <a:off x="3114075" y="3387722"/>
                <a:ext cx="229538" cy="84284"/>
              </a:xfrm>
              <a:custGeom>
                <a:avLst/>
                <a:gdLst>
                  <a:gd name="T0" fmla="*/ 2147483646 w 54"/>
                  <a:gd name="T1" fmla="*/ 2147483646 h 20"/>
                  <a:gd name="T2" fmla="*/ 2147483646 w 54"/>
                  <a:gd name="T3" fmla="*/ 2147483646 h 20"/>
                  <a:gd name="T4" fmla="*/ 0 w 54"/>
                  <a:gd name="T5" fmla="*/ 2147483646 h 20"/>
                  <a:gd name="T6" fmla="*/ 2147483646 w 54"/>
                  <a:gd name="T7" fmla="*/ 0 h 20"/>
                  <a:gd name="T8" fmla="*/ 2147483646 w 54"/>
                  <a:gd name="T9" fmla="*/ 2147483646 h 20"/>
                  <a:gd name="T10" fmla="*/ 2147483646 w 54"/>
                  <a:gd name="T11" fmla="*/ 2147483646 h 20"/>
                  <a:gd name="T12" fmla="*/ 2147483646 w 54"/>
                  <a:gd name="T13" fmla="*/ 2147483646 h 20"/>
                  <a:gd name="T14" fmla="*/ 2147483646 w 54"/>
                  <a:gd name="T15" fmla="*/ 2147483646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0">
                    <a:moveTo>
                      <a:pt x="31" y="15"/>
                    </a:moveTo>
                    <a:cubicBezTo>
                      <a:pt x="25" y="14"/>
                      <a:pt x="20" y="8"/>
                      <a:pt x="15" y="7"/>
                    </a:cubicBezTo>
                    <a:cubicBezTo>
                      <a:pt x="12" y="6"/>
                      <a:pt x="0" y="1"/>
                      <a:pt x="0" y="1"/>
                    </a:cubicBezTo>
                    <a:cubicBezTo>
                      <a:pt x="23" y="0"/>
                      <a:pt x="23" y="0"/>
                      <a:pt x="23" y="0"/>
                    </a:cubicBezTo>
                    <a:cubicBezTo>
                      <a:pt x="27" y="0"/>
                      <a:pt x="52" y="15"/>
                      <a:pt x="52" y="15"/>
                    </a:cubicBezTo>
                    <a:cubicBezTo>
                      <a:pt x="54" y="16"/>
                      <a:pt x="53" y="17"/>
                      <a:pt x="53" y="18"/>
                    </a:cubicBezTo>
                    <a:cubicBezTo>
                      <a:pt x="52" y="20"/>
                      <a:pt x="49" y="20"/>
                      <a:pt x="49" y="20"/>
                    </a:cubicBezTo>
                    <a:cubicBezTo>
                      <a:pt x="41" y="19"/>
                      <a:pt x="31" y="15"/>
                      <a:pt x="31" y="15"/>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0" name="Freeform 160">
                <a:extLst>
                  <a:ext uri="{FF2B5EF4-FFF2-40B4-BE49-F238E27FC236}">
                    <a16:creationId xmlns:a16="http://schemas.microsoft.com/office/drawing/2014/main" id="{5C19648C-4E42-10D9-B002-9C4175E3A489}"/>
                  </a:ext>
                </a:extLst>
              </p:cNvPr>
              <p:cNvSpPr>
                <a:spLocks/>
              </p:cNvSpPr>
              <p:nvPr/>
            </p:nvSpPr>
            <p:spPr bwMode="auto">
              <a:xfrm>
                <a:off x="3271882" y="3409241"/>
                <a:ext cx="105803" cy="50211"/>
              </a:xfrm>
              <a:custGeom>
                <a:avLst/>
                <a:gdLst>
                  <a:gd name="T0" fmla="*/ 0 w 25"/>
                  <a:gd name="T1" fmla="*/ 2147483646 h 12"/>
                  <a:gd name="T2" fmla="*/ 2147483646 w 25"/>
                  <a:gd name="T3" fmla="*/ 2147483646 h 12"/>
                  <a:gd name="T4" fmla="*/ 2147483646 w 25"/>
                  <a:gd name="T5" fmla="*/ 2147483646 h 12"/>
                  <a:gd name="T6" fmla="*/ 2147483646 w 25"/>
                  <a:gd name="T7" fmla="*/ 2147483646 h 12"/>
                  <a:gd name="T8" fmla="*/ 2147483646 w 25"/>
                  <a:gd name="T9" fmla="*/ 2147483646 h 12"/>
                  <a:gd name="T10" fmla="*/ 2147483646 w 25"/>
                  <a:gd name="T11" fmla="*/ 2147483646 h 12"/>
                  <a:gd name="T12" fmla="*/ 0 w 25"/>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2">
                    <a:moveTo>
                      <a:pt x="0" y="2"/>
                    </a:moveTo>
                    <a:cubicBezTo>
                      <a:pt x="0" y="2"/>
                      <a:pt x="9" y="0"/>
                      <a:pt x="13" y="1"/>
                    </a:cubicBezTo>
                    <a:cubicBezTo>
                      <a:pt x="18" y="2"/>
                      <a:pt x="21" y="3"/>
                      <a:pt x="23" y="4"/>
                    </a:cubicBezTo>
                    <a:cubicBezTo>
                      <a:pt x="24" y="4"/>
                      <a:pt x="25" y="6"/>
                      <a:pt x="24" y="7"/>
                    </a:cubicBezTo>
                    <a:cubicBezTo>
                      <a:pt x="24" y="10"/>
                      <a:pt x="22" y="10"/>
                      <a:pt x="22" y="10"/>
                    </a:cubicBezTo>
                    <a:cubicBezTo>
                      <a:pt x="19" y="12"/>
                      <a:pt x="11" y="9"/>
                      <a:pt x="11" y="9"/>
                    </a:cubicBezTo>
                    <a:lnTo>
                      <a:pt x="0" y="2"/>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1" name="Freeform 161">
                <a:extLst>
                  <a:ext uri="{FF2B5EF4-FFF2-40B4-BE49-F238E27FC236}">
                    <a16:creationId xmlns:a16="http://schemas.microsoft.com/office/drawing/2014/main" id="{773C234A-A537-BD7F-FD08-283883FDAB45}"/>
                  </a:ext>
                </a:extLst>
              </p:cNvPr>
              <p:cNvSpPr>
                <a:spLocks/>
              </p:cNvSpPr>
              <p:nvPr/>
            </p:nvSpPr>
            <p:spPr bwMode="auto">
              <a:xfrm>
                <a:off x="3305955" y="3366203"/>
                <a:ext cx="96836" cy="64558"/>
              </a:xfrm>
              <a:custGeom>
                <a:avLst/>
                <a:gdLst>
                  <a:gd name="T0" fmla="*/ 2147483646 w 23"/>
                  <a:gd name="T1" fmla="*/ 2147483646 h 15"/>
                  <a:gd name="T2" fmla="*/ 0 w 23"/>
                  <a:gd name="T3" fmla="*/ 2147483646 h 15"/>
                  <a:gd name="T4" fmla="*/ 0 w 23"/>
                  <a:gd name="T5" fmla="*/ 0 h 15"/>
                  <a:gd name="T6" fmla="*/ 2147483646 w 23"/>
                  <a:gd name="T7" fmla="*/ 2147483646 h 15"/>
                  <a:gd name="T8" fmla="*/ 2147483646 w 23"/>
                  <a:gd name="T9" fmla="*/ 2147483646 h 15"/>
                  <a:gd name="T10" fmla="*/ 2147483646 w 23"/>
                  <a:gd name="T11" fmla="*/ 2147483646 h 15"/>
                  <a:gd name="T12" fmla="*/ 2147483646 w 23"/>
                  <a:gd name="T13" fmla="*/ 2147483646 h 15"/>
                  <a:gd name="T14" fmla="*/ 2147483646 w 23"/>
                  <a:gd name="T15" fmla="*/ 2147483646 h 15"/>
                  <a:gd name="T16" fmla="*/ 2147483646 w 23"/>
                  <a:gd name="T17" fmla="*/ 2147483646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5">
                    <a:moveTo>
                      <a:pt x="12" y="13"/>
                    </a:moveTo>
                    <a:cubicBezTo>
                      <a:pt x="0" y="10"/>
                      <a:pt x="0" y="10"/>
                      <a:pt x="0" y="10"/>
                    </a:cubicBezTo>
                    <a:cubicBezTo>
                      <a:pt x="0" y="0"/>
                      <a:pt x="0" y="0"/>
                      <a:pt x="0" y="0"/>
                    </a:cubicBezTo>
                    <a:cubicBezTo>
                      <a:pt x="11" y="2"/>
                      <a:pt x="11" y="2"/>
                      <a:pt x="11" y="2"/>
                    </a:cubicBezTo>
                    <a:cubicBezTo>
                      <a:pt x="9" y="3"/>
                      <a:pt x="11" y="3"/>
                      <a:pt x="12" y="4"/>
                    </a:cubicBezTo>
                    <a:cubicBezTo>
                      <a:pt x="17" y="5"/>
                      <a:pt x="17" y="5"/>
                      <a:pt x="19" y="5"/>
                    </a:cubicBezTo>
                    <a:cubicBezTo>
                      <a:pt x="22" y="6"/>
                      <a:pt x="23" y="8"/>
                      <a:pt x="23" y="10"/>
                    </a:cubicBezTo>
                    <a:cubicBezTo>
                      <a:pt x="22" y="13"/>
                      <a:pt x="20" y="14"/>
                      <a:pt x="20" y="14"/>
                    </a:cubicBezTo>
                    <a:cubicBezTo>
                      <a:pt x="16" y="15"/>
                      <a:pt x="12" y="13"/>
                      <a:pt x="12" y="13"/>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2" name="Freeform 162">
                <a:extLst>
                  <a:ext uri="{FF2B5EF4-FFF2-40B4-BE49-F238E27FC236}">
                    <a16:creationId xmlns:a16="http://schemas.microsoft.com/office/drawing/2014/main" id="{6968A140-8A3E-B989-F94A-EA233E3C62C1}"/>
                  </a:ext>
                </a:extLst>
              </p:cNvPr>
              <p:cNvSpPr>
                <a:spLocks/>
              </p:cNvSpPr>
              <p:nvPr/>
            </p:nvSpPr>
            <p:spPr bwMode="auto">
              <a:xfrm>
                <a:off x="3110488" y="3307024"/>
                <a:ext cx="251057" cy="130909"/>
              </a:xfrm>
              <a:custGeom>
                <a:avLst/>
                <a:gdLst>
                  <a:gd name="T0" fmla="*/ 2147483646 w 140"/>
                  <a:gd name="T1" fmla="*/ 0 h 73"/>
                  <a:gd name="T2" fmla="*/ 0 w 140"/>
                  <a:gd name="T3" fmla="*/ 2147483646 h 73"/>
                  <a:gd name="T4" fmla="*/ 2147483646 w 140"/>
                  <a:gd name="T5" fmla="*/ 2147483646 h 73"/>
                  <a:gd name="T6" fmla="*/ 2147483646 w 140"/>
                  <a:gd name="T7" fmla="*/ 2147483646 h 73"/>
                  <a:gd name="T8" fmla="*/ 2147483646 w 140"/>
                  <a:gd name="T9" fmla="*/ 2147483646 h 73"/>
                  <a:gd name="T10" fmla="*/ 2147483646 w 140"/>
                  <a:gd name="T11" fmla="*/ 2147483646 h 73"/>
                  <a:gd name="T12" fmla="*/ 2147483646 w 140"/>
                  <a:gd name="T13" fmla="*/ 2147483646 h 73"/>
                  <a:gd name="T14" fmla="*/ 2147483646 w 140"/>
                  <a:gd name="T15" fmla="*/ 0 h 73"/>
                  <a:gd name="T16" fmla="*/ 2147483646 w 140"/>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73">
                    <a:moveTo>
                      <a:pt x="12" y="0"/>
                    </a:moveTo>
                    <a:lnTo>
                      <a:pt x="0" y="52"/>
                    </a:lnTo>
                    <a:lnTo>
                      <a:pt x="66" y="61"/>
                    </a:lnTo>
                    <a:lnTo>
                      <a:pt x="135" y="73"/>
                    </a:lnTo>
                    <a:lnTo>
                      <a:pt x="140" y="52"/>
                    </a:lnTo>
                    <a:lnTo>
                      <a:pt x="130" y="38"/>
                    </a:lnTo>
                    <a:lnTo>
                      <a:pt x="137" y="40"/>
                    </a:lnTo>
                    <a:lnTo>
                      <a:pt x="99" y="0"/>
                    </a:lnTo>
                    <a:lnTo>
                      <a:pt x="12" y="0"/>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3" name="Freeform 163">
                <a:extLst>
                  <a:ext uri="{FF2B5EF4-FFF2-40B4-BE49-F238E27FC236}">
                    <a16:creationId xmlns:a16="http://schemas.microsoft.com/office/drawing/2014/main" id="{AC02AAC6-BC9B-C477-DEC0-FDD495E901E9}"/>
                  </a:ext>
                </a:extLst>
              </p:cNvPr>
              <p:cNvSpPr>
                <a:spLocks/>
              </p:cNvSpPr>
              <p:nvPr/>
            </p:nvSpPr>
            <p:spPr bwMode="auto">
              <a:xfrm>
                <a:off x="3101522" y="3251434"/>
                <a:ext cx="80698" cy="179327"/>
              </a:xfrm>
              <a:custGeom>
                <a:avLst/>
                <a:gdLst>
                  <a:gd name="T0" fmla="*/ 0 w 19"/>
                  <a:gd name="T1" fmla="*/ 2147483646 h 42"/>
                  <a:gd name="T2" fmla="*/ 2147483646 w 19"/>
                  <a:gd name="T3" fmla="*/ 2147483646 h 42"/>
                  <a:gd name="T4" fmla="*/ 2147483646 w 19"/>
                  <a:gd name="T5" fmla="*/ 2147483646 h 42"/>
                  <a:gd name="T6" fmla="*/ 2147483646 w 19"/>
                  <a:gd name="T7" fmla="*/ 0 h 42"/>
                  <a:gd name="T8" fmla="*/ 0 w 19"/>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42">
                    <a:moveTo>
                      <a:pt x="0" y="39"/>
                    </a:moveTo>
                    <a:cubicBezTo>
                      <a:pt x="11" y="42"/>
                      <a:pt x="12" y="42"/>
                      <a:pt x="12" y="42"/>
                    </a:cubicBezTo>
                    <a:cubicBezTo>
                      <a:pt x="19" y="3"/>
                      <a:pt x="19" y="3"/>
                      <a:pt x="19" y="3"/>
                    </a:cubicBezTo>
                    <a:cubicBezTo>
                      <a:pt x="19" y="3"/>
                      <a:pt x="14" y="2"/>
                      <a:pt x="7" y="0"/>
                    </a:cubicBezTo>
                    <a:lnTo>
                      <a:pt x="0" y="39"/>
                    </a:lnTo>
                    <a:close/>
                  </a:path>
                </a:pathLst>
              </a:custGeom>
              <a:solidFill>
                <a:srgbClr val="B9E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4" name="Freeform 164">
                <a:extLst>
                  <a:ext uri="{FF2B5EF4-FFF2-40B4-BE49-F238E27FC236}">
                    <a16:creationId xmlns:a16="http://schemas.microsoft.com/office/drawing/2014/main" id="{E8F45A20-28A1-1999-D244-50E326ADAB2A}"/>
                  </a:ext>
                </a:extLst>
              </p:cNvPr>
              <p:cNvSpPr>
                <a:spLocks/>
              </p:cNvSpPr>
              <p:nvPr/>
            </p:nvSpPr>
            <p:spPr bwMode="auto">
              <a:xfrm>
                <a:off x="2784114" y="2813877"/>
                <a:ext cx="355067" cy="607918"/>
              </a:xfrm>
              <a:custGeom>
                <a:avLst/>
                <a:gdLst>
                  <a:gd name="T0" fmla="*/ 2147483646 w 84"/>
                  <a:gd name="T1" fmla="*/ 2147483646 h 143"/>
                  <a:gd name="T2" fmla="*/ 2147483646 w 84"/>
                  <a:gd name="T3" fmla="*/ 2147483646 h 143"/>
                  <a:gd name="T4" fmla="*/ 2147483646 w 84"/>
                  <a:gd name="T5" fmla="*/ 2147483646 h 143"/>
                  <a:gd name="T6" fmla="*/ 2147483646 w 84"/>
                  <a:gd name="T7" fmla="*/ 2147483646 h 143"/>
                  <a:gd name="T8" fmla="*/ 2147483646 w 84"/>
                  <a:gd name="T9" fmla="*/ 2147483646 h 143"/>
                  <a:gd name="T10" fmla="*/ 2147483646 w 84"/>
                  <a:gd name="T11" fmla="*/ 2147483646 h 143"/>
                  <a:gd name="T12" fmla="*/ 2147483646 w 84"/>
                  <a:gd name="T13" fmla="*/ 0 h 143"/>
                  <a:gd name="T14" fmla="*/ 2147483646 w 84"/>
                  <a:gd name="T15" fmla="*/ 2147483646 h 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43">
                    <a:moveTo>
                      <a:pt x="6" y="61"/>
                    </a:moveTo>
                    <a:cubicBezTo>
                      <a:pt x="17" y="116"/>
                      <a:pt x="24" y="120"/>
                      <a:pt x="33" y="125"/>
                    </a:cubicBezTo>
                    <a:cubicBezTo>
                      <a:pt x="48" y="134"/>
                      <a:pt x="77" y="143"/>
                      <a:pt x="77" y="143"/>
                    </a:cubicBezTo>
                    <a:cubicBezTo>
                      <a:pt x="84" y="105"/>
                      <a:pt x="84" y="105"/>
                      <a:pt x="84" y="105"/>
                    </a:cubicBezTo>
                    <a:cubicBezTo>
                      <a:pt x="84" y="105"/>
                      <a:pt x="65" y="101"/>
                      <a:pt x="60" y="94"/>
                    </a:cubicBezTo>
                    <a:cubicBezTo>
                      <a:pt x="56" y="89"/>
                      <a:pt x="47" y="47"/>
                      <a:pt x="69" y="40"/>
                    </a:cubicBezTo>
                    <a:cubicBezTo>
                      <a:pt x="16" y="0"/>
                      <a:pt x="16" y="0"/>
                      <a:pt x="16" y="0"/>
                    </a:cubicBezTo>
                    <a:cubicBezTo>
                      <a:pt x="16" y="0"/>
                      <a:pt x="0" y="30"/>
                      <a:pt x="6" y="61"/>
                    </a:cubicBez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5" name="Freeform 165">
                <a:extLst>
                  <a:ext uri="{FF2B5EF4-FFF2-40B4-BE49-F238E27FC236}">
                    <a16:creationId xmlns:a16="http://schemas.microsoft.com/office/drawing/2014/main" id="{D5563B9E-59B3-D14F-1359-CCC2169B53D7}"/>
                  </a:ext>
                </a:extLst>
              </p:cNvPr>
              <p:cNvSpPr>
                <a:spLocks/>
              </p:cNvSpPr>
              <p:nvPr/>
            </p:nvSpPr>
            <p:spPr bwMode="auto">
              <a:xfrm>
                <a:off x="3088969" y="3247847"/>
                <a:ext cx="84284" cy="186500"/>
              </a:xfrm>
              <a:custGeom>
                <a:avLst/>
                <a:gdLst>
                  <a:gd name="T0" fmla="*/ 2147483646 w 20"/>
                  <a:gd name="T1" fmla="*/ 0 h 44"/>
                  <a:gd name="T2" fmla="*/ 2147483646 w 20"/>
                  <a:gd name="T3" fmla="*/ 2147483646 h 44"/>
                  <a:gd name="T4" fmla="*/ 2147483646 w 20"/>
                  <a:gd name="T5" fmla="*/ 2147483646 h 44"/>
                  <a:gd name="T6" fmla="*/ 0 w 20"/>
                  <a:gd name="T7" fmla="*/ 2147483646 h 44"/>
                  <a:gd name="T8" fmla="*/ 2147483646 w 20"/>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44">
                    <a:moveTo>
                      <a:pt x="7" y="0"/>
                    </a:moveTo>
                    <a:cubicBezTo>
                      <a:pt x="12" y="1"/>
                      <a:pt x="20" y="3"/>
                      <a:pt x="20" y="3"/>
                    </a:cubicBezTo>
                    <a:cubicBezTo>
                      <a:pt x="12" y="44"/>
                      <a:pt x="12" y="44"/>
                      <a:pt x="12" y="44"/>
                    </a:cubicBezTo>
                    <a:cubicBezTo>
                      <a:pt x="12" y="44"/>
                      <a:pt x="7" y="43"/>
                      <a:pt x="0" y="42"/>
                    </a:cubicBezTo>
                    <a:lnTo>
                      <a:pt x="7" y="0"/>
                    </a:lnTo>
                    <a:close/>
                  </a:path>
                </a:pathLst>
              </a:custGeom>
              <a:solidFill>
                <a:srgbClr val="F5E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6" name="Freeform 166">
                <a:extLst>
                  <a:ext uri="{FF2B5EF4-FFF2-40B4-BE49-F238E27FC236}">
                    <a16:creationId xmlns:a16="http://schemas.microsoft.com/office/drawing/2014/main" id="{6B53E9C1-3ABF-8BB2-9EA2-558BB64C06E0}"/>
                  </a:ext>
                </a:extLst>
              </p:cNvPr>
              <p:cNvSpPr>
                <a:spLocks/>
              </p:cNvSpPr>
              <p:nvPr/>
            </p:nvSpPr>
            <p:spPr bwMode="auto">
              <a:xfrm>
                <a:off x="3725579" y="2944785"/>
                <a:ext cx="114769" cy="102217"/>
              </a:xfrm>
              <a:custGeom>
                <a:avLst/>
                <a:gdLst>
                  <a:gd name="T0" fmla="*/ 2147483646 w 27"/>
                  <a:gd name="T1" fmla="*/ 2147483646 h 24"/>
                  <a:gd name="T2" fmla="*/ 0 w 27"/>
                  <a:gd name="T3" fmla="*/ 0 h 24"/>
                  <a:gd name="T4" fmla="*/ 2147483646 w 27"/>
                  <a:gd name="T5" fmla="*/ 2147483646 h 24"/>
                  <a:gd name="T6" fmla="*/ 2147483646 w 27"/>
                  <a:gd name="T7" fmla="*/ 2147483646 h 24"/>
                  <a:gd name="T8" fmla="*/ 2147483646 w 27"/>
                  <a:gd name="T9" fmla="*/ 2147483646 h 24"/>
                  <a:gd name="T10" fmla="*/ 2147483646 w 27"/>
                  <a:gd name="T11" fmla="*/ 2147483646 h 24"/>
                  <a:gd name="T12" fmla="*/ 2147483646 w 27"/>
                  <a:gd name="T13" fmla="*/ 214748364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4">
                    <a:moveTo>
                      <a:pt x="22" y="8"/>
                    </a:moveTo>
                    <a:cubicBezTo>
                      <a:pt x="0" y="0"/>
                      <a:pt x="0" y="0"/>
                      <a:pt x="0" y="0"/>
                    </a:cubicBezTo>
                    <a:cubicBezTo>
                      <a:pt x="4" y="7"/>
                      <a:pt x="14" y="15"/>
                      <a:pt x="14" y="15"/>
                    </a:cubicBezTo>
                    <a:cubicBezTo>
                      <a:pt x="14" y="15"/>
                      <a:pt x="19" y="24"/>
                      <a:pt x="23" y="24"/>
                    </a:cubicBezTo>
                    <a:cubicBezTo>
                      <a:pt x="24" y="24"/>
                      <a:pt x="27" y="23"/>
                      <a:pt x="27" y="21"/>
                    </a:cubicBezTo>
                    <a:cubicBezTo>
                      <a:pt x="27" y="18"/>
                      <a:pt x="25" y="17"/>
                      <a:pt x="24" y="15"/>
                    </a:cubicBezTo>
                    <a:cubicBezTo>
                      <a:pt x="23" y="12"/>
                      <a:pt x="22" y="10"/>
                      <a:pt x="22" y="8"/>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7" name="Freeform 167">
                <a:extLst>
                  <a:ext uri="{FF2B5EF4-FFF2-40B4-BE49-F238E27FC236}">
                    <a16:creationId xmlns:a16="http://schemas.microsoft.com/office/drawing/2014/main" id="{96491E7A-1EF1-66E9-BE6B-A497A12F1085}"/>
                  </a:ext>
                </a:extLst>
              </p:cNvPr>
              <p:cNvSpPr>
                <a:spLocks/>
              </p:cNvSpPr>
              <p:nvPr/>
            </p:nvSpPr>
            <p:spPr bwMode="auto">
              <a:xfrm>
                <a:off x="3666400" y="2835396"/>
                <a:ext cx="127322" cy="216986"/>
              </a:xfrm>
              <a:custGeom>
                <a:avLst/>
                <a:gdLst>
                  <a:gd name="T0" fmla="*/ 2147483646 w 30"/>
                  <a:gd name="T1" fmla="*/ 2147483646 h 51"/>
                  <a:gd name="T2" fmla="*/ 2147483646 w 30"/>
                  <a:gd name="T3" fmla="*/ 2147483646 h 51"/>
                  <a:gd name="T4" fmla="*/ 0 w 30"/>
                  <a:gd name="T5" fmla="*/ 0 h 51"/>
                  <a:gd name="T6" fmla="*/ 2147483646 w 30"/>
                  <a:gd name="T7" fmla="*/ 2147483646 h 51"/>
                  <a:gd name="T8" fmla="*/ 2147483646 w 30"/>
                  <a:gd name="T9" fmla="*/ 2147483646 h 51"/>
                  <a:gd name="T10" fmla="*/ 2147483646 w 30"/>
                  <a:gd name="T11" fmla="*/ 2147483646 h 51"/>
                  <a:gd name="T12" fmla="*/ 2147483646 w 30"/>
                  <a:gd name="T13" fmla="*/ 2147483646 h 51"/>
                  <a:gd name="T14" fmla="*/ 2147483646 w 30"/>
                  <a:gd name="T15" fmla="*/ 2147483646 h 51"/>
                  <a:gd name="T16" fmla="*/ 2147483646 w 30"/>
                  <a:gd name="T17" fmla="*/ 2147483646 h 51"/>
                  <a:gd name="T18" fmla="*/ 2147483646 w 30"/>
                  <a:gd name="T19" fmla="*/ 2147483646 h 51"/>
                  <a:gd name="T20" fmla="*/ 2147483646 w 30"/>
                  <a:gd name="T21" fmla="*/ 2147483646 h 51"/>
                  <a:gd name="T22" fmla="*/ 2147483646 w 30"/>
                  <a:gd name="T23" fmla="*/ 214748364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1">
                    <a:moveTo>
                      <a:pt x="21" y="35"/>
                    </a:moveTo>
                    <a:cubicBezTo>
                      <a:pt x="26" y="17"/>
                      <a:pt x="26" y="17"/>
                      <a:pt x="26" y="17"/>
                    </a:cubicBezTo>
                    <a:cubicBezTo>
                      <a:pt x="0" y="0"/>
                      <a:pt x="0" y="0"/>
                      <a:pt x="0" y="0"/>
                    </a:cubicBezTo>
                    <a:cubicBezTo>
                      <a:pt x="8" y="16"/>
                      <a:pt x="8" y="16"/>
                      <a:pt x="8" y="16"/>
                    </a:cubicBezTo>
                    <a:cubicBezTo>
                      <a:pt x="8" y="16"/>
                      <a:pt x="10" y="28"/>
                      <a:pt x="11" y="31"/>
                    </a:cubicBezTo>
                    <a:cubicBezTo>
                      <a:pt x="11" y="34"/>
                      <a:pt x="13" y="37"/>
                      <a:pt x="14" y="38"/>
                    </a:cubicBezTo>
                    <a:cubicBezTo>
                      <a:pt x="15" y="40"/>
                      <a:pt x="15" y="40"/>
                      <a:pt x="17" y="43"/>
                    </a:cubicBezTo>
                    <a:cubicBezTo>
                      <a:pt x="18" y="45"/>
                      <a:pt x="20" y="46"/>
                      <a:pt x="20" y="46"/>
                    </a:cubicBezTo>
                    <a:cubicBezTo>
                      <a:pt x="24" y="47"/>
                      <a:pt x="27" y="50"/>
                      <a:pt x="27" y="50"/>
                    </a:cubicBezTo>
                    <a:cubicBezTo>
                      <a:pt x="29" y="51"/>
                      <a:pt x="30" y="50"/>
                      <a:pt x="30" y="49"/>
                    </a:cubicBezTo>
                    <a:cubicBezTo>
                      <a:pt x="30" y="44"/>
                      <a:pt x="24" y="41"/>
                      <a:pt x="24" y="41"/>
                    </a:cubicBezTo>
                    <a:cubicBezTo>
                      <a:pt x="24" y="37"/>
                      <a:pt x="21" y="35"/>
                      <a:pt x="21" y="35"/>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8" name="Freeform 168">
                <a:extLst>
                  <a:ext uri="{FF2B5EF4-FFF2-40B4-BE49-F238E27FC236}">
                    <a16:creationId xmlns:a16="http://schemas.microsoft.com/office/drawing/2014/main" id="{6DBFDAB1-176C-81F2-4E82-165D622E346D}"/>
                  </a:ext>
                </a:extLst>
              </p:cNvPr>
              <p:cNvSpPr>
                <a:spLocks/>
              </p:cNvSpPr>
              <p:nvPr/>
            </p:nvSpPr>
            <p:spPr bwMode="auto">
              <a:xfrm>
                <a:off x="3765031" y="2783391"/>
                <a:ext cx="148842" cy="195466"/>
              </a:xfrm>
              <a:custGeom>
                <a:avLst/>
                <a:gdLst>
                  <a:gd name="T0" fmla="*/ 2147483646 w 35"/>
                  <a:gd name="T1" fmla="*/ 2147483646 h 46"/>
                  <a:gd name="T2" fmla="*/ 2147483646 w 35"/>
                  <a:gd name="T3" fmla="*/ 2147483646 h 46"/>
                  <a:gd name="T4" fmla="*/ 0 w 35"/>
                  <a:gd name="T5" fmla="*/ 0 h 46"/>
                  <a:gd name="T6" fmla="*/ 2147483646 w 35"/>
                  <a:gd name="T7" fmla="*/ 2147483646 h 46"/>
                  <a:gd name="T8" fmla="*/ 2147483646 w 35"/>
                  <a:gd name="T9" fmla="*/ 2147483646 h 46"/>
                  <a:gd name="T10" fmla="*/ 2147483646 w 35"/>
                  <a:gd name="T11" fmla="*/ 2147483646 h 46"/>
                  <a:gd name="T12" fmla="*/ 2147483646 w 35"/>
                  <a:gd name="T13" fmla="*/ 2147483646 h 46"/>
                  <a:gd name="T14" fmla="*/ 2147483646 w 35"/>
                  <a:gd name="T15" fmla="*/ 2147483646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46">
                    <a:moveTo>
                      <a:pt x="23" y="24"/>
                    </a:moveTo>
                    <a:cubicBezTo>
                      <a:pt x="20" y="20"/>
                      <a:pt x="15" y="19"/>
                      <a:pt x="11" y="12"/>
                    </a:cubicBezTo>
                    <a:cubicBezTo>
                      <a:pt x="10" y="10"/>
                      <a:pt x="0" y="0"/>
                      <a:pt x="0" y="0"/>
                    </a:cubicBezTo>
                    <a:cubicBezTo>
                      <a:pt x="7" y="21"/>
                      <a:pt x="7" y="21"/>
                      <a:pt x="7" y="21"/>
                    </a:cubicBezTo>
                    <a:cubicBezTo>
                      <a:pt x="8" y="25"/>
                      <a:pt x="30" y="45"/>
                      <a:pt x="30" y="45"/>
                    </a:cubicBezTo>
                    <a:cubicBezTo>
                      <a:pt x="31" y="46"/>
                      <a:pt x="32" y="45"/>
                      <a:pt x="33" y="45"/>
                    </a:cubicBezTo>
                    <a:cubicBezTo>
                      <a:pt x="35" y="43"/>
                      <a:pt x="34" y="40"/>
                      <a:pt x="34" y="40"/>
                    </a:cubicBezTo>
                    <a:cubicBezTo>
                      <a:pt x="31" y="33"/>
                      <a:pt x="25" y="26"/>
                      <a:pt x="23" y="24"/>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199" name="Freeform 169">
                <a:extLst>
                  <a:ext uri="{FF2B5EF4-FFF2-40B4-BE49-F238E27FC236}">
                    <a16:creationId xmlns:a16="http://schemas.microsoft.com/office/drawing/2014/main" id="{D69D017A-7F38-0CE7-0D12-7169687EAD52}"/>
                  </a:ext>
                </a:extLst>
              </p:cNvPr>
              <p:cNvSpPr>
                <a:spLocks/>
              </p:cNvSpPr>
              <p:nvPr/>
            </p:nvSpPr>
            <p:spPr bwMode="auto">
              <a:xfrm>
                <a:off x="3836761" y="2910713"/>
                <a:ext cx="59178" cy="98630"/>
              </a:xfrm>
              <a:custGeom>
                <a:avLst/>
                <a:gdLst>
                  <a:gd name="T0" fmla="*/ 0 w 14"/>
                  <a:gd name="T1" fmla="*/ 0 h 23"/>
                  <a:gd name="T2" fmla="*/ 2147483646 w 14"/>
                  <a:gd name="T3" fmla="*/ 2147483646 h 23"/>
                  <a:gd name="T4" fmla="*/ 2147483646 w 14"/>
                  <a:gd name="T5" fmla="*/ 2147483646 h 23"/>
                  <a:gd name="T6" fmla="*/ 2147483646 w 14"/>
                  <a:gd name="T7" fmla="*/ 2147483646 h 23"/>
                  <a:gd name="T8" fmla="*/ 2147483646 w 14"/>
                  <a:gd name="T9" fmla="*/ 2147483646 h 23"/>
                  <a:gd name="T10" fmla="*/ 2147483646 w 14"/>
                  <a:gd name="T11" fmla="*/ 2147483646 h 23"/>
                  <a:gd name="T12" fmla="*/ 0 w 14"/>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3">
                    <a:moveTo>
                      <a:pt x="0" y="0"/>
                    </a:moveTo>
                    <a:cubicBezTo>
                      <a:pt x="0" y="0"/>
                      <a:pt x="1" y="9"/>
                      <a:pt x="3" y="13"/>
                    </a:cubicBezTo>
                    <a:cubicBezTo>
                      <a:pt x="5" y="17"/>
                      <a:pt x="7" y="20"/>
                      <a:pt x="8" y="22"/>
                    </a:cubicBezTo>
                    <a:cubicBezTo>
                      <a:pt x="9" y="23"/>
                      <a:pt x="10" y="23"/>
                      <a:pt x="12" y="22"/>
                    </a:cubicBezTo>
                    <a:cubicBezTo>
                      <a:pt x="14" y="21"/>
                      <a:pt x="14" y="19"/>
                      <a:pt x="14" y="19"/>
                    </a:cubicBezTo>
                    <a:cubicBezTo>
                      <a:pt x="14" y="16"/>
                      <a:pt x="10" y="9"/>
                      <a:pt x="10" y="9"/>
                    </a:cubicBezTo>
                    <a:lnTo>
                      <a:pt x="0" y="0"/>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0" name="Freeform 170">
                <a:extLst>
                  <a:ext uri="{FF2B5EF4-FFF2-40B4-BE49-F238E27FC236}">
                    <a16:creationId xmlns:a16="http://schemas.microsoft.com/office/drawing/2014/main" id="{38331554-9328-F21A-845B-ACDAAF477E8A}"/>
                  </a:ext>
                </a:extLst>
              </p:cNvPr>
              <p:cNvSpPr>
                <a:spLocks/>
              </p:cNvSpPr>
              <p:nvPr/>
            </p:nvSpPr>
            <p:spPr bwMode="auto">
              <a:xfrm>
                <a:off x="3790136" y="2941198"/>
                <a:ext cx="84284" cy="98630"/>
              </a:xfrm>
              <a:custGeom>
                <a:avLst/>
                <a:gdLst>
                  <a:gd name="T0" fmla="*/ 2147483646 w 20"/>
                  <a:gd name="T1" fmla="*/ 2147483646 h 23"/>
                  <a:gd name="T2" fmla="*/ 2147483646 w 20"/>
                  <a:gd name="T3" fmla="*/ 0 h 23"/>
                  <a:gd name="T4" fmla="*/ 0 w 20"/>
                  <a:gd name="T5" fmla="*/ 2147483646 h 23"/>
                  <a:gd name="T6" fmla="*/ 2147483646 w 20"/>
                  <a:gd name="T7" fmla="*/ 2147483646 h 23"/>
                  <a:gd name="T8" fmla="*/ 2147483646 w 20"/>
                  <a:gd name="T9" fmla="*/ 2147483646 h 23"/>
                  <a:gd name="T10" fmla="*/ 2147483646 w 20"/>
                  <a:gd name="T11" fmla="*/ 2147483646 h 23"/>
                  <a:gd name="T12" fmla="*/ 2147483646 w 20"/>
                  <a:gd name="T13" fmla="*/ 2147483646 h 23"/>
                  <a:gd name="T14" fmla="*/ 2147483646 w 20"/>
                  <a:gd name="T15" fmla="*/ 2147483646 h 23"/>
                  <a:gd name="T16" fmla="*/ 2147483646 w 20"/>
                  <a:gd name="T17" fmla="*/ 214748364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17" y="11"/>
                    </a:moveTo>
                    <a:cubicBezTo>
                      <a:pt x="11" y="0"/>
                      <a:pt x="11" y="0"/>
                      <a:pt x="11" y="0"/>
                    </a:cubicBezTo>
                    <a:cubicBezTo>
                      <a:pt x="0" y="3"/>
                      <a:pt x="0" y="3"/>
                      <a:pt x="0" y="3"/>
                    </a:cubicBezTo>
                    <a:cubicBezTo>
                      <a:pt x="6" y="13"/>
                      <a:pt x="6" y="13"/>
                      <a:pt x="6" y="13"/>
                    </a:cubicBezTo>
                    <a:cubicBezTo>
                      <a:pt x="6" y="11"/>
                      <a:pt x="7" y="13"/>
                      <a:pt x="8" y="13"/>
                    </a:cubicBezTo>
                    <a:cubicBezTo>
                      <a:pt x="10" y="18"/>
                      <a:pt x="11" y="18"/>
                      <a:pt x="12" y="20"/>
                    </a:cubicBezTo>
                    <a:cubicBezTo>
                      <a:pt x="14" y="23"/>
                      <a:pt x="16" y="23"/>
                      <a:pt x="17" y="22"/>
                    </a:cubicBezTo>
                    <a:cubicBezTo>
                      <a:pt x="20" y="20"/>
                      <a:pt x="20" y="18"/>
                      <a:pt x="20" y="18"/>
                    </a:cubicBezTo>
                    <a:cubicBezTo>
                      <a:pt x="20" y="14"/>
                      <a:pt x="17" y="11"/>
                      <a:pt x="17" y="11"/>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1" name="Freeform 171">
                <a:extLst>
                  <a:ext uri="{FF2B5EF4-FFF2-40B4-BE49-F238E27FC236}">
                    <a16:creationId xmlns:a16="http://schemas.microsoft.com/office/drawing/2014/main" id="{5603F897-BD01-0673-57AA-449284530CF2}"/>
                  </a:ext>
                </a:extLst>
              </p:cNvPr>
              <p:cNvSpPr>
                <a:spLocks/>
              </p:cNvSpPr>
              <p:nvPr/>
            </p:nvSpPr>
            <p:spPr bwMode="auto">
              <a:xfrm>
                <a:off x="3691506" y="2770838"/>
                <a:ext cx="191880" cy="242091"/>
              </a:xfrm>
              <a:custGeom>
                <a:avLst/>
                <a:gdLst>
                  <a:gd name="T0" fmla="*/ 0 w 107"/>
                  <a:gd name="T1" fmla="*/ 2147483646 h 135"/>
                  <a:gd name="T2" fmla="*/ 2147483646 w 107"/>
                  <a:gd name="T3" fmla="*/ 0 h 135"/>
                  <a:gd name="T4" fmla="*/ 2147483646 w 107"/>
                  <a:gd name="T5" fmla="*/ 2147483646 h 135"/>
                  <a:gd name="T6" fmla="*/ 2147483646 w 107"/>
                  <a:gd name="T7" fmla="*/ 2147483646 h 135"/>
                  <a:gd name="T8" fmla="*/ 2147483646 w 107"/>
                  <a:gd name="T9" fmla="*/ 2147483646 h 135"/>
                  <a:gd name="T10" fmla="*/ 2147483646 w 107"/>
                  <a:gd name="T11" fmla="*/ 2147483646 h 135"/>
                  <a:gd name="T12" fmla="*/ 2147483646 w 107"/>
                  <a:gd name="T13" fmla="*/ 2147483646 h 135"/>
                  <a:gd name="T14" fmla="*/ 2147483646 w 107"/>
                  <a:gd name="T15" fmla="*/ 2147483646 h 135"/>
                  <a:gd name="T16" fmla="*/ 0 w 107"/>
                  <a:gd name="T17" fmla="*/ 2147483646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35">
                    <a:moveTo>
                      <a:pt x="0" y="29"/>
                    </a:moveTo>
                    <a:lnTo>
                      <a:pt x="48" y="0"/>
                    </a:lnTo>
                    <a:lnTo>
                      <a:pt x="76" y="62"/>
                    </a:lnTo>
                    <a:lnTo>
                      <a:pt x="107" y="124"/>
                    </a:lnTo>
                    <a:lnTo>
                      <a:pt x="88" y="133"/>
                    </a:lnTo>
                    <a:lnTo>
                      <a:pt x="74" y="128"/>
                    </a:lnTo>
                    <a:lnTo>
                      <a:pt x="76" y="135"/>
                    </a:lnTo>
                    <a:lnTo>
                      <a:pt x="26" y="112"/>
                    </a:lnTo>
                    <a:lnTo>
                      <a:pt x="0" y="29"/>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2" name="Freeform 172">
                <a:extLst>
                  <a:ext uri="{FF2B5EF4-FFF2-40B4-BE49-F238E27FC236}">
                    <a16:creationId xmlns:a16="http://schemas.microsoft.com/office/drawing/2014/main" id="{8AFF3485-3B5B-21CB-3049-8C030F50C5D4}"/>
                  </a:ext>
                </a:extLst>
              </p:cNvPr>
              <p:cNvSpPr>
                <a:spLocks/>
              </p:cNvSpPr>
              <p:nvPr/>
            </p:nvSpPr>
            <p:spPr bwMode="auto">
              <a:xfrm>
                <a:off x="3650262" y="2754698"/>
                <a:ext cx="170361" cy="161394"/>
              </a:xfrm>
              <a:custGeom>
                <a:avLst/>
                <a:gdLst>
                  <a:gd name="T0" fmla="*/ 2147483646 w 40"/>
                  <a:gd name="T1" fmla="*/ 0 h 38"/>
                  <a:gd name="T2" fmla="*/ 2147483646 w 40"/>
                  <a:gd name="T3" fmla="*/ 2147483646 h 38"/>
                  <a:gd name="T4" fmla="*/ 2147483646 w 40"/>
                  <a:gd name="T5" fmla="*/ 2147483646 h 38"/>
                  <a:gd name="T6" fmla="*/ 0 w 40"/>
                  <a:gd name="T7" fmla="*/ 2147483646 h 38"/>
                  <a:gd name="T8" fmla="*/ 2147483646 w 40"/>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8">
                    <a:moveTo>
                      <a:pt x="28" y="0"/>
                    </a:moveTo>
                    <a:cubicBezTo>
                      <a:pt x="35" y="9"/>
                      <a:pt x="40" y="15"/>
                      <a:pt x="40" y="15"/>
                    </a:cubicBezTo>
                    <a:cubicBezTo>
                      <a:pt x="9" y="38"/>
                      <a:pt x="9" y="38"/>
                      <a:pt x="9" y="38"/>
                    </a:cubicBezTo>
                    <a:cubicBezTo>
                      <a:pt x="9" y="38"/>
                      <a:pt x="5" y="34"/>
                      <a:pt x="0" y="29"/>
                    </a:cubicBezTo>
                    <a:lnTo>
                      <a:pt x="28" y="0"/>
                    </a:lnTo>
                    <a:close/>
                  </a:path>
                </a:pathLst>
              </a:custGeom>
              <a:solidFill>
                <a:srgbClr val="B9E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3" name="Freeform 173">
                <a:extLst>
                  <a:ext uri="{FF2B5EF4-FFF2-40B4-BE49-F238E27FC236}">
                    <a16:creationId xmlns:a16="http://schemas.microsoft.com/office/drawing/2014/main" id="{C52E2573-4B65-2BF3-87FE-C300B94C5B3F}"/>
                  </a:ext>
                </a:extLst>
              </p:cNvPr>
              <p:cNvSpPr>
                <a:spLocks/>
              </p:cNvSpPr>
              <p:nvPr/>
            </p:nvSpPr>
            <p:spPr bwMode="auto">
              <a:xfrm>
                <a:off x="3123042" y="2503641"/>
                <a:ext cx="697581" cy="407072"/>
              </a:xfrm>
              <a:custGeom>
                <a:avLst/>
                <a:gdLst>
                  <a:gd name="T0" fmla="*/ 2147483646 w 164"/>
                  <a:gd name="T1" fmla="*/ 2147483646 h 96"/>
                  <a:gd name="T2" fmla="*/ 2147483646 w 164"/>
                  <a:gd name="T3" fmla="*/ 2147483646 h 96"/>
                  <a:gd name="T4" fmla="*/ 2147483646 w 164"/>
                  <a:gd name="T5" fmla="*/ 2147483646 h 96"/>
                  <a:gd name="T6" fmla="*/ 2147483646 w 164"/>
                  <a:gd name="T7" fmla="*/ 2147483646 h 96"/>
                  <a:gd name="T8" fmla="*/ 2147483646 w 164"/>
                  <a:gd name="T9" fmla="*/ 2147483646 h 96"/>
                  <a:gd name="T10" fmla="*/ 2147483646 w 164"/>
                  <a:gd name="T11" fmla="*/ 2147483646 h 96"/>
                  <a:gd name="T12" fmla="*/ 0 w 164"/>
                  <a:gd name="T13" fmla="*/ 2147483646 h 96"/>
                  <a:gd name="T14" fmla="*/ 2147483646 w 164"/>
                  <a:gd name="T15" fmla="*/ 2147483646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 h="96">
                    <a:moveTo>
                      <a:pt x="61" y="2"/>
                    </a:moveTo>
                    <a:cubicBezTo>
                      <a:pt x="103" y="5"/>
                      <a:pt x="112" y="13"/>
                      <a:pt x="120" y="20"/>
                    </a:cubicBezTo>
                    <a:cubicBezTo>
                      <a:pt x="125" y="25"/>
                      <a:pt x="164" y="71"/>
                      <a:pt x="164" y="71"/>
                    </a:cubicBezTo>
                    <a:cubicBezTo>
                      <a:pt x="131" y="96"/>
                      <a:pt x="131" y="96"/>
                      <a:pt x="131" y="96"/>
                    </a:cubicBezTo>
                    <a:cubicBezTo>
                      <a:pt x="131" y="96"/>
                      <a:pt x="100" y="58"/>
                      <a:pt x="93" y="53"/>
                    </a:cubicBezTo>
                    <a:cubicBezTo>
                      <a:pt x="88" y="50"/>
                      <a:pt x="48" y="43"/>
                      <a:pt x="42" y="65"/>
                    </a:cubicBezTo>
                    <a:cubicBezTo>
                      <a:pt x="0" y="14"/>
                      <a:pt x="0" y="14"/>
                      <a:pt x="0" y="14"/>
                    </a:cubicBezTo>
                    <a:cubicBezTo>
                      <a:pt x="0" y="14"/>
                      <a:pt x="29" y="0"/>
                      <a:pt x="61" y="2"/>
                    </a:cubicBez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4" name="Freeform 174">
                <a:extLst>
                  <a:ext uri="{FF2B5EF4-FFF2-40B4-BE49-F238E27FC236}">
                    <a16:creationId xmlns:a16="http://schemas.microsoft.com/office/drawing/2014/main" id="{BE608C8C-F32F-598C-69E6-1719281872E2}"/>
                  </a:ext>
                </a:extLst>
              </p:cNvPr>
              <p:cNvSpPr>
                <a:spLocks/>
              </p:cNvSpPr>
              <p:nvPr/>
            </p:nvSpPr>
            <p:spPr bwMode="auto">
              <a:xfrm>
                <a:off x="3637708" y="2763665"/>
                <a:ext cx="186500" cy="147048"/>
              </a:xfrm>
              <a:custGeom>
                <a:avLst/>
                <a:gdLst>
                  <a:gd name="T0" fmla="*/ 2147483646 w 44"/>
                  <a:gd name="T1" fmla="*/ 0 h 35"/>
                  <a:gd name="T2" fmla="*/ 2147483646 w 44"/>
                  <a:gd name="T3" fmla="*/ 2147483646 h 35"/>
                  <a:gd name="T4" fmla="*/ 2147483646 w 44"/>
                  <a:gd name="T5" fmla="*/ 2147483646 h 35"/>
                  <a:gd name="T6" fmla="*/ 0 w 44"/>
                  <a:gd name="T7" fmla="*/ 2147483646 h 35"/>
                  <a:gd name="T8" fmla="*/ 2147483646 w 4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5">
                    <a:moveTo>
                      <a:pt x="36" y="0"/>
                    </a:moveTo>
                    <a:cubicBezTo>
                      <a:pt x="40" y="5"/>
                      <a:pt x="44" y="10"/>
                      <a:pt x="44" y="10"/>
                    </a:cubicBezTo>
                    <a:cubicBezTo>
                      <a:pt x="8" y="35"/>
                      <a:pt x="8" y="35"/>
                      <a:pt x="8" y="35"/>
                    </a:cubicBezTo>
                    <a:cubicBezTo>
                      <a:pt x="8" y="35"/>
                      <a:pt x="5" y="32"/>
                      <a:pt x="0" y="25"/>
                    </a:cubicBezTo>
                    <a:lnTo>
                      <a:pt x="36" y="0"/>
                    </a:lnTo>
                    <a:close/>
                  </a:path>
                </a:pathLst>
              </a:custGeom>
              <a:solidFill>
                <a:srgbClr val="F5E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5" name="Freeform 175">
                <a:extLst>
                  <a:ext uri="{FF2B5EF4-FFF2-40B4-BE49-F238E27FC236}">
                    <a16:creationId xmlns:a16="http://schemas.microsoft.com/office/drawing/2014/main" id="{8489A85F-2D83-7E49-C0EB-527EEEAD1759}"/>
                  </a:ext>
                </a:extLst>
              </p:cNvPr>
              <p:cNvSpPr>
                <a:spLocks/>
              </p:cNvSpPr>
              <p:nvPr/>
            </p:nvSpPr>
            <p:spPr bwMode="auto">
              <a:xfrm>
                <a:off x="2812806" y="2507228"/>
                <a:ext cx="459076" cy="464456"/>
              </a:xfrm>
              <a:custGeom>
                <a:avLst/>
                <a:gdLst>
                  <a:gd name="T0" fmla="*/ 2147483646 w 108"/>
                  <a:gd name="T1" fmla="*/ 2147483646 h 109"/>
                  <a:gd name="T2" fmla="*/ 2147483646 w 108"/>
                  <a:gd name="T3" fmla="*/ 2147483646 h 109"/>
                  <a:gd name="T4" fmla="*/ 2147483646 w 108"/>
                  <a:gd name="T5" fmla="*/ 2147483646 h 109"/>
                  <a:gd name="T6" fmla="*/ 2147483646 w 108"/>
                  <a:gd name="T7" fmla="*/ 2147483646 h 109"/>
                  <a:gd name="T8" fmla="*/ 2147483646 w 108"/>
                  <a:gd name="T9" fmla="*/ 2147483646 h 109"/>
                  <a:gd name="T10" fmla="*/ 2147483646 w 108"/>
                  <a:gd name="T11" fmla="*/ 2147483646 h 109"/>
                  <a:gd name="T12" fmla="*/ 2147483646 w 108"/>
                  <a:gd name="T13" fmla="*/ 2147483646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109">
                    <a:moveTo>
                      <a:pt x="25" y="84"/>
                    </a:moveTo>
                    <a:cubicBezTo>
                      <a:pt x="0" y="58"/>
                      <a:pt x="4" y="31"/>
                      <a:pt x="19" y="21"/>
                    </a:cubicBezTo>
                    <a:cubicBezTo>
                      <a:pt x="25" y="17"/>
                      <a:pt x="36" y="15"/>
                      <a:pt x="36" y="8"/>
                    </a:cubicBezTo>
                    <a:cubicBezTo>
                      <a:pt x="37" y="0"/>
                      <a:pt x="64" y="3"/>
                      <a:pt x="85" y="24"/>
                    </a:cubicBezTo>
                    <a:cubicBezTo>
                      <a:pt x="105" y="44"/>
                      <a:pt x="108" y="67"/>
                      <a:pt x="98" y="83"/>
                    </a:cubicBezTo>
                    <a:cubicBezTo>
                      <a:pt x="97" y="86"/>
                      <a:pt x="94" y="89"/>
                      <a:pt x="92" y="91"/>
                    </a:cubicBezTo>
                    <a:cubicBezTo>
                      <a:pt x="75" y="108"/>
                      <a:pt x="48" y="109"/>
                      <a:pt x="25" y="84"/>
                    </a:cubicBezTo>
                    <a:close/>
                  </a:path>
                </a:pathLst>
              </a:custGeom>
              <a:solidFill>
                <a:srgbClr val="DFB2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6" name="Freeform 176">
                <a:extLst>
                  <a:ext uri="{FF2B5EF4-FFF2-40B4-BE49-F238E27FC236}">
                    <a16:creationId xmlns:a16="http://schemas.microsoft.com/office/drawing/2014/main" id="{ACAD3373-04F6-74B2-E980-90100FEEA1FC}"/>
                  </a:ext>
                </a:extLst>
              </p:cNvPr>
              <p:cNvSpPr>
                <a:spLocks/>
              </p:cNvSpPr>
              <p:nvPr/>
            </p:nvSpPr>
            <p:spPr bwMode="auto">
              <a:xfrm>
                <a:off x="2816393" y="2512608"/>
                <a:ext cx="430384" cy="428591"/>
              </a:xfrm>
              <a:custGeom>
                <a:avLst/>
                <a:gdLst>
                  <a:gd name="T0" fmla="*/ 2147483646 w 101"/>
                  <a:gd name="T1" fmla="*/ 2147483646 h 101"/>
                  <a:gd name="T2" fmla="*/ 2147483646 w 101"/>
                  <a:gd name="T3" fmla="*/ 2147483646 h 101"/>
                  <a:gd name="T4" fmla="*/ 2147483646 w 101"/>
                  <a:gd name="T5" fmla="*/ 2147483646 h 101"/>
                  <a:gd name="T6" fmla="*/ 2147483646 w 101"/>
                  <a:gd name="T7" fmla="*/ 2147483646 h 101"/>
                  <a:gd name="T8" fmla="*/ 2147483646 w 101"/>
                  <a:gd name="T9" fmla="*/ 2147483646 h 101"/>
                  <a:gd name="T10" fmla="*/ 2147483646 w 101"/>
                  <a:gd name="T11" fmla="*/ 2147483646 h 101"/>
                  <a:gd name="T12" fmla="*/ 2147483646 w 101"/>
                  <a:gd name="T13" fmla="*/ 2147483646 h 101"/>
                  <a:gd name="T14" fmla="*/ 2147483646 w 101"/>
                  <a:gd name="T15" fmla="*/ 2147483646 h 101"/>
                  <a:gd name="T16" fmla="*/ 2147483646 w 101"/>
                  <a:gd name="T17" fmla="*/ 2147483646 h 101"/>
                  <a:gd name="T18" fmla="*/ 2147483646 w 101"/>
                  <a:gd name="T19" fmla="*/ 2147483646 h 101"/>
                  <a:gd name="T20" fmla="*/ 2147483646 w 101"/>
                  <a:gd name="T21" fmla="*/ 2147483646 h 101"/>
                  <a:gd name="T22" fmla="*/ 2147483646 w 101"/>
                  <a:gd name="T23" fmla="*/ 2147483646 h 101"/>
                  <a:gd name="T24" fmla="*/ 2147483646 w 101"/>
                  <a:gd name="T25" fmla="*/ 2147483646 h 101"/>
                  <a:gd name="T26" fmla="*/ 2147483646 w 101"/>
                  <a:gd name="T27" fmla="*/ 0 h 101"/>
                  <a:gd name="T28" fmla="*/ 2147483646 w 101"/>
                  <a:gd name="T29" fmla="*/ 2147483646 h 101"/>
                  <a:gd name="T30" fmla="*/ 2147483646 w 101"/>
                  <a:gd name="T31" fmla="*/ 2147483646 h 101"/>
                  <a:gd name="T32" fmla="*/ 2147483646 w 101"/>
                  <a:gd name="T33" fmla="*/ 2147483646 h 101"/>
                  <a:gd name="T34" fmla="*/ 2147483646 w 101"/>
                  <a:gd name="T35" fmla="*/ 2147483646 h 101"/>
                  <a:gd name="T36" fmla="*/ 2147483646 w 101"/>
                  <a:gd name="T37" fmla="*/ 2147483646 h 101"/>
                  <a:gd name="T38" fmla="*/ 2147483646 w 101"/>
                  <a:gd name="T39" fmla="*/ 2147483646 h 101"/>
                  <a:gd name="T40" fmla="*/ 2147483646 w 101"/>
                  <a:gd name="T41" fmla="*/ 2147483646 h 101"/>
                  <a:gd name="T42" fmla="*/ 2147483646 w 101"/>
                  <a:gd name="T43" fmla="*/ 2147483646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01">
                    <a:moveTo>
                      <a:pt x="91" y="82"/>
                    </a:moveTo>
                    <a:cubicBezTo>
                      <a:pt x="88" y="86"/>
                      <a:pt x="85" y="87"/>
                      <a:pt x="81" y="91"/>
                    </a:cubicBezTo>
                    <a:cubicBezTo>
                      <a:pt x="77" y="94"/>
                      <a:pt x="73" y="96"/>
                      <a:pt x="69" y="97"/>
                    </a:cubicBezTo>
                    <a:cubicBezTo>
                      <a:pt x="65" y="99"/>
                      <a:pt x="60" y="101"/>
                      <a:pt x="55" y="101"/>
                    </a:cubicBezTo>
                    <a:cubicBezTo>
                      <a:pt x="50" y="100"/>
                      <a:pt x="46" y="99"/>
                      <a:pt x="42" y="98"/>
                    </a:cubicBezTo>
                    <a:cubicBezTo>
                      <a:pt x="38" y="96"/>
                      <a:pt x="33" y="94"/>
                      <a:pt x="29" y="91"/>
                    </a:cubicBezTo>
                    <a:cubicBezTo>
                      <a:pt x="25" y="89"/>
                      <a:pt x="22" y="86"/>
                      <a:pt x="19" y="83"/>
                    </a:cubicBezTo>
                    <a:cubicBezTo>
                      <a:pt x="15" y="79"/>
                      <a:pt x="12" y="76"/>
                      <a:pt x="9" y="72"/>
                    </a:cubicBezTo>
                    <a:cubicBezTo>
                      <a:pt x="6" y="67"/>
                      <a:pt x="4" y="63"/>
                      <a:pt x="3" y="59"/>
                    </a:cubicBezTo>
                    <a:cubicBezTo>
                      <a:pt x="0" y="52"/>
                      <a:pt x="1" y="47"/>
                      <a:pt x="2" y="45"/>
                    </a:cubicBezTo>
                    <a:cubicBezTo>
                      <a:pt x="2" y="42"/>
                      <a:pt x="2" y="36"/>
                      <a:pt x="6" y="29"/>
                    </a:cubicBezTo>
                    <a:cubicBezTo>
                      <a:pt x="8" y="25"/>
                      <a:pt x="11" y="20"/>
                      <a:pt x="16" y="15"/>
                    </a:cubicBezTo>
                    <a:cubicBezTo>
                      <a:pt x="21" y="10"/>
                      <a:pt x="25" y="7"/>
                      <a:pt x="29" y="5"/>
                    </a:cubicBezTo>
                    <a:cubicBezTo>
                      <a:pt x="36" y="1"/>
                      <a:pt x="42" y="0"/>
                      <a:pt x="45" y="0"/>
                    </a:cubicBezTo>
                    <a:cubicBezTo>
                      <a:pt x="47" y="0"/>
                      <a:pt x="52" y="0"/>
                      <a:pt x="59" y="2"/>
                    </a:cubicBezTo>
                    <a:cubicBezTo>
                      <a:pt x="62" y="3"/>
                      <a:pt x="68" y="5"/>
                      <a:pt x="72" y="8"/>
                    </a:cubicBezTo>
                    <a:cubicBezTo>
                      <a:pt x="76" y="11"/>
                      <a:pt x="80" y="14"/>
                      <a:pt x="83" y="18"/>
                    </a:cubicBezTo>
                    <a:cubicBezTo>
                      <a:pt x="87" y="21"/>
                      <a:pt x="90" y="25"/>
                      <a:pt x="92" y="29"/>
                    </a:cubicBezTo>
                    <a:cubicBezTo>
                      <a:pt x="95" y="33"/>
                      <a:pt x="97" y="37"/>
                      <a:pt x="99" y="41"/>
                    </a:cubicBezTo>
                    <a:cubicBezTo>
                      <a:pt x="100" y="45"/>
                      <a:pt x="101" y="50"/>
                      <a:pt x="101" y="54"/>
                    </a:cubicBezTo>
                    <a:cubicBezTo>
                      <a:pt x="101" y="59"/>
                      <a:pt x="99" y="64"/>
                      <a:pt x="97" y="68"/>
                    </a:cubicBezTo>
                    <a:cubicBezTo>
                      <a:pt x="96" y="73"/>
                      <a:pt x="94" y="77"/>
                      <a:pt x="91" y="82"/>
                    </a:cubicBezTo>
                    <a:close/>
                  </a:path>
                </a:pathLst>
              </a:custGeom>
              <a:solidFill>
                <a:srgbClr val="665F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7" name="Freeform 177">
                <a:extLst>
                  <a:ext uri="{FF2B5EF4-FFF2-40B4-BE49-F238E27FC236}">
                    <a16:creationId xmlns:a16="http://schemas.microsoft.com/office/drawing/2014/main" id="{740AFDD0-0968-66FF-C4A5-C0514E746215}"/>
                  </a:ext>
                </a:extLst>
              </p:cNvPr>
              <p:cNvSpPr>
                <a:spLocks/>
              </p:cNvSpPr>
              <p:nvPr/>
            </p:nvSpPr>
            <p:spPr bwMode="auto">
              <a:xfrm>
                <a:off x="2816393" y="2516195"/>
                <a:ext cx="272576" cy="425004"/>
              </a:xfrm>
              <a:custGeom>
                <a:avLst/>
                <a:gdLst>
                  <a:gd name="T0" fmla="*/ 2147483646 w 64"/>
                  <a:gd name="T1" fmla="*/ 2147483646 h 100"/>
                  <a:gd name="T2" fmla="*/ 2147483646 w 64"/>
                  <a:gd name="T3" fmla="*/ 2147483646 h 100"/>
                  <a:gd name="T4" fmla="*/ 2147483646 w 64"/>
                  <a:gd name="T5" fmla="*/ 2147483646 h 100"/>
                  <a:gd name="T6" fmla="*/ 2147483646 w 64"/>
                  <a:gd name="T7" fmla="*/ 2147483646 h 100"/>
                  <a:gd name="T8" fmla="*/ 2147483646 w 64"/>
                  <a:gd name="T9" fmla="*/ 2147483646 h 100"/>
                  <a:gd name="T10" fmla="*/ 2147483646 w 64"/>
                  <a:gd name="T11" fmla="*/ 2147483646 h 100"/>
                  <a:gd name="T12" fmla="*/ 2147483646 w 64"/>
                  <a:gd name="T13" fmla="*/ 2147483646 h 100"/>
                  <a:gd name="T14" fmla="*/ 2147483646 w 64"/>
                  <a:gd name="T15" fmla="*/ 2147483646 h 100"/>
                  <a:gd name="T16" fmla="*/ 2147483646 w 64"/>
                  <a:gd name="T17" fmla="*/ 2147483646 h 100"/>
                  <a:gd name="T18" fmla="*/ 2147483646 w 64"/>
                  <a:gd name="T19" fmla="*/ 2147483646 h 100"/>
                  <a:gd name="T20" fmla="*/ 2147483646 w 64"/>
                  <a:gd name="T21" fmla="*/ 2147483646 h 100"/>
                  <a:gd name="T22" fmla="*/ 2147483646 w 64"/>
                  <a:gd name="T23" fmla="*/ 2147483646 h 100"/>
                  <a:gd name="T24" fmla="*/ 2147483646 w 64"/>
                  <a:gd name="T25" fmla="*/ 2147483646 h 100"/>
                  <a:gd name="T26" fmla="*/ 2147483646 w 64"/>
                  <a:gd name="T27" fmla="*/ 2147483646 h 100"/>
                  <a:gd name="T28" fmla="*/ 2147483646 w 64"/>
                  <a:gd name="T29" fmla="*/ 2147483646 h 100"/>
                  <a:gd name="T30" fmla="*/ 2147483646 w 64"/>
                  <a:gd name="T31" fmla="*/ 2147483646 h 100"/>
                  <a:gd name="T32" fmla="*/ 2147483646 w 64"/>
                  <a:gd name="T33" fmla="*/ 2147483646 h 100"/>
                  <a:gd name="T34" fmla="*/ 2147483646 w 64"/>
                  <a:gd name="T35" fmla="*/ 2147483646 h 100"/>
                  <a:gd name="T36" fmla="*/ 2147483646 w 64"/>
                  <a:gd name="T37" fmla="*/ 2147483646 h 100"/>
                  <a:gd name="T38" fmla="*/ 2147483646 w 64"/>
                  <a:gd name="T39" fmla="*/ 0 h 100"/>
                  <a:gd name="T40" fmla="*/ 2147483646 w 64"/>
                  <a:gd name="T41" fmla="*/ 0 h 100"/>
                  <a:gd name="T42" fmla="*/ 2147483646 w 64"/>
                  <a:gd name="T43" fmla="*/ 2147483646 h 100"/>
                  <a:gd name="T44" fmla="*/ 2147483646 w 64"/>
                  <a:gd name="T45" fmla="*/ 2147483646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100">
                    <a:moveTo>
                      <a:pt x="15" y="14"/>
                    </a:moveTo>
                    <a:cubicBezTo>
                      <a:pt x="11" y="19"/>
                      <a:pt x="8" y="24"/>
                      <a:pt x="6" y="28"/>
                    </a:cubicBezTo>
                    <a:cubicBezTo>
                      <a:pt x="2" y="35"/>
                      <a:pt x="1" y="41"/>
                      <a:pt x="1" y="44"/>
                    </a:cubicBezTo>
                    <a:cubicBezTo>
                      <a:pt x="1" y="46"/>
                      <a:pt x="0" y="51"/>
                      <a:pt x="3" y="58"/>
                    </a:cubicBezTo>
                    <a:cubicBezTo>
                      <a:pt x="4" y="62"/>
                      <a:pt x="5" y="66"/>
                      <a:pt x="9" y="71"/>
                    </a:cubicBezTo>
                    <a:cubicBezTo>
                      <a:pt x="11" y="75"/>
                      <a:pt x="14" y="78"/>
                      <a:pt x="18" y="82"/>
                    </a:cubicBezTo>
                    <a:cubicBezTo>
                      <a:pt x="22" y="85"/>
                      <a:pt x="25" y="88"/>
                      <a:pt x="29" y="90"/>
                    </a:cubicBezTo>
                    <a:cubicBezTo>
                      <a:pt x="33" y="93"/>
                      <a:pt x="37" y="95"/>
                      <a:pt x="42" y="97"/>
                    </a:cubicBezTo>
                    <a:cubicBezTo>
                      <a:pt x="46" y="99"/>
                      <a:pt x="50" y="100"/>
                      <a:pt x="55" y="100"/>
                    </a:cubicBezTo>
                    <a:cubicBezTo>
                      <a:pt x="58" y="100"/>
                      <a:pt x="61" y="99"/>
                      <a:pt x="64" y="98"/>
                    </a:cubicBezTo>
                    <a:cubicBezTo>
                      <a:pt x="63" y="96"/>
                      <a:pt x="62" y="95"/>
                      <a:pt x="59" y="95"/>
                    </a:cubicBezTo>
                    <a:cubicBezTo>
                      <a:pt x="51" y="94"/>
                      <a:pt x="50" y="93"/>
                      <a:pt x="44" y="90"/>
                    </a:cubicBezTo>
                    <a:cubicBezTo>
                      <a:pt x="40" y="88"/>
                      <a:pt x="36" y="81"/>
                      <a:pt x="33" y="78"/>
                    </a:cubicBezTo>
                    <a:cubicBezTo>
                      <a:pt x="29" y="74"/>
                      <a:pt x="25" y="73"/>
                      <a:pt x="21" y="69"/>
                    </a:cubicBezTo>
                    <a:cubicBezTo>
                      <a:pt x="17" y="64"/>
                      <a:pt x="15" y="61"/>
                      <a:pt x="13" y="56"/>
                    </a:cubicBezTo>
                    <a:cubicBezTo>
                      <a:pt x="11" y="52"/>
                      <a:pt x="11" y="48"/>
                      <a:pt x="11" y="44"/>
                    </a:cubicBezTo>
                    <a:cubicBezTo>
                      <a:pt x="11" y="38"/>
                      <a:pt x="12" y="34"/>
                      <a:pt x="15" y="29"/>
                    </a:cubicBezTo>
                    <a:cubicBezTo>
                      <a:pt x="17" y="25"/>
                      <a:pt x="17" y="22"/>
                      <a:pt x="21" y="19"/>
                    </a:cubicBezTo>
                    <a:cubicBezTo>
                      <a:pt x="26" y="16"/>
                      <a:pt x="27" y="11"/>
                      <a:pt x="32" y="9"/>
                    </a:cubicBezTo>
                    <a:cubicBezTo>
                      <a:pt x="37" y="6"/>
                      <a:pt x="40" y="2"/>
                      <a:pt x="39" y="0"/>
                    </a:cubicBezTo>
                    <a:cubicBezTo>
                      <a:pt x="39" y="0"/>
                      <a:pt x="39" y="0"/>
                      <a:pt x="39" y="0"/>
                    </a:cubicBezTo>
                    <a:cubicBezTo>
                      <a:pt x="36" y="1"/>
                      <a:pt x="33" y="2"/>
                      <a:pt x="29" y="4"/>
                    </a:cubicBezTo>
                    <a:cubicBezTo>
                      <a:pt x="25" y="6"/>
                      <a:pt x="20" y="9"/>
                      <a:pt x="15" y="14"/>
                    </a:cubicBezTo>
                    <a:close/>
                  </a:path>
                </a:pathLst>
              </a:custGeom>
              <a:solidFill>
                <a:srgbClr val="5C5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8" name="Freeform 178">
                <a:extLst>
                  <a:ext uri="{FF2B5EF4-FFF2-40B4-BE49-F238E27FC236}">
                    <a16:creationId xmlns:a16="http://schemas.microsoft.com/office/drawing/2014/main" id="{BAEA8BAE-66F1-B4C2-E052-B771CDDCEBE4}"/>
                  </a:ext>
                </a:extLst>
              </p:cNvPr>
              <p:cNvSpPr>
                <a:spLocks/>
              </p:cNvSpPr>
              <p:nvPr/>
            </p:nvSpPr>
            <p:spPr bwMode="auto">
              <a:xfrm>
                <a:off x="2915023" y="3714096"/>
                <a:ext cx="496735" cy="914565"/>
              </a:xfrm>
              <a:custGeom>
                <a:avLst/>
                <a:gdLst>
                  <a:gd name="T0" fmla="*/ 2147483646 w 117"/>
                  <a:gd name="T1" fmla="*/ 2147483646 h 215"/>
                  <a:gd name="T2" fmla="*/ 2147483646 w 117"/>
                  <a:gd name="T3" fmla="*/ 2147483646 h 215"/>
                  <a:gd name="T4" fmla="*/ 2147483646 w 117"/>
                  <a:gd name="T5" fmla="*/ 2147483646 h 215"/>
                  <a:gd name="T6" fmla="*/ 2147483646 w 117"/>
                  <a:gd name="T7" fmla="*/ 2147483646 h 215"/>
                  <a:gd name="T8" fmla="*/ 2147483646 w 117"/>
                  <a:gd name="T9" fmla="*/ 2147483646 h 215"/>
                  <a:gd name="T10" fmla="*/ 2147483646 w 117"/>
                  <a:gd name="T11" fmla="*/ 2147483646 h 215"/>
                  <a:gd name="T12" fmla="*/ 2147483646 w 117"/>
                  <a:gd name="T13" fmla="*/ 0 h 215"/>
                  <a:gd name="T14" fmla="*/ 2147483646 w 117"/>
                  <a:gd name="T15" fmla="*/ 2147483646 h 215"/>
                  <a:gd name="T16" fmla="*/ 2147483646 w 117"/>
                  <a:gd name="T17" fmla="*/ 2147483646 h 215"/>
                  <a:gd name="T18" fmla="*/ 2147483646 w 117"/>
                  <a:gd name="T19" fmla="*/ 2147483646 h 215"/>
                  <a:gd name="T20" fmla="*/ 2147483646 w 117"/>
                  <a:gd name="T21" fmla="*/ 2147483646 h 215"/>
                  <a:gd name="T22" fmla="*/ 2147483646 w 117"/>
                  <a:gd name="T23" fmla="*/ 2147483646 h 215"/>
                  <a:gd name="T24" fmla="*/ 2147483646 w 117"/>
                  <a:gd name="T25" fmla="*/ 2147483646 h 215"/>
                  <a:gd name="T26" fmla="*/ 2147483646 w 117"/>
                  <a:gd name="T27" fmla="*/ 2147483646 h 215"/>
                  <a:gd name="T28" fmla="*/ 2147483646 w 117"/>
                  <a:gd name="T29" fmla="*/ 2147483646 h 215"/>
                  <a:gd name="T30" fmla="*/ 2147483646 w 117"/>
                  <a:gd name="T31" fmla="*/ 2147483646 h 215"/>
                  <a:gd name="T32" fmla="*/ 2147483646 w 117"/>
                  <a:gd name="T33" fmla="*/ 2147483646 h 215"/>
                  <a:gd name="T34" fmla="*/ 2147483646 w 117"/>
                  <a:gd name="T35" fmla="*/ 2147483646 h 215"/>
                  <a:gd name="T36" fmla="*/ 2147483646 w 117"/>
                  <a:gd name="T37" fmla="*/ 2147483646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215">
                    <a:moveTo>
                      <a:pt x="116" y="177"/>
                    </a:moveTo>
                    <a:cubicBezTo>
                      <a:pt x="115" y="35"/>
                      <a:pt x="115" y="35"/>
                      <a:pt x="115" y="35"/>
                    </a:cubicBezTo>
                    <a:cubicBezTo>
                      <a:pt x="116" y="35"/>
                      <a:pt x="116" y="35"/>
                      <a:pt x="116" y="35"/>
                    </a:cubicBezTo>
                    <a:cubicBezTo>
                      <a:pt x="116" y="27"/>
                      <a:pt x="116" y="27"/>
                      <a:pt x="116" y="27"/>
                    </a:cubicBezTo>
                    <a:cubicBezTo>
                      <a:pt x="114" y="28"/>
                      <a:pt x="114" y="28"/>
                      <a:pt x="114" y="28"/>
                    </a:cubicBezTo>
                    <a:cubicBezTo>
                      <a:pt x="114" y="5"/>
                      <a:pt x="114" y="5"/>
                      <a:pt x="114" y="5"/>
                    </a:cubicBezTo>
                    <a:cubicBezTo>
                      <a:pt x="114" y="2"/>
                      <a:pt x="112" y="0"/>
                      <a:pt x="109" y="0"/>
                    </a:cubicBezTo>
                    <a:cubicBezTo>
                      <a:pt x="5" y="1"/>
                      <a:pt x="5" y="1"/>
                      <a:pt x="5" y="1"/>
                    </a:cubicBezTo>
                    <a:cubicBezTo>
                      <a:pt x="3" y="1"/>
                      <a:pt x="0" y="4"/>
                      <a:pt x="1" y="6"/>
                    </a:cubicBezTo>
                    <a:cubicBezTo>
                      <a:pt x="3" y="210"/>
                      <a:pt x="3" y="210"/>
                      <a:pt x="3" y="210"/>
                    </a:cubicBezTo>
                    <a:cubicBezTo>
                      <a:pt x="3" y="213"/>
                      <a:pt x="5" y="215"/>
                      <a:pt x="8" y="215"/>
                    </a:cubicBezTo>
                    <a:cubicBezTo>
                      <a:pt x="111" y="214"/>
                      <a:pt x="111" y="214"/>
                      <a:pt x="111" y="214"/>
                    </a:cubicBezTo>
                    <a:cubicBezTo>
                      <a:pt x="114" y="214"/>
                      <a:pt x="116" y="212"/>
                      <a:pt x="116" y="209"/>
                    </a:cubicBezTo>
                    <a:cubicBezTo>
                      <a:pt x="116" y="185"/>
                      <a:pt x="116" y="185"/>
                      <a:pt x="116" y="185"/>
                    </a:cubicBezTo>
                    <a:cubicBezTo>
                      <a:pt x="116" y="185"/>
                      <a:pt x="116" y="185"/>
                      <a:pt x="116" y="185"/>
                    </a:cubicBezTo>
                    <a:cubicBezTo>
                      <a:pt x="117" y="185"/>
                      <a:pt x="117" y="185"/>
                      <a:pt x="117" y="185"/>
                    </a:cubicBezTo>
                    <a:cubicBezTo>
                      <a:pt x="117" y="178"/>
                      <a:pt x="117" y="178"/>
                      <a:pt x="117" y="178"/>
                    </a:cubicBezTo>
                    <a:cubicBezTo>
                      <a:pt x="116" y="178"/>
                      <a:pt x="116" y="178"/>
                      <a:pt x="116" y="178"/>
                    </a:cubicBezTo>
                    <a:lnTo>
                      <a:pt x="116" y="17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09" name="Freeform 179">
                <a:extLst>
                  <a:ext uri="{FF2B5EF4-FFF2-40B4-BE49-F238E27FC236}">
                    <a16:creationId xmlns:a16="http://schemas.microsoft.com/office/drawing/2014/main" id="{B681B8D0-D499-FBC5-C1D1-58D318807956}"/>
                  </a:ext>
                </a:extLst>
              </p:cNvPr>
              <p:cNvSpPr>
                <a:spLocks/>
              </p:cNvSpPr>
              <p:nvPr/>
            </p:nvSpPr>
            <p:spPr bwMode="auto">
              <a:xfrm>
                <a:off x="3429689" y="3645952"/>
                <a:ext cx="186500" cy="1041888"/>
              </a:xfrm>
              <a:custGeom>
                <a:avLst/>
                <a:gdLst>
                  <a:gd name="T0" fmla="*/ 2147483646 w 44"/>
                  <a:gd name="T1" fmla="*/ 2147483646 h 245"/>
                  <a:gd name="T2" fmla="*/ 2147483646 w 44"/>
                  <a:gd name="T3" fmla="*/ 2147483646 h 245"/>
                  <a:gd name="T4" fmla="*/ 0 w 44"/>
                  <a:gd name="T5" fmla="*/ 2147483646 h 245"/>
                  <a:gd name="T6" fmla="*/ 2147483646 w 44"/>
                  <a:gd name="T7" fmla="*/ 2147483646 h 245"/>
                  <a:gd name="T8" fmla="*/ 2147483646 w 44"/>
                  <a:gd name="T9" fmla="*/ 2147483646 h 245"/>
                  <a:gd name="T10" fmla="*/ 2147483646 w 44"/>
                  <a:gd name="T11" fmla="*/ 2147483646 h 245"/>
                  <a:gd name="T12" fmla="*/ 2147483646 w 44"/>
                  <a:gd name="T13" fmla="*/ 2147483646 h 245"/>
                  <a:gd name="T14" fmla="*/ 2147483646 w 44"/>
                  <a:gd name="T15" fmla="*/ 2147483646 h 245"/>
                  <a:gd name="T16" fmla="*/ 2147483646 w 44"/>
                  <a:gd name="T17" fmla="*/ 2147483646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45">
                    <a:moveTo>
                      <a:pt x="7" y="232"/>
                    </a:moveTo>
                    <a:cubicBezTo>
                      <a:pt x="4" y="231"/>
                      <a:pt x="2" y="228"/>
                      <a:pt x="2" y="225"/>
                    </a:cubicBezTo>
                    <a:cubicBezTo>
                      <a:pt x="0" y="21"/>
                      <a:pt x="0" y="21"/>
                      <a:pt x="0" y="21"/>
                    </a:cubicBezTo>
                    <a:cubicBezTo>
                      <a:pt x="0" y="18"/>
                      <a:pt x="2" y="15"/>
                      <a:pt x="4" y="14"/>
                    </a:cubicBezTo>
                    <a:cubicBezTo>
                      <a:pt x="37" y="1"/>
                      <a:pt x="37" y="1"/>
                      <a:pt x="37" y="1"/>
                    </a:cubicBezTo>
                    <a:cubicBezTo>
                      <a:pt x="39" y="0"/>
                      <a:pt x="41" y="2"/>
                      <a:pt x="41" y="4"/>
                    </a:cubicBezTo>
                    <a:cubicBezTo>
                      <a:pt x="44" y="241"/>
                      <a:pt x="44" y="241"/>
                      <a:pt x="44" y="241"/>
                    </a:cubicBezTo>
                    <a:cubicBezTo>
                      <a:pt x="44" y="243"/>
                      <a:pt x="42" y="245"/>
                      <a:pt x="39" y="244"/>
                    </a:cubicBezTo>
                    <a:lnTo>
                      <a:pt x="7" y="232"/>
                    </a:lnTo>
                    <a:close/>
                  </a:path>
                </a:pathLst>
              </a:custGeom>
              <a:solidFill>
                <a:srgbClr val="C5C6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0" name="Freeform 180">
                <a:extLst>
                  <a:ext uri="{FF2B5EF4-FFF2-40B4-BE49-F238E27FC236}">
                    <a16:creationId xmlns:a16="http://schemas.microsoft.com/office/drawing/2014/main" id="{5C4FB3CD-6A86-20E3-FA5C-6B01587531F6}"/>
                  </a:ext>
                </a:extLst>
              </p:cNvPr>
              <p:cNvSpPr>
                <a:spLocks/>
              </p:cNvSpPr>
              <p:nvPr/>
            </p:nvSpPr>
            <p:spPr bwMode="auto">
              <a:xfrm>
                <a:off x="3415343" y="3645952"/>
                <a:ext cx="188293" cy="1041888"/>
              </a:xfrm>
              <a:custGeom>
                <a:avLst/>
                <a:gdLst>
                  <a:gd name="T0" fmla="*/ 2147483646 w 44"/>
                  <a:gd name="T1" fmla="*/ 2147483646 h 245"/>
                  <a:gd name="T2" fmla="*/ 2147483646 w 44"/>
                  <a:gd name="T3" fmla="*/ 2147483646 h 245"/>
                  <a:gd name="T4" fmla="*/ 0 w 44"/>
                  <a:gd name="T5" fmla="*/ 2147483646 h 245"/>
                  <a:gd name="T6" fmla="*/ 2147483646 w 44"/>
                  <a:gd name="T7" fmla="*/ 2147483646 h 245"/>
                  <a:gd name="T8" fmla="*/ 2147483646 w 44"/>
                  <a:gd name="T9" fmla="*/ 2147483646 h 245"/>
                  <a:gd name="T10" fmla="*/ 2147483646 w 44"/>
                  <a:gd name="T11" fmla="*/ 2147483646 h 245"/>
                  <a:gd name="T12" fmla="*/ 2147483646 w 44"/>
                  <a:gd name="T13" fmla="*/ 2147483646 h 245"/>
                  <a:gd name="T14" fmla="*/ 2147483646 w 44"/>
                  <a:gd name="T15" fmla="*/ 2147483646 h 245"/>
                  <a:gd name="T16" fmla="*/ 2147483646 w 44"/>
                  <a:gd name="T17" fmla="*/ 2147483646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45">
                    <a:moveTo>
                      <a:pt x="7" y="232"/>
                    </a:moveTo>
                    <a:cubicBezTo>
                      <a:pt x="4" y="231"/>
                      <a:pt x="2" y="228"/>
                      <a:pt x="2" y="225"/>
                    </a:cubicBezTo>
                    <a:cubicBezTo>
                      <a:pt x="0" y="21"/>
                      <a:pt x="0" y="21"/>
                      <a:pt x="0" y="21"/>
                    </a:cubicBezTo>
                    <a:cubicBezTo>
                      <a:pt x="0" y="18"/>
                      <a:pt x="2" y="15"/>
                      <a:pt x="4" y="14"/>
                    </a:cubicBezTo>
                    <a:cubicBezTo>
                      <a:pt x="37" y="1"/>
                      <a:pt x="37" y="1"/>
                      <a:pt x="37" y="1"/>
                    </a:cubicBezTo>
                    <a:cubicBezTo>
                      <a:pt x="39" y="0"/>
                      <a:pt x="41" y="2"/>
                      <a:pt x="41" y="4"/>
                    </a:cubicBezTo>
                    <a:cubicBezTo>
                      <a:pt x="44" y="241"/>
                      <a:pt x="44" y="241"/>
                      <a:pt x="44" y="241"/>
                    </a:cubicBezTo>
                    <a:cubicBezTo>
                      <a:pt x="44" y="243"/>
                      <a:pt x="42" y="245"/>
                      <a:pt x="39" y="244"/>
                    </a:cubicBezTo>
                    <a:lnTo>
                      <a:pt x="7" y="232"/>
                    </a:lnTo>
                    <a:close/>
                  </a:path>
                </a:pathLst>
              </a:custGeom>
              <a:solidFill>
                <a:srgbClr val="E7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1" name="Freeform 181">
                <a:extLst>
                  <a:ext uri="{FF2B5EF4-FFF2-40B4-BE49-F238E27FC236}">
                    <a16:creationId xmlns:a16="http://schemas.microsoft.com/office/drawing/2014/main" id="{B131B6E8-CF01-5BF6-06EE-1B2F0CFC26BF}"/>
                  </a:ext>
                </a:extLst>
              </p:cNvPr>
              <p:cNvSpPr>
                <a:spLocks/>
              </p:cNvSpPr>
              <p:nvPr/>
            </p:nvSpPr>
            <p:spPr bwMode="auto">
              <a:xfrm>
                <a:off x="3442243" y="3692577"/>
                <a:ext cx="130909" cy="948638"/>
              </a:xfrm>
              <a:custGeom>
                <a:avLst/>
                <a:gdLst>
                  <a:gd name="T0" fmla="*/ 0 w 73"/>
                  <a:gd name="T1" fmla="*/ 2147483646 h 529"/>
                  <a:gd name="T2" fmla="*/ 2147483646 w 73"/>
                  <a:gd name="T3" fmla="*/ 0 h 529"/>
                  <a:gd name="T4" fmla="*/ 2147483646 w 73"/>
                  <a:gd name="T5" fmla="*/ 2147483646 h 529"/>
                  <a:gd name="T6" fmla="*/ 2147483646 w 73"/>
                  <a:gd name="T7" fmla="*/ 2147483646 h 529"/>
                  <a:gd name="T8" fmla="*/ 0 w 73"/>
                  <a:gd name="T9" fmla="*/ 2147483646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29">
                    <a:moveTo>
                      <a:pt x="0" y="24"/>
                    </a:moveTo>
                    <a:lnTo>
                      <a:pt x="68" y="0"/>
                    </a:lnTo>
                    <a:lnTo>
                      <a:pt x="73" y="529"/>
                    </a:lnTo>
                    <a:lnTo>
                      <a:pt x="7" y="508"/>
                    </a:lnTo>
                    <a:lnTo>
                      <a:pt x="0" y="24"/>
                    </a:lnTo>
                    <a:close/>
                  </a:path>
                </a:pathLst>
              </a:custGeom>
              <a:solidFill>
                <a:srgbClr val="9AC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2" name="Freeform 182">
                <a:extLst>
                  <a:ext uri="{FF2B5EF4-FFF2-40B4-BE49-F238E27FC236}">
                    <a16:creationId xmlns:a16="http://schemas.microsoft.com/office/drawing/2014/main" id="{EF8C5E79-7799-EF5E-07DC-BDE3B415DBB9}"/>
                  </a:ext>
                </a:extLst>
              </p:cNvPr>
              <p:cNvSpPr>
                <a:spLocks/>
              </p:cNvSpPr>
              <p:nvPr/>
            </p:nvSpPr>
            <p:spPr bwMode="auto">
              <a:xfrm>
                <a:off x="2931162" y="3714096"/>
                <a:ext cx="484182" cy="914565"/>
              </a:xfrm>
              <a:custGeom>
                <a:avLst/>
                <a:gdLst>
                  <a:gd name="T0" fmla="*/ 2147483646 w 114"/>
                  <a:gd name="T1" fmla="*/ 2147483646 h 215"/>
                  <a:gd name="T2" fmla="*/ 2147483646 w 114"/>
                  <a:gd name="T3" fmla="*/ 2147483646 h 215"/>
                  <a:gd name="T4" fmla="*/ 0 w 114"/>
                  <a:gd name="T5" fmla="*/ 2147483646 h 215"/>
                  <a:gd name="T6" fmla="*/ 2147483646 w 114"/>
                  <a:gd name="T7" fmla="*/ 2147483646 h 215"/>
                  <a:gd name="T8" fmla="*/ 2147483646 w 114"/>
                  <a:gd name="T9" fmla="*/ 0 h 215"/>
                  <a:gd name="T10" fmla="*/ 2147483646 w 114"/>
                  <a:gd name="T11" fmla="*/ 2147483646 h 215"/>
                  <a:gd name="T12" fmla="*/ 2147483646 w 114"/>
                  <a:gd name="T13" fmla="*/ 2147483646 h 215"/>
                  <a:gd name="T14" fmla="*/ 2147483646 w 114"/>
                  <a:gd name="T15" fmla="*/ 2147483646 h 215"/>
                  <a:gd name="T16" fmla="*/ 2147483646 w 114"/>
                  <a:gd name="T17" fmla="*/ 2147483646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215">
                    <a:moveTo>
                      <a:pt x="7" y="215"/>
                    </a:moveTo>
                    <a:cubicBezTo>
                      <a:pt x="4" y="215"/>
                      <a:pt x="2" y="213"/>
                      <a:pt x="2" y="210"/>
                    </a:cubicBezTo>
                    <a:cubicBezTo>
                      <a:pt x="0" y="6"/>
                      <a:pt x="0" y="6"/>
                      <a:pt x="0" y="6"/>
                    </a:cubicBezTo>
                    <a:cubicBezTo>
                      <a:pt x="0" y="4"/>
                      <a:pt x="2" y="1"/>
                      <a:pt x="4" y="1"/>
                    </a:cubicBezTo>
                    <a:cubicBezTo>
                      <a:pt x="107" y="0"/>
                      <a:pt x="107" y="0"/>
                      <a:pt x="107" y="0"/>
                    </a:cubicBezTo>
                    <a:cubicBezTo>
                      <a:pt x="110" y="0"/>
                      <a:pt x="112" y="2"/>
                      <a:pt x="112" y="5"/>
                    </a:cubicBezTo>
                    <a:cubicBezTo>
                      <a:pt x="114" y="209"/>
                      <a:pt x="114" y="209"/>
                      <a:pt x="114" y="209"/>
                    </a:cubicBezTo>
                    <a:cubicBezTo>
                      <a:pt x="114" y="212"/>
                      <a:pt x="112" y="214"/>
                      <a:pt x="110" y="214"/>
                    </a:cubicBezTo>
                    <a:lnTo>
                      <a:pt x="7" y="215"/>
                    </a:lnTo>
                    <a:close/>
                  </a:path>
                </a:pathLst>
              </a:custGeom>
              <a:solidFill>
                <a:srgbClr val="E7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3" name="Freeform 183">
                <a:extLst>
                  <a:ext uri="{FF2B5EF4-FFF2-40B4-BE49-F238E27FC236}">
                    <a16:creationId xmlns:a16="http://schemas.microsoft.com/office/drawing/2014/main" id="{18C0AF61-3193-52DE-371A-A361C459FC6D}"/>
                  </a:ext>
                </a:extLst>
              </p:cNvPr>
              <p:cNvSpPr>
                <a:spLocks/>
              </p:cNvSpPr>
              <p:nvPr/>
            </p:nvSpPr>
            <p:spPr bwMode="auto">
              <a:xfrm>
                <a:off x="2983167" y="4029711"/>
                <a:ext cx="105803" cy="276163"/>
              </a:xfrm>
              <a:custGeom>
                <a:avLst/>
                <a:gdLst>
                  <a:gd name="T0" fmla="*/ 2147483646 w 25"/>
                  <a:gd name="T1" fmla="*/ 2147483646 h 65"/>
                  <a:gd name="T2" fmla="*/ 2147483646 w 25"/>
                  <a:gd name="T3" fmla="*/ 2147483646 h 65"/>
                  <a:gd name="T4" fmla="*/ 0 w 25"/>
                  <a:gd name="T5" fmla="*/ 2147483646 h 65"/>
                  <a:gd name="T6" fmla="*/ 2147483646 w 25"/>
                  <a:gd name="T7" fmla="*/ 0 h 65"/>
                  <a:gd name="T8" fmla="*/ 2147483646 w 25"/>
                  <a:gd name="T9" fmla="*/ 0 h 65"/>
                  <a:gd name="T10" fmla="*/ 2147483646 w 25"/>
                  <a:gd name="T11" fmla="*/ 2147483646 h 65"/>
                  <a:gd name="T12" fmla="*/ 2147483646 w 25"/>
                  <a:gd name="T13" fmla="*/ 2147483646 h 65"/>
                  <a:gd name="T14" fmla="*/ 2147483646 w 25"/>
                  <a:gd name="T15" fmla="*/ 2147483646 h 65"/>
                  <a:gd name="T16" fmla="*/ 2147483646 w 25"/>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65">
                    <a:moveTo>
                      <a:pt x="3" y="65"/>
                    </a:moveTo>
                    <a:cubicBezTo>
                      <a:pt x="2" y="65"/>
                      <a:pt x="1" y="64"/>
                      <a:pt x="1" y="63"/>
                    </a:cubicBezTo>
                    <a:cubicBezTo>
                      <a:pt x="0" y="3"/>
                      <a:pt x="0" y="3"/>
                      <a:pt x="0" y="3"/>
                    </a:cubicBezTo>
                    <a:cubicBezTo>
                      <a:pt x="0" y="1"/>
                      <a:pt x="1" y="0"/>
                      <a:pt x="3" y="0"/>
                    </a:cubicBezTo>
                    <a:cubicBezTo>
                      <a:pt x="22" y="0"/>
                      <a:pt x="22" y="0"/>
                      <a:pt x="22" y="0"/>
                    </a:cubicBezTo>
                    <a:cubicBezTo>
                      <a:pt x="24" y="0"/>
                      <a:pt x="25" y="1"/>
                      <a:pt x="25" y="2"/>
                    </a:cubicBezTo>
                    <a:cubicBezTo>
                      <a:pt x="25" y="63"/>
                      <a:pt x="25" y="63"/>
                      <a:pt x="25" y="63"/>
                    </a:cubicBezTo>
                    <a:cubicBezTo>
                      <a:pt x="25" y="64"/>
                      <a:pt x="24" y="65"/>
                      <a:pt x="23" y="65"/>
                    </a:cubicBezTo>
                    <a:lnTo>
                      <a:pt x="3"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4" name="Freeform 184">
                <a:extLst>
                  <a:ext uri="{FF2B5EF4-FFF2-40B4-BE49-F238E27FC236}">
                    <a16:creationId xmlns:a16="http://schemas.microsoft.com/office/drawing/2014/main" id="{0E0185D3-16E1-D532-35DA-2B1BC18941A2}"/>
                  </a:ext>
                </a:extLst>
              </p:cNvPr>
              <p:cNvSpPr>
                <a:spLocks/>
              </p:cNvSpPr>
              <p:nvPr/>
            </p:nvSpPr>
            <p:spPr bwMode="auto">
              <a:xfrm>
                <a:off x="2952681" y="4029711"/>
                <a:ext cx="21519" cy="136288"/>
              </a:xfrm>
              <a:custGeom>
                <a:avLst/>
                <a:gdLst>
                  <a:gd name="T0" fmla="*/ 2147483646 w 5"/>
                  <a:gd name="T1" fmla="*/ 2147483646 h 32"/>
                  <a:gd name="T2" fmla="*/ 0 w 5"/>
                  <a:gd name="T3" fmla="*/ 2147483646 h 32"/>
                  <a:gd name="T4" fmla="*/ 0 w 5"/>
                  <a:gd name="T5" fmla="*/ 2147483646 h 32"/>
                  <a:gd name="T6" fmla="*/ 0 w 5"/>
                  <a:gd name="T7" fmla="*/ 0 h 32"/>
                  <a:gd name="T8" fmla="*/ 2147483646 w 5"/>
                  <a:gd name="T9" fmla="*/ 0 h 32"/>
                  <a:gd name="T10" fmla="*/ 2147483646 w 5"/>
                  <a:gd name="T11" fmla="*/ 2147483646 h 32"/>
                  <a:gd name="T12" fmla="*/ 2147483646 w 5"/>
                  <a:gd name="T13" fmla="*/ 2147483646 h 32"/>
                  <a:gd name="T14" fmla="*/ 2147483646 w 5"/>
                  <a:gd name="T15" fmla="*/ 2147483646 h 32"/>
                  <a:gd name="T16" fmla="*/ 2147483646 w 5"/>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2">
                    <a:moveTo>
                      <a:pt x="1" y="32"/>
                    </a:moveTo>
                    <a:cubicBezTo>
                      <a:pt x="0" y="32"/>
                      <a:pt x="0" y="31"/>
                      <a:pt x="0" y="31"/>
                    </a:cubicBezTo>
                    <a:cubicBezTo>
                      <a:pt x="0" y="1"/>
                      <a:pt x="0" y="1"/>
                      <a:pt x="0" y="1"/>
                    </a:cubicBezTo>
                    <a:cubicBezTo>
                      <a:pt x="0" y="0"/>
                      <a:pt x="0" y="0"/>
                      <a:pt x="0" y="0"/>
                    </a:cubicBezTo>
                    <a:cubicBezTo>
                      <a:pt x="4" y="0"/>
                      <a:pt x="4" y="0"/>
                      <a:pt x="4" y="0"/>
                    </a:cubicBezTo>
                    <a:cubicBezTo>
                      <a:pt x="5" y="0"/>
                      <a:pt x="5" y="0"/>
                      <a:pt x="5" y="1"/>
                    </a:cubicBezTo>
                    <a:cubicBezTo>
                      <a:pt x="5" y="31"/>
                      <a:pt x="5" y="31"/>
                      <a:pt x="5" y="31"/>
                    </a:cubicBezTo>
                    <a:cubicBezTo>
                      <a:pt x="5" y="31"/>
                      <a:pt x="5" y="32"/>
                      <a:pt x="5" y="32"/>
                    </a:cubicBezTo>
                    <a:lnTo>
                      <a:pt x="1" y="3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5" name="Freeform 185">
                <a:extLst>
                  <a:ext uri="{FF2B5EF4-FFF2-40B4-BE49-F238E27FC236}">
                    <a16:creationId xmlns:a16="http://schemas.microsoft.com/office/drawing/2014/main" id="{17A0E70F-B7CA-1694-EE30-0C4C475B0D7F}"/>
                  </a:ext>
                </a:extLst>
              </p:cNvPr>
              <p:cNvSpPr>
                <a:spLocks/>
              </p:cNvSpPr>
              <p:nvPr/>
            </p:nvSpPr>
            <p:spPr bwMode="auto">
              <a:xfrm>
                <a:off x="2952681" y="4173172"/>
                <a:ext cx="25106" cy="136288"/>
              </a:xfrm>
              <a:custGeom>
                <a:avLst/>
                <a:gdLst>
                  <a:gd name="T0" fmla="*/ 2147483646 w 6"/>
                  <a:gd name="T1" fmla="*/ 2147483646 h 32"/>
                  <a:gd name="T2" fmla="*/ 0 w 6"/>
                  <a:gd name="T3" fmla="*/ 2147483646 h 32"/>
                  <a:gd name="T4" fmla="*/ 0 w 6"/>
                  <a:gd name="T5" fmla="*/ 2147483646 h 32"/>
                  <a:gd name="T6" fmla="*/ 2147483646 w 6"/>
                  <a:gd name="T7" fmla="*/ 0 h 32"/>
                  <a:gd name="T8" fmla="*/ 2147483646 w 6"/>
                  <a:gd name="T9" fmla="*/ 0 h 32"/>
                  <a:gd name="T10" fmla="*/ 2147483646 w 6"/>
                  <a:gd name="T11" fmla="*/ 2147483646 h 32"/>
                  <a:gd name="T12" fmla="*/ 2147483646 w 6"/>
                  <a:gd name="T13" fmla="*/ 2147483646 h 32"/>
                  <a:gd name="T14" fmla="*/ 2147483646 w 6"/>
                  <a:gd name="T15" fmla="*/ 2147483646 h 32"/>
                  <a:gd name="T16" fmla="*/ 2147483646 w 6"/>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32">
                    <a:moveTo>
                      <a:pt x="1" y="32"/>
                    </a:moveTo>
                    <a:cubicBezTo>
                      <a:pt x="1" y="32"/>
                      <a:pt x="0" y="31"/>
                      <a:pt x="0" y="31"/>
                    </a:cubicBezTo>
                    <a:cubicBezTo>
                      <a:pt x="0" y="1"/>
                      <a:pt x="0" y="1"/>
                      <a:pt x="0" y="1"/>
                    </a:cubicBezTo>
                    <a:cubicBezTo>
                      <a:pt x="0" y="0"/>
                      <a:pt x="0" y="0"/>
                      <a:pt x="1" y="0"/>
                    </a:cubicBezTo>
                    <a:cubicBezTo>
                      <a:pt x="5" y="0"/>
                      <a:pt x="5" y="0"/>
                      <a:pt x="5" y="0"/>
                    </a:cubicBezTo>
                    <a:cubicBezTo>
                      <a:pt x="5" y="0"/>
                      <a:pt x="5" y="0"/>
                      <a:pt x="5" y="1"/>
                    </a:cubicBezTo>
                    <a:cubicBezTo>
                      <a:pt x="6" y="31"/>
                      <a:pt x="6" y="31"/>
                      <a:pt x="6" y="31"/>
                    </a:cubicBezTo>
                    <a:cubicBezTo>
                      <a:pt x="6" y="31"/>
                      <a:pt x="5" y="31"/>
                      <a:pt x="5" y="31"/>
                    </a:cubicBezTo>
                    <a:lnTo>
                      <a:pt x="1" y="3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6" name="Freeform 186">
                <a:extLst>
                  <a:ext uri="{FF2B5EF4-FFF2-40B4-BE49-F238E27FC236}">
                    <a16:creationId xmlns:a16="http://schemas.microsoft.com/office/drawing/2014/main" id="{B4D439F6-D6E0-DF56-2271-4A17BAB572B1}"/>
                  </a:ext>
                </a:extLst>
              </p:cNvPr>
              <p:cNvSpPr>
                <a:spLocks/>
              </p:cNvSpPr>
              <p:nvPr/>
            </p:nvSpPr>
            <p:spPr bwMode="auto">
              <a:xfrm>
                <a:off x="3331060" y="3803759"/>
                <a:ext cx="30486" cy="43038"/>
              </a:xfrm>
              <a:custGeom>
                <a:avLst/>
                <a:gdLst>
                  <a:gd name="T0" fmla="*/ 2147483646 w 7"/>
                  <a:gd name="T1" fmla="*/ 2147483646 h 10"/>
                  <a:gd name="T2" fmla="*/ 0 w 7"/>
                  <a:gd name="T3" fmla="*/ 2147483646 h 10"/>
                  <a:gd name="T4" fmla="*/ 0 w 7"/>
                  <a:gd name="T5" fmla="*/ 2147483646 h 10"/>
                  <a:gd name="T6" fmla="*/ 2147483646 w 7"/>
                  <a:gd name="T7" fmla="*/ 0 h 10"/>
                  <a:gd name="T8" fmla="*/ 2147483646 w 7"/>
                  <a:gd name="T9" fmla="*/ 0 h 10"/>
                  <a:gd name="T10" fmla="*/ 2147483646 w 7"/>
                  <a:gd name="T11" fmla="*/ 2147483646 h 10"/>
                  <a:gd name="T12" fmla="*/ 2147483646 w 7"/>
                  <a:gd name="T13" fmla="*/ 2147483646 h 10"/>
                  <a:gd name="T14" fmla="*/ 2147483646 w 7"/>
                  <a:gd name="T15" fmla="*/ 2147483646 h 10"/>
                  <a:gd name="T16" fmla="*/ 2147483646 w 7"/>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10">
                    <a:moveTo>
                      <a:pt x="1" y="10"/>
                    </a:moveTo>
                    <a:cubicBezTo>
                      <a:pt x="0" y="10"/>
                      <a:pt x="0" y="9"/>
                      <a:pt x="0" y="8"/>
                    </a:cubicBezTo>
                    <a:cubicBezTo>
                      <a:pt x="0" y="2"/>
                      <a:pt x="0" y="2"/>
                      <a:pt x="0" y="2"/>
                    </a:cubicBezTo>
                    <a:cubicBezTo>
                      <a:pt x="0" y="1"/>
                      <a:pt x="0" y="0"/>
                      <a:pt x="1" y="0"/>
                    </a:cubicBezTo>
                    <a:cubicBezTo>
                      <a:pt x="6" y="0"/>
                      <a:pt x="6" y="0"/>
                      <a:pt x="6" y="0"/>
                    </a:cubicBezTo>
                    <a:cubicBezTo>
                      <a:pt x="7" y="0"/>
                      <a:pt x="7" y="1"/>
                      <a:pt x="7" y="2"/>
                    </a:cubicBezTo>
                    <a:cubicBezTo>
                      <a:pt x="7" y="8"/>
                      <a:pt x="7" y="8"/>
                      <a:pt x="7" y="8"/>
                    </a:cubicBezTo>
                    <a:cubicBezTo>
                      <a:pt x="7" y="9"/>
                      <a:pt x="7" y="10"/>
                      <a:pt x="6" y="10"/>
                    </a:cubicBezTo>
                    <a:lnTo>
                      <a:pt x="1" y="1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7" name="Freeform 187">
                <a:extLst>
                  <a:ext uri="{FF2B5EF4-FFF2-40B4-BE49-F238E27FC236}">
                    <a16:creationId xmlns:a16="http://schemas.microsoft.com/office/drawing/2014/main" id="{5A33509C-DEC4-6F80-89A3-CEB3DE2BAC74}"/>
                  </a:ext>
                </a:extLst>
              </p:cNvPr>
              <p:cNvSpPr>
                <a:spLocks/>
              </p:cNvSpPr>
              <p:nvPr/>
            </p:nvSpPr>
            <p:spPr bwMode="auto">
              <a:xfrm>
                <a:off x="3284435" y="3803759"/>
                <a:ext cx="34073" cy="43038"/>
              </a:xfrm>
              <a:custGeom>
                <a:avLst/>
                <a:gdLst>
                  <a:gd name="T0" fmla="*/ 2147483646 w 8"/>
                  <a:gd name="T1" fmla="*/ 2147483646 h 10"/>
                  <a:gd name="T2" fmla="*/ 0 w 8"/>
                  <a:gd name="T3" fmla="*/ 2147483646 h 10"/>
                  <a:gd name="T4" fmla="*/ 0 w 8"/>
                  <a:gd name="T5" fmla="*/ 2147483646 h 10"/>
                  <a:gd name="T6" fmla="*/ 2147483646 w 8"/>
                  <a:gd name="T7" fmla="*/ 0 h 10"/>
                  <a:gd name="T8" fmla="*/ 2147483646 w 8"/>
                  <a:gd name="T9" fmla="*/ 0 h 10"/>
                  <a:gd name="T10" fmla="*/ 2147483646 w 8"/>
                  <a:gd name="T11" fmla="*/ 2147483646 h 10"/>
                  <a:gd name="T12" fmla="*/ 2147483646 w 8"/>
                  <a:gd name="T13" fmla="*/ 2147483646 h 10"/>
                  <a:gd name="T14" fmla="*/ 2147483646 w 8"/>
                  <a:gd name="T15" fmla="*/ 2147483646 h 10"/>
                  <a:gd name="T16" fmla="*/ 2147483646 w 8"/>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0">
                    <a:moveTo>
                      <a:pt x="2" y="10"/>
                    </a:moveTo>
                    <a:cubicBezTo>
                      <a:pt x="1" y="10"/>
                      <a:pt x="0" y="9"/>
                      <a:pt x="0" y="9"/>
                    </a:cubicBezTo>
                    <a:cubicBezTo>
                      <a:pt x="0" y="2"/>
                      <a:pt x="0" y="2"/>
                      <a:pt x="0" y="2"/>
                    </a:cubicBezTo>
                    <a:cubicBezTo>
                      <a:pt x="0" y="1"/>
                      <a:pt x="1" y="0"/>
                      <a:pt x="2" y="0"/>
                    </a:cubicBezTo>
                    <a:cubicBezTo>
                      <a:pt x="7" y="0"/>
                      <a:pt x="7" y="0"/>
                      <a:pt x="7" y="0"/>
                    </a:cubicBezTo>
                    <a:cubicBezTo>
                      <a:pt x="7" y="0"/>
                      <a:pt x="8" y="1"/>
                      <a:pt x="8" y="2"/>
                    </a:cubicBezTo>
                    <a:cubicBezTo>
                      <a:pt x="8" y="8"/>
                      <a:pt x="8" y="8"/>
                      <a:pt x="8" y="8"/>
                    </a:cubicBezTo>
                    <a:cubicBezTo>
                      <a:pt x="8" y="9"/>
                      <a:pt x="8" y="10"/>
                      <a:pt x="7" y="10"/>
                    </a:cubicBezTo>
                    <a:lnTo>
                      <a:pt x="2" y="1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8" name="Freeform 188">
                <a:extLst>
                  <a:ext uri="{FF2B5EF4-FFF2-40B4-BE49-F238E27FC236}">
                    <a16:creationId xmlns:a16="http://schemas.microsoft.com/office/drawing/2014/main" id="{987B11A0-9352-F4F7-40BB-3761D5A5369D}"/>
                  </a:ext>
                </a:extLst>
              </p:cNvPr>
              <p:cNvSpPr>
                <a:spLocks/>
              </p:cNvSpPr>
              <p:nvPr/>
            </p:nvSpPr>
            <p:spPr bwMode="auto">
              <a:xfrm>
                <a:off x="3284435" y="3859350"/>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7"/>
                    </a:cubicBezTo>
                    <a:cubicBezTo>
                      <a:pt x="0" y="2"/>
                      <a:pt x="0" y="2"/>
                      <a:pt x="0" y="2"/>
                    </a:cubicBezTo>
                    <a:cubicBezTo>
                      <a:pt x="0" y="1"/>
                      <a:pt x="1" y="0"/>
                      <a:pt x="2" y="0"/>
                    </a:cubicBezTo>
                    <a:cubicBezTo>
                      <a:pt x="7" y="0"/>
                      <a:pt x="7" y="0"/>
                      <a:pt x="7" y="0"/>
                    </a:cubicBezTo>
                    <a:cubicBezTo>
                      <a:pt x="8" y="0"/>
                      <a:pt x="8" y="1"/>
                      <a:pt x="8" y="2"/>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19" name="Freeform 189">
                <a:extLst>
                  <a:ext uri="{FF2B5EF4-FFF2-40B4-BE49-F238E27FC236}">
                    <a16:creationId xmlns:a16="http://schemas.microsoft.com/office/drawing/2014/main" id="{659CCD2A-B872-F779-EBEB-7446935CB2D5}"/>
                  </a:ext>
                </a:extLst>
              </p:cNvPr>
              <p:cNvSpPr>
                <a:spLocks/>
              </p:cNvSpPr>
              <p:nvPr/>
            </p:nvSpPr>
            <p:spPr bwMode="auto">
              <a:xfrm>
                <a:off x="3237811" y="3871903"/>
                <a:ext cx="37659"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7"/>
                    </a:cubicBezTo>
                    <a:cubicBezTo>
                      <a:pt x="0" y="2"/>
                      <a:pt x="0" y="2"/>
                      <a:pt x="0" y="2"/>
                    </a:cubicBezTo>
                    <a:cubicBezTo>
                      <a:pt x="0" y="1"/>
                      <a:pt x="1" y="0"/>
                      <a:pt x="2" y="0"/>
                    </a:cubicBezTo>
                    <a:cubicBezTo>
                      <a:pt x="7" y="0"/>
                      <a:pt x="7" y="0"/>
                      <a:pt x="7" y="0"/>
                    </a:cubicBezTo>
                    <a:cubicBezTo>
                      <a:pt x="8" y="0"/>
                      <a:pt x="9" y="1"/>
                      <a:pt x="9" y="2"/>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0" name="Freeform 190">
                <a:extLst>
                  <a:ext uri="{FF2B5EF4-FFF2-40B4-BE49-F238E27FC236}">
                    <a16:creationId xmlns:a16="http://schemas.microsoft.com/office/drawing/2014/main" id="{4BBC8613-54DD-7EBC-988B-93FCE18F0855}"/>
                  </a:ext>
                </a:extLst>
              </p:cNvPr>
              <p:cNvSpPr>
                <a:spLocks/>
              </p:cNvSpPr>
              <p:nvPr/>
            </p:nvSpPr>
            <p:spPr bwMode="auto">
              <a:xfrm>
                <a:off x="3241397" y="3918528"/>
                <a:ext cx="34073" cy="37659"/>
              </a:xfrm>
              <a:custGeom>
                <a:avLst/>
                <a:gdLst>
                  <a:gd name="T0" fmla="*/ 2147483646 w 8"/>
                  <a:gd name="T1" fmla="*/ 2147483646 h 9"/>
                  <a:gd name="T2" fmla="*/ 0 w 8"/>
                  <a:gd name="T3" fmla="*/ 2147483646 h 9"/>
                  <a:gd name="T4" fmla="*/ 0 w 8"/>
                  <a:gd name="T5" fmla="*/ 2147483646 h 9"/>
                  <a:gd name="T6" fmla="*/ 2147483646 w 8"/>
                  <a:gd name="T7" fmla="*/ 0 h 9"/>
                  <a:gd name="T8" fmla="*/ 2147483646 w 8"/>
                  <a:gd name="T9" fmla="*/ 0 h 9"/>
                  <a:gd name="T10" fmla="*/ 2147483646 w 8"/>
                  <a:gd name="T11" fmla="*/ 2147483646 h 9"/>
                  <a:gd name="T12" fmla="*/ 2147483646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1" y="9"/>
                    </a:moveTo>
                    <a:cubicBezTo>
                      <a:pt x="0" y="9"/>
                      <a:pt x="0" y="8"/>
                      <a:pt x="0" y="7"/>
                    </a:cubicBezTo>
                    <a:cubicBezTo>
                      <a:pt x="0" y="2"/>
                      <a:pt x="0" y="2"/>
                      <a:pt x="0" y="2"/>
                    </a:cubicBezTo>
                    <a:cubicBezTo>
                      <a:pt x="0" y="1"/>
                      <a:pt x="0" y="0"/>
                      <a:pt x="1" y="0"/>
                    </a:cubicBezTo>
                    <a:cubicBezTo>
                      <a:pt x="6" y="0"/>
                      <a:pt x="6" y="0"/>
                      <a:pt x="6" y="0"/>
                    </a:cubicBezTo>
                    <a:cubicBezTo>
                      <a:pt x="7" y="0"/>
                      <a:pt x="8" y="1"/>
                      <a:pt x="8" y="2"/>
                    </a:cubicBezTo>
                    <a:cubicBezTo>
                      <a:pt x="8" y="7"/>
                      <a:pt x="8" y="7"/>
                      <a:pt x="8" y="7"/>
                    </a:cubicBezTo>
                    <a:cubicBezTo>
                      <a:pt x="8" y="8"/>
                      <a:pt x="7" y="8"/>
                      <a:pt x="6" y="9"/>
                    </a:cubicBezTo>
                    <a:lnTo>
                      <a:pt x="1"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1" name="Freeform 191">
                <a:extLst>
                  <a:ext uri="{FF2B5EF4-FFF2-40B4-BE49-F238E27FC236}">
                    <a16:creationId xmlns:a16="http://schemas.microsoft.com/office/drawing/2014/main" id="{5CA0D67F-1522-C8EF-7BEA-7D90BF368D68}"/>
                  </a:ext>
                </a:extLst>
              </p:cNvPr>
              <p:cNvSpPr>
                <a:spLocks/>
              </p:cNvSpPr>
              <p:nvPr/>
            </p:nvSpPr>
            <p:spPr bwMode="auto">
              <a:xfrm>
                <a:off x="3241397" y="3970532"/>
                <a:ext cx="34073" cy="32279"/>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7"/>
                      <a:pt x="0" y="6"/>
                    </a:cubicBezTo>
                    <a:cubicBezTo>
                      <a:pt x="0" y="1"/>
                      <a:pt x="0" y="1"/>
                      <a:pt x="0" y="1"/>
                    </a:cubicBezTo>
                    <a:cubicBezTo>
                      <a:pt x="0" y="1"/>
                      <a:pt x="0" y="0"/>
                      <a:pt x="1" y="0"/>
                    </a:cubicBezTo>
                    <a:cubicBezTo>
                      <a:pt x="6" y="0"/>
                      <a:pt x="6" y="0"/>
                      <a:pt x="6" y="0"/>
                    </a:cubicBezTo>
                    <a:cubicBezTo>
                      <a:pt x="7" y="0"/>
                      <a:pt x="8" y="1"/>
                      <a:pt x="8" y="1"/>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2" name="Freeform 192">
                <a:extLst>
                  <a:ext uri="{FF2B5EF4-FFF2-40B4-BE49-F238E27FC236}">
                    <a16:creationId xmlns:a16="http://schemas.microsoft.com/office/drawing/2014/main" id="{8B9E030C-D547-4B9C-3841-7E7155AED317}"/>
                  </a:ext>
                </a:extLst>
              </p:cNvPr>
              <p:cNvSpPr>
                <a:spLocks/>
              </p:cNvSpPr>
              <p:nvPr/>
            </p:nvSpPr>
            <p:spPr bwMode="auto">
              <a:xfrm>
                <a:off x="3241397" y="4017157"/>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1" y="0"/>
                    </a:cubicBezTo>
                    <a:cubicBezTo>
                      <a:pt x="6" y="0"/>
                      <a:pt x="6" y="0"/>
                      <a:pt x="6" y="0"/>
                    </a:cubicBezTo>
                    <a:cubicBezTo>
                      <a:pt x="7" y="0"/>
                      <a:pt x="8" y="1"/>
                      <a:pt x="8" y="2"/>
                    </a:cubicBezTo>
                    <a:cubicBezTo>
                      <a:pt x="8" y="7"/>
                      <a:pt x="8" y="7"/>
                      <a:pt x="8" y="7"/>
                    </a:cubicBezTo>
                    <a:cubicBezTo>
                      <a:pt x="8" y="8"/>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3" name="Freeform 193">
                <a:extLst>
                  <a:ext uri="{FF2B5EF4-FFF2-40B4-BE49-F238E27FC236}">
                    <a16:creationId xmlns:a16="http://schemas.microsoft.com/office/drawing/2014/main" id="{2B098A07-9C95-6BBB-E15C-71AD41BB6195}"/>
                  </a:ext>
                </a:extLst>
              </p:cNvPr>
              <p:cNvSpPr>
                <a:spLocks/>
              </p:cNvSpPr>
              <p:nvPr/>
            </p:nvSpPr>
            <p:spPr bwMode="auto">
              <a:xfrm>
                <a:off x="3241397" y="4067369"/>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1"/>
                      <a:pt x="0" y="1"/>
                      <a:pt x="0" y="1"/>
                    </a:cubicBezTo>
                    <a:cubicBezTo>
                      <a:pt x="0" y="0"/>
                      <a:pt x="1" y="0"/>
                      <a:pt x="2" y="0"/>
                    </a:cubicBezTo>
                    <a:cubicBezTo>
                      <a:pt x="6" y="0"/>
                      <a:pt x="6" y="0"/>
                      <a:pt x="6" y="0"/>
                    </a:cubicBezTo>
                    <a:cubicBezTo>
                      <a:pt x="7" y="0"/>
                      <a:pt x="8" y="0"/>
                      <a:pt x="8" y="1"/>
                    </a:cubicBezTo>
                    <a:cubicBezTo>
                      <a:pt x="8" y="6"/>
                      <a:pt x="8" y="6"/>
                      <a:pt x="8" y="6"/>
                    </a:cubicBezTo>
                    <a:cubicBezTo>
                      <a:pt x="8" y="7"/>
                      <a:pt x="7"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4" name="Freeform 194">
                <a:extLst>
                  <a:ext uri="{FF2B5EF4-FFF2-40B4-BE49-F238E27FC236}">
                    <a16:creationId xmlns:a16="http://schemas.microsoft.com/office/drawing/2014/main" id="{7FD300EA-143B-1167-1471-A31F2CA75AC4}"/>
                  </a:ext>
                </a:extLst>
              </p:cNvPr>
              <p:cNvSpPr>
                <a:spLocks/>
              </p:cNvSpPr>
              <p:nvPr/>
            </p:nvSpPr>
            <p:spPr bwMode="auto">
              <a:xfrm>
                <a:off x="3241397" y="4113994"/>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2"/>
                      <a:pt x="0" y="2"/>
                      <a:pt x="0" y="2"/>
                    </a:cubicBezTo>
                    <a:cubicBezTo>
                      <a:pt x="0" y="1"/>
                      <a:pt x="1" y="0"/>
                      <a:pt x="2" y="0"/>
                    </a:cubicBezTo>
                    <a:cubicBezTo>
                      <a:pt x="7" y="0"/>
                      <a:pt x="7" y="0"/>
                      <a:pt x="7" y="0"/>
                    </a:cubicBezTo>
                    <a:cubicBezTo>
                      <a:pt x="8" y="0"/>
                      <a:pt x="8" y="1"/>
                      <a:pt x="8" y="2"/>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5" name="Freeform 195">
                <a:extLst>
                  <a:ext uri="{FF2B5EF4-FFF2-40B4-BE49-F238E27FC236}">
                    <a16:creationId xmlns:a16="http://schemas.microsoft.com/office/drawing/2014/main" id="{075A27A1-B7D3-0089-4DF0-5A1407A6290B}"/>
                  </a:ext>
                </a:extLst>
              </p:cNvPr>
              <p:cNvSpPr>
                <a:spLocks/>
              </p:cNvSpPr>
              <p:nvPr/>
            </p:nvSpPr>
            <p:spPr bwMode="auto">
              <a:xfrm>
                <a:off x="3241397" y="4160619"/>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2" y="0"/>
                    </a:cubicBezTo>
                    <a:cubicBezTo>
                      <a:pt x="7" y="0"/>
                      <a:pt x="7" y="0"/>
                      <a:pt x="7" y="0"/>
                    </a:cubicBezTo>
                    <a:cubicBezTo>
                      <a:pt x="8" y="0"/>
                      <a:pt x="8" y="1"/>
                      <a:pt x="8" y="2"/>
                    </a:cubicBezTo>
                    <a:cubicBezTo>
                      <a:pt x="8" y="7"/>
                      <a:pt x="8" y="7"/>
                      <a:pt x="8" y="7"/>
                    </a:cubicBezTo>
                    <a:cubicBezTo>
                      <a:pt x="8" y="8"/>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6" name="Freeform 196">
                <a:extLst>
                  <a:ext uri="{FF2B5EF4-FFF2-40B4-BE49-F238E27FC236}">
                    <a16:creationId xmlns:a16="http://schemas.microsoft.com/office/drawing/2014/main" id="{D2757401-4358-C4D4-5872-A83BAA1D01FA}"/>
                  </a:ext>
                </a:extLst>
              </p:cNvPr>
              <p:cNvSpPr>
                <a:spLocks/>
              </p:cNvSpPr>
              <p:nvPr/>
            </p:nvSpPr>
            <p:spPr bwMode="auto">
              <a:xfrm>
                <a:off x="3241397" y="4212624"/>
                <a:ext cx="39452"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6"/>
                    </a:cubicBezTo>
                    <a:cubicBezTo>
                      <a:pt x="0" y="1"/>
                      <a:pt x="0" y="1"/>
                      <a:pt x="0" y="1"/>
                    </a:cubicBezTo>
                    <a:cubicBezTo>
                      <a:pt x="0" y="0"/>
                      <a:pt x="1" y="0"/>
                      <a:pt x="2" y="0"/>
                    </a:cubicBezTo>
                    <a:cubicBezTo>
                      <a:pt x="7" y="0"/>
                      <a:pt x="7" y="0"/>
                      <a:pt x="7" y="0"/>
                    </a:cubicBezTo>
                    <a:cubicBezTo>
                      <a:pt x="8" y="0"/>
                      <a:pt x="8" y="0"/>
                      <a:pt x="8" y="1"/>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7" name="Freeform 197">
                <a:extLst>
                  <a:ext uri="{FF2B5EF4-FFF2-40B4-BE49-F238E27FC236}">
                    <a16:creationId xmlns:a16="http://schemas.microsoft.com/office/drawing/2014/main" id="{9227509A-33E5-42B4-90D0-3E3FE6AC8025}"/>
                  </a:ext>
                </a:extLst>
              </p:cNvPr>
              <p:cNvSpPr>
                <a:spLocks/>
              </p:cNvSpPr>
              <p:nvPr/>
            </p:nvSpPr>
            <p:spPr bwMode="auto">
              <a:xfrm>
                <a:off x="3241397" y="4259249"/>
                <a:ext cx="39452"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8"/>
                      <a:pt x="0" y="7"/>
                    </a:cubicBezTo>
                    <a:cubicBezTo>
                      <a:pt x="0" y="2"/>
                      <a:pt x="0" y="2"/>
                      <a:pt x="0" y="2"/>
                    </a:cubicBezTo>
                    <a:cubicBezTo>
                      <a:pt x="0" y="1"/>
                      <a:pt x="1" y="0"/>
                      <a:pt x="2" y="0"/>
                    </a:cubicBezTo>
                    <a:cubicBezTo>
                      <a:pt x="7" y="0"/>
                      <a:pt x="7" y="0"/>
                      <a:pt x="7" y="0"/>
                    </a:cubicBezTo>
                    <a:cubicBezTo>
                      <a:pt x="8" y="0"/>
                      <a:pt x="9" y="1"/>
                      <a:pt x="9" y="2"/>
                    </a:cubicBezTo>
                    <a:cubicBezTo>
                      <a:pt x="9" y="7"/>
                      <a:pt x="9" y="7"/>
                      <a:pt x="9" y="7"/>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8" name="Freeform 198">
                <a:extLst>
                  <a:ext uri="{FF2B5EF4-FFF2-40B4-BE49-F238E27FC236}">
                    <a16:creationId xmlns:a16="http://schemas.microsoft.com/office/drawing/2014/main" id="{92C9E863-A366-269D-9EFF-7B4D5E27254E}"/>
                  </a:ext>
                </a:extLst>
              </p:cNvPr>
              <p:cNvSpPr>
                <a:spLocks/>
              </p:cNvSpPr>
              <p:nvPr/>
            </p:nvSpPr>
            <p:spPr bwMode="auto">
              <a:xfrm>
                <a:off x="3246776" y="4305874"/>
                <a:ext cx="34073" cy="37659"/>
              </a:xfrm>
              <a:custGeom>
                <a:avLst/>
                <a:gdLst>
                  <a:gd name="T0" fmla="*/ 2147483646 w 8"/>
                  <a:gd name="T1" fmla="*/ 2147483646 h 9"/>
                  <a:gd name="T2" fmla="*/ 0 w 8"/>
                  <a:gd name="T3" fmla="*/ 2147483646 h 9"/>
                  <a:gd name="T4" fmla="*/ 0 w 8"/>
                  <a:gd name="T5" fmla="*/ 2147483646 h 9"/>
                  <a:gd name="T6" fmla="*/ 2147483646 w 8"/>
                  <a:gd name="T7" fmla="*/ 2147483646 h 9"/>
                  <a:gd name="T8" fmla="*/ 2147483646 w 8"/>
                  <a:gd name="T9" fmla="*/ 0 h 9"/>
                  <a:gd name="T10" fmla="*/ 2147483646 w 8"/>
                  <a:gd name="T11" fmla="*/ 2147483646 h 9"/>
                  <a:gd name="T12" fmla="*/ 2147483646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1" y="9"/>
                    </a:moveTo>
                    <a:cubicBezTo>
                      <a:pt x="0" y="9"/>
                      <a:pt x="0" y="8"/>
                      <a:pt x="0" y="7"/>
                    </a:cubicBezTo>
                    <a:cubicBezTo>
                      <a:pt x="0" y="2"/>
                      <a:pt x="0" y="2"/>
                      <a:pt x="0" y="2"/>
                    </a:cubicBezTo>
                    <a:cubicBezTo>
                      <a:pt x="0" y="1"/>
                      <a:pt x="0" y="1"/>
                      <a:pt x="1" y="1"/>
                    </a:cubicBezTo>
                    <a:cubicBezTo>
                      <a:pt x="6" y="0"/>
                      <a:pt x="6" y="0"/>
                      <a:pt x="6" y="0"/>
                    </a:cubicBezTo>
                    <a:cubicBezTo>
                      <a:pt x="7" y="0"/>
                      <a:pt x="8" y="1"/>
                      <a:pt x="8" y="2"/>
                    </a:cubicBezTo>
                    <a:cubicBezTo>
                      <a:pt x="8" y="7"/>
                      <a:pt x="8" y="7"/>
                      <a:pt x="8" y="7"/>
                    </a:cubicBezTo>
                    <a:cubicBezTo>
                      <a:pt x="8" y="8"/>
                      <a:pt x="7" y="9"/>
                      <a:pt x="6" y="9"/>
                    </a:cubicBezTo>
                    <a:lnTo>
                      <a:pt x="1"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29" name="Freeform 199">
                <a:extLst>
                  <a:ext uri="{FF2B5EF4-FFF2-40B4-BE49-F238E27FC236}">
                    <a16:creationId xmlns:a16="http://schemas.microsoft.com/office/drawing/2014/main" id="{8AC9F45C-569C-0852-31E9-2F52F76696B7}"/>
                  </a:ext>
                </a:extLst>
              </p:cNvPr>
              <p:cNvSpPr>
                <a:spLocks/>
              </p:cNvSpPr>
              <p:nvPr/>
            </p:nvSpPr>
            <p:spPr bwMode="auto">
              <a:xfrm>
                <a:off x="3246776" y="4356085"/>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7"/>
                      <a:pt x="0" y="6"/>
                    </a:cubicBezTo>
                    <a:cubicBezTo>
                      <a:pt x="0" y="2"/>
                      <a:pt x="0" y="2"/>
                      <a:pt x="0" y="2"/>
                    </a:cubicBezTo>
                    <a:cubicBezTo>
                      <a:pt x="0" y="1"/>
                      <a:pt x="0" y="0"/>
                      <a:pt x="1" y="0"/>
                    </a:cubicBezTo>
                    <a:cubicBezTo>
                      <a:pt x="6" y="0"/>
                      <a:pt x="6" y="0"/>
                      <a:pt x="6" y="0"/>
                    </a:cubicBezTo>
                    <a:cubicBezTo>
                      <a:pt x="7" y="0"/>
                      <a:pt x="8" y="1"/>
                      <a:pt x="8" y="1"/>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0" name="Freeform 200">
                <a:extLst>
                  <a:ext uri="{FF2B5EF4-FFF2-40B4-BE49-F238E27FC236}">
                    <a16:creationId xmlns:a16="http://schemas.microsoft.com/office/drawing/2014/main" id="{7CACC74C-2510-CA3F-0631-3DC83F449EDB}"/>
                  </a:ext>
                </a:extLst>
              </p:cNvPr>
              <p:cNvSpPr>
                <a:spLocks/>
              </p:cNvSpPr>
              <p:nvPr/>
            </p:nvSpPr>
            <p:spPr bwMode="auto">
              <a:xfrm>
                <a:off x="3194772" y="3889836"/>
                <a:ext cx="34073" cy="32279"/>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1" y="8"/>
                      <a:pt x="0" y="7"/>
                      <a:pt x="0" y="6"/>
                    </a:cubicBezTo>
                    <a:cubicBezTo>
                      <a:pt x="0" y="2"/>
                      <a:pt x="0" y="2"/>
                      <a:pt x="0" y="2"/>
                    </a:cubicBezTo>
                    <a:cubicBezTo>
                      <a:pt x="0" y="1"/>
                      <a:pt x="0" y="0"/>
                      <a:pt x="1" y="0"/>
                    </a:cubicBezTo>
                    <a:cubicBezTo>
                      <a:pt x="6" y="0"/>
                      <a:pt x="6" y="0"/>
                      <a:pt x="6" y="0"/>
                    </a:cubicBezTo>
                    <a:cubicBezTo>
                      <a:pt x="7" y="0"/>
                      <a:pt x="8" y="1"/>
                      <a:pt x="8" y="2"/>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1" name="Freeform 201">
                <a:extLst>
                  <a:ext uri="{FF2B5EF4-FFF2-40B4-BE49-F238E27FC236}">
                    <a16:creationId xmlns:a16="http://schemas.microsoft.com/office/drawing/2014/main" id="{80C8C9D4-87D2-0102-739F-98082E38A4A2}"/>
                  </a:ext>
                </a:extLst>
              </p:cNvPr>
              <p:cNvSpPr>
                <a:spLocks/>
              </p:cNvSpPr>
              <p:nvPr/>
            </p:nvSpPr>
            <p:spPr bwMode="auto">
              <a:xfrm>
                <a:off x="3194772" y="3936461"/>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1" y="0"/>
                    </a:cubicBezTo>
                    <a:cubicBezTo>
                      <a:pt x="6" y="0"/>
                      <a:pt x="6" y="0"/>
                      <a:pt x="6" y="0"/>
                    </a:cubicBezTo>
                    <a:cubicBezTo>
                      <a:pt x="7" y="0"/>
                      <a:pt x="8" y="1"/>
                      <a:pt x="8" y="2"/>
                    </a:cubicBezTo>
                    <a:cubicBezTo>
                      <a:pt x="8" y="7"/>
                      <a:pt x="8" y="7"/>
                      <a:pt x="8" y="7"/>
                    </a:cubicBezTo>
                    <a:cubicBezTo>
                      <a:pt x="8" y="8"/>
                      <a:pt x="7"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2" name="Freeform 202">
                <a:extLst>
                  <a:ext uri="{FF2B5EF4-FFF2-40B4-BE49-F238E27FC236}">
                    <a16:creationId xmlns:a16="http://schemas.microsoft.com/office/drawing/2014/main" id="{C7242967-E7AC-B98A-F0E8-F12CD966FBFD}"/>
                  </a:ext>
                </a:extLst>
              </p:cNvPr>
              <p:cNvSpPr>
                <a:spLocks/>
              </p:cNvSpPr>
              <p:nvPr/>
            </p:nvSpPr>
            <p:spPr bwMode="auto">
              <a:xfrm>
                <a:off x="3194772" y="3986672"/>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1"/>
                      <a:pt x="0" y="1"/>
                      <a:pt x="0" y="1"/>
                    </a:cubicBezTo>
                    <a:cubicBezTo>
                      <a:pt x="0" y="0"/>
                      <a:pt x="1" y="0"/>
                      <a:pt x="2" y="0"/>
                    </a:cubicBezTo>
                    <a:cubicBezTo>
                      <a:pt x="7" y="0"/>
                      <a:pt x="7" y="0"/>
                      <a:pt x="7" y="0"/>
                    </a:cubicBezTo>
                    <a:cubicBezTo>
                      <a:pt x="7" y="0"/>
                      <a:pt x="8" y="0"/>
                      <a:pt x="8" y="1"/>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3" name="Freeform 203">
                <a:extLst>
                  <a:ext uri="{FF2B5EF4-FFF2-40B4-BE49-F238E27FC236}">
                    <a16:creationId xmlns:a16="http://schemas.microsoft.com/office/drawing/2014/main" id="{3DB0A974-DFEF-1DF2-B185-CFC69BAEF286}"/>
                  </a:ext>
                </a:extLst>
              </p:cNvPr>
              <p:cNvSpPr>
                <a:spLocks/>
              </p:cNvSpPr>
              <p:nvPr/>
            </p:nvSpPr>
            <p:spPr bwMode="auto">
              <a:xfrm>
                <a:off x="3194772" y="4033297"/>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7"/>
                    </a:cubicBezTo>
                    <a:cubicBezTo>
                      <a:pt x="0" y="2"/>
                      <a:pt x="0" y="2"/>
                      <a:pt x="0" y="2"/>
                    </a:cubicBezTo>
                    <a:cubicBezTo>
                      <a:pt x="0" y="1"/>
                      <a:pt x="1" y="0"/>
                      <a:pt x="2" y="0"/>
                    </a:cubicBezTo>
                    <a:cubicBezTo>
                      <a:pt x="7" y="0"/>
                      <a:pt x="7" y="0"/>
                      <a:pt x="7" y="0"/>
                    </a:cubicBezTo>
                    <a:cubicBezTo>
                      <a:pt x="8" y="0"/>
                      <a:pt x="8" y="1"/>
                      <a:pt x="8" y="2"/>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4" name="Freeform 204">
                <a:extLst>
                  <a:ext uri="{FF2B5EF4-FFF2-40B4-BE49-F238E27FC236}">
                    <a16:creationId xmlns:a16="http://schemas.microsoft.com/office/drawing/2014/main" id="{9BB2167C-9B25-9544-9A56-805B8ABFAF14}"/>
                  </a:ext>
                </a:extLst>
              </p:cNvPr>
              <p:cNvSpPr>
                <a:spLocks/>
              </p:cNvSpPr>
              <p:nvPr/>
            </p:nvSpPr>
            <p:spPr bwMode="auto">
              <a:xfrm>
                <a:off x="3194772" y="4079922"/>
                <a:ext cx="34073" cy="37659"/>
              </a:xfrm>
              <a:custGeom>
                <a:avLst/>
                <a:gdLst>
                  <a:gd name="T0" fmla="*/ 2147483646 w 8"/>
                  <a:gd name="T1" fmla="*/ 2147483646 h 9"/>
                  <a:gd name="T2" fmla="*/ 0 w 8"/>
                  <a:gd name="T3" fmla="*/ 2147483646 h 9"/>
                  <a:gd name="T4" fmla="*/ 0 w 8"/>
                  <a:gd name="T5" fmla="*/ 2147483646 h 9"/>
                  <a:gd name="T6" fmla="*/ 2147483646 w 8"/>
                  <a:gd name="T7" fmla="*/ 0 h 9"/>
                  <a:gd name="T8" fmla="*/ 2147483646 w 8"/>
                  <a:gd name="T9" fmla="*/ 0 h 9"/>
                  <a:gd name="T10" fmla="*/ 2147483646 w 8"/>
                  <a:gd name="T11" fmla="*/ 2147483646 h 9"/>
                  <a:gd name="T12" fmla="*/ 2147483646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2" y="9"/>
                    </a:moveTo>
                    <a:cubicBezTo>
                      <a:pt x="1" y="9"/>
                      <a:pt x="0" y="8"/>
                      <a:pt x="0" y="7"/>
                    </a:cubicBezTo>
                    <a:cubicBezTo>
                      <a:pt x="0" y="2"/>
                      <a:pt x="0" y="2"/>
                      <a:pt x="0" y="2"/>
                    </a:cubicBezTo>
                    <a:cubicBezTo>
                      <a:pt x="0" y="1"/>
                      <a:pt x="1" y="0"/>
                      <a:pt x="2" y="0"/>
                    </a:cubicBezTo>
                    <a:cubicBezTo>
                      <a:pt x="7" y="0"/>
                      <a:pt x="7" y="0"/>
                      <a:pt x="7" y="0"/>
                    </a:cubicBezTo>
                    <a:cubicBezTo>
                      <a:pt x="8" y="0"/>
                      <a:pt x="8" y="1"/>
                      <a:pt x="8" y="2"/>
                    </a:cubicBezTo>
                    <a:cubicBezTo>
                      <a:pt x="8" y="7"/>
                      <a:pt x="8" y="7"/>
                      <a:pt x="8" y="7"/>
                    </a:cubicBezTo>
                    <a:cubicBezTo>
                      <a:pt x="8" y="8"/>
                      <a:pt x="8" y="9"/>
                      <a:pt x="7" y="9"/>
                    </a:cubicBezTo>
                    <a:lnTo>
                      <a:pt x="2"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5" name="Freeform 206">
                <a:extLst>
                  <a:ext uri="{FF2B5EF4-FFF2-40B4-BE49-F238E27FC236}">
                    <a16:creationId xmlns:a16="http://schemas.microsoft.com/office/drawing/2014/main" id="{D572518C-85F9-30EE-C820-D940C61C793E}"/>
                  </a:ext>
                </a:extLst>
              </p:cNvPr>
              <p:cNvSpPr>
                <a:spLocks/>
              </p:cNvSpPr>
              <p:nvPr/>
            </p:nvSpPr>
            <p:spPr bwMode="auto">
              <a:xfrm>
                <a:off x="3194771" y="4131926"/>
                <a:ext cx="39452"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6"/>
                    </a:cubicBezTo>
                    <a:cubicBezTo>
                      <a:pt x="0" y="1"/>
                      <a:pt x="0" y="1"/>
                      <a:pt x="0" y="1"/>
                    </a:cubicBezTo>
                    <a:cubicBezTo>
                      <a:pt x="0" y="1"/>
                      <a:pt x="1" y="0"/>
                      <a:pt x="2" y="0"/>
                    </a:cubicBezTo>
                    <a:cubicBezTo>
                      <a:pt x="7" y="0"/>
                      <a:pt x="7" y="0"/>
                      <a:pt x="7" y="0"/>
                    </a:cubicBezTo>
                    <a:cubicBezTo>
                      <a:pt x="8" y="0"/>
                      <a:pt x="9" y="1"/>
                      <a:pt x="9" y="1"/>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6" name="Freeform 207">
                <a:extLst>
                  <a:ext uri="{FF2B5EF4-FFF2-40B4-BE49-F238E27FC236}">
                    <a16:creationId xmlns:a16="http://schemas.microsoft.com/office/drawing/2014/main" id="{EEB8F0CD-FC05-46FC-0DF8-86676C4CC568}"/>
                  </a:ext>
                </a:extLst>
              </p:cNvPr>
              <p:cNvSpPr>
                <a:spLocks/>
              </p:cNvSpPr>
              <p:nvPr/>
            </p:nvSpPr>
            <p:spPr bwMode="auto">
              <a:xfrm>
                <a:off x="3194771" y="4178551"/>
                <a:ext cx="39452" cy="34073"/>
              </a:xfrm>
              <a:custGeom>
                <a:avLst/>
                <a:gdLst>
                  <a:gd name="T0" fmla="*/ 2147483646 w 9"/>
                  <a:gd name="T1" fmla="*/ 2147483646 h 8"/>
                  <a:gd name="T2" fmla="*/ 2147483646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1" y="8"/>
                      <a:pt x="1" y="7"/>
                    </a:cubicBezTo>
                    <a:cubicBezTo>
                      <a:pt x="0" y="2"/>
                      <a:pt x="0" y="2"/>
                      <a:pt x="0" y="2"/>
                    </a:cubicBezTo>
                    <a:cubicBezTo>
                      <a:pt x="0" y="1"/>
                      <a:pt x="1" y="0"/>
                      <a:pt x="2" y="0"/>
                    </a:cubicBezTo>
                    <a:cubicBezTo>
                      <a:pt x="7" y="0"/>
                      <a:pt x="7" y="0"/>
                      <a:pt x="7" y="0"/>
                    </a:cubicBezTo>
                    <a:cubicBezTo>
                      <a:pt x="8" y="0"/>
                      <a:pt x="9" y="1"/>
                      <a:pt x="9" y="2"/>
                    </a:cubicBezTo>
                    <a:cubicBezTo>
                      <a:pt x="9" y="7"/>
                      <a:pt x="9" y="7"/>
                      <a:pt x="9" y="7"/>
                    </a:cubicBezTo>
                    <a:cubicBezTo>
                      <a:pt x="9" y="8"/>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7" name="Freeform 208">
                <a:extLst>
                  <a:ext uri="{FF2B5EF4-FFF2-40B4-BE49-F238E27FC236}">
                    <a16:creationId xmlns:a16="http://schemas.microsoft.com/office/drawing/2014/main" id="{C2FF11DE-6B16-AC76-8C86-143507B6BCEF}"/>
                  </a:ext>
                </a:extLst>
              </p:cNvPr>
              <p:cNvSpPr>
                <a:spLocks/>
              </p:cNvSpPr>
              <p:nvPr/>
            </p:nvSpPr>
            <p:spPr bwMode="auto">
              <a:xfrm>
                <a:off x="3200151" y="4228763"/>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7"/>
                      <a:pt x="0" y="6"/>
                    </a:cubicBezTo>
                    <a:cubicBezTo>
                      <a:pt x="0" y="1"/>
                      <a:pt x="0" y="1"/>
                      <a:pt x="0" y="1"/>
                    </a:cubicBezTo>
                    <a:cubicBezTo>
                      <a:pt x="0" y="0"/>
                      <a:pt x="0" y="0"/>
                      <a:pt x="1" y="0"/>
                    </a:cubicBezTo>
                    <a:cubicBezTo>
                      <a:pt x="6" y="0"/>
                      <a:pt x="6" y="0"/>
                      <a:pt x="6" y="0"/>
                    </a:cubicBezTo>
                    <a:cubicBezTo>
                      <a:pt x="7" y="0"/>
                      <a:pt x="8" y="0"/>
                      <a:pt x="8" y="1"/>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8" name="Freeform 209">
                <a:extLst>
                  <a:ext uri="{FF2B5EF4-FFF2-40B4-BE49-F238E27FC236}">
                    <a16:creationId xmlns:a16="http://schemas.microsoft.com/office/drawing/2014/main" id="{AC6EE777-BFE2-696D-60C3-224E35D6C135}"/>
                  </a:ext>
                </a:extLst>
              </p:cNvPr>
              <p:cNvSpPr>
                <a:spLocks/>
              </p:cNvSpPr>
              <p:nvPr/>
            </p:nvSpPr>
            <p:spPr bwMode="auto">
              <a:xfrm>
                <a:off x="3200151" y="4275387"/>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1" y="8"/>
                      <a:pt x="0" y="7"/>
                      <a:pt x="0" y="6"/>
                    </a:cubicBezTo>
                    <a:cubicBezTo>
                      <a:pt x="0" y="2"/>
                      <a:pt x="0" y="2"/>
                      <a:pt x="0" y="2"/>
                    </a:cubicBezTo>
                    <a:cubicBezTo>
                      <a:pt x="0" y="1"/>
                      <a:pt x="0" y="0"/>
                      <a:pt x="1" y="0"/>
                    </a:cubicBezTo>
                    <a:cubicBezTo>
                      <a:pt x="6" y="0"/>
                      <a:pt x="6" y="0"/>
                      <a:pt x="6" y="0"/>
                    </a:cubicBezTo>
                    <a:cubicBezTo>
                      <a:pt x="7" y="0"/>
                      <a:pt x="8" y="1"/>
                      <a:pt x="8" y="2"/>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39" name="Freeform 210">
                <a:extLst>
                  <a:ext uri="{FF2B5EF4-FFF2-40B4-BE49-F238E27FC236}">
                    <a16:creationId xmlns:a16="http://schemas.microsoft.com/office/drawing/2014/main" id="{2AAACB7E-7451-5BC4-421B-25D00AD329F2}"/>
                  </a:ext>
                </a:extLst>
              </p:cNvPr>
              <p:cNvSpPr>
                <a:spLocks/>
              </p:cNvSpPr>
              <p:nvPr/>
            </p:nvSpPr>
            <p:spPr bwMode="auto">
              <a:xfrm>
                <a:off x="3200151" y="4322012"/>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1" y="0"/>
                    </a:cubicBezTo>
                    <a:cubicBezTo>
                      <a:pt x="6" y="0"/>
                      <a:pt x="6" y="0"/>
                      <a:pt x="6" y="0"/>
                    </a:cubicBezTo>
                    <a:cubicBezTo>
                      <a:pt x="7" y="0"/>
                      <a:pt x="8" y="1"/>
                      <a:pt x="8" y="2"/>
                    </a:cubicBezTo>
                    <a:cubicBezTo>
                      <a:pt x="8" y="7"/>
                      <a:pt x="8" y="7"/>
                      <a:pt x="8" y="7"/>
                    </a:cubicBezTo>
                    <a:cubicBezTo>
                      <a:pt x="8" y="8"/>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0" name="Freeform 211">
                <a:extLst>
                  <a:ext uri="{FF2B5EF4-FFF2-40B4-BE49-F238E27FC236}">
                    <a16:creationId xmlns:a16="http://schemas.microsoft.com/office/drawing/2014/main" id="{63CACD26-2087-369E-AE60-A1F268461002}"/>
                  </a:ext>
                </a:extLst>
              </p:cNvPr>
              <p:cNvSpPr>
                <a:spLocks/>
              </p:cNvSpPr>
              <p:nvPr/>
            </p:nvSpPr>
            <p:spPr bwMode="auto">
              <a:xfrm>
                <a:off x="3200151" y="4374018"/>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1"/>
                      <a:pt x="0" y="1"/>
                      <a:pt x="0" y="1"/>
                    </a:cubicBezTo>
                    <a:cubicBezTo>
                      <a:pt x="0" y="1"/>
                      <a:pt x="1" y="0"/>
                      <a:pt x="2" y="0"/>
                    </a:cubicBezTo>
                    <a:cubicBezTo>
                      <a:pt x="7" y="0"/>
                      <a:pt x="7" y="0"/>
                      <a:pt x="7" y="0"/>
                    </a:cubicBezTo>
                    <a:cubicBezTo>
                      <a:pt x="7" y="0"/>
                      <a:pt x="8" y="0"/>
                      <a:pt x="8" y="1"/>
                    </a:cubicBezTo>
                    <a:cubicBezTo>
                      <a:pt x="8" y="6"/>
                      <a:pt x="8" y="6"/>
                      <a:pt x="8" y="6"/>
                    </a:cubicBezTo>
                    <a:cubicBezTo>
                      <a:pt x="8" y="7"/>
                      <a:pt x="7"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1" name="Freeform 212">
                <a:extLst>
                  <a:ext uri="{FF2B5EF4-FFF2-40B4-BE49-F238E27FC236}">
                    <a16:creationId xmlns:a16="http://schemas.microsoft.com/office/drawing/2014/main" id="{654A8A24-85B9-7D5D-DE78-59E7652C6B68}"/>
                  </a:ext>
                </a:extLst>
              </p:cNvPr>
              <p:cNvSpPr>
                <a:spLocks/>
              </p:cNvSpPr>
              <p:nvPr/>
            </p:nvSpPr>
            <p:spPr bwMode="auto">
              <a:xfrm>
                <a:off x="3148146" y="3868317"/>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2" y="0"/>
                    </a:cubicBezTo>
                    <a:cubicBezTo>
                      <a:pt x="7" y="0"/>
                      <a:pt x="7" y="0"/>
                      <a:pt x="7" y="0"/>
                    </a:cubicBezTo>
                    <a:cubicBezTo>
                      <a:pt x="7" y="0"/>
                      <a:pt x="8" y="1"/>
                      <a:pt x="8" y="2"/>
                    </a:cubicBezTo>
                    <a:cubicBezTo>
                      <a:pt x="8" y="7"/>
                      <a:pt x="8" y="7"/>
                      <a:pt x="8" y="7"/>
                    </a:cubicBezTo>
                    <a:cubicBezTo>
                      <a:pt x="8" y="7"/>
                      <a:pt x="7"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2" name="Freeform 213">
                <a:extLst>
                  <a:ext uri="{FF2B5EF4-FFF2-40B4-BE49-F238E27FC236}">
                    <a16:creationId xmlns:a16="http://schemas.microsoft.com/office/drawing/2014/main" id="{ACE98943-9B1A-3696-471E-5D1DA5C7136D}"/>
                  </a:ext>
                </a:extLst>
              </p:cNvPr>
              <p:cNvSpPr>
                <a:spLocks/>
              </p:cNvSpPr>
              <p:nvPr/>
            </p:nvSpPr>
            <p:spPr bwMode="auto">
              <a:xfrm>
                <a:off x="3148146" y="3914942"/>
                <a:ext cx="34073" cy="37659"/>
              </a:xfrm>
              <a:custGeom>
                <a:avLst/>
                <a:gdLst>
                  <a:gd name="T0" fmla="*/ 2147483646 w 8"/>
                  <a:gd name="T1" fmla="*/ 2147483646 h 9"/>
                  <a:gd name="T2" fmla="*/ 0 w 8"/>
                  <a:gd name="T3" fmla="*/ 2147483646 h 9"/>
                  <a:gd name="T4" fmla="*/ 0 w 8"/>
                  <a:gd name="T5" fmla="*/ 2147483646 h 9"/>
                  <a:gd name="T6" fmla="*/ 2147483646 w 8"/>
                  <a:gd name="T7" fmla="*/ 2147483646 h 9"/>
                  <a:gd name="T8" fmla="*/ 2147483646 w 8"/>
                  <a:gd name="T9" fmla="*/ 0 h 9"/>
                  <a:gd name="T10" fmla="*/ 2147483646 w 8"/>
                  <a:gd name="T11" fmla="*/ 2147483646 h 9"/>
                  <a:gd name="T12" fmla="*/ 2147483646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2" y="9"/>
                    </a:moveTo>
                    <a:cubicBezTo>
                      <a:pt x="1" y="9"/>
                      <a:pt x="0" y="8"/>
                      <a:pt x="0" y="7"/>
                    </a:cubicBezTo>
                    <a:cubicBezTo>
                      <a:pt x="0" y="2"/>
                      <a:pt x="0" y="2"/>
                      <a:pt x="0" y="2"/>
                    </a:cubicBezTo>
                    <a:cubicBezTo>
                      <a:pt x="0" y="1"/>
                      <a:pt x="1" y="1"/>
                      <a:pt x="2" y="1"/>
                    </a:cubicBezTo>
                    <a:cubicBezTo>
                      <a:pt x="7" y="0"/>
                      <a:pt x="7" y="0"/>
                      <a:pt x="7" y="0"/>
                    </a:cubicBezTo>
                    <a:cubicBezTo>
                      <a:pt x="8" y="0"/>
                      <a:pt x="8" y="1"/>
                      <a:pt x="8" y="2"/>
                    </a:cubicBezTo>
                    <a:cubicBezTo>
                      <a:pt x="8" y="7"/>
                      <a:pt x="8" y="7"/>
                      <a:pt x="8" y="7"/>
                    </a:cubicBezTo>
                    <a:cubicBezTo>
                      <a:pt x="8" y="8"/>
                      <a:pt x="8" y="8"/>
                      <a:pt x="7" y="8"/>
                    </a:cubicBezTo>
                    <a:lnTo>
                      <a:pt x="2"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3" name="Freeform 214">
                <a:extLst>
                  <a:ext uri="{FF2B5EF4-FFF2-40B4-BE49-F238E27FC236}">
                    <a16:creationId xmlns:a16="http://schemas.microsoft.com/office/drawing/2014/main" id="{75B2E36D-39B0-FF45-EED7-D99615B70DC9}"/>
                  </a:ext>
                </a:extLst>
              </p:cNvPr>
              <p:cNvSpPr>
                <a:spLocks/>
              </p:cNvSpPr>
              <p:nvPr/>
            </p:nvSpPr>
            <p:spPr bwMode="auto">
              <a:xfrm>
                <a:off x="3148146" y="3965153"/>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1"/>
                      <a:pt x="0" y="1"/>
                      <a:pt x="0" y="1"/>
                    </a:cubicBezTo>
                    <a:cubicBezTo>
                      <a:pt x="0" y="1"/>
                      <a:pt x="1" y="0"/>
                      <a:pt x="2" y="0"/>
                    </a:cubicBezTo>
                    <a:cubicBezTo>
                      <a:pt x="7" y="0"/>
                      <a:pt x="7" y="0"/>
                      <a:pt x="7" y="0"/>
                    </a:cubicBezTo>
                    <a:cubicBezTo>
                      <a:pt x="8" y="0"/>
                      <a:pt x="8" y="0"/>
                      <a:pt x="8" y="1"/>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4" name="Freeform 215">
                <a:extLst>
                  <a:ext uri="{FF2B5EF4-FFF2-40B4-BE49-F238E27FC236}">
                    <a16:creationId xmlns:a16="http://schemas.microsoft.com/office/drawing/2014/main" id="{44610716-E3E8-1793-0AC4-8A0FDB1D609D}"/>
                  </a:ext>
                </a:extLst>
              </p:cNvPr>
              <p:cNvSpPr>
                <a:spLocks/>
              </p:cNvSpPr>
              <p:nvPr/>
            </p:nvSpPr>
            <p:spPr bwMode="auto">
              <a:xfrm>
                <a:off x="3148146" y="4011778"/>
                <a:ext cx="39452"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6"/>
                    </a:cubicBezTo>
                    <a:cubicBezTo>
                      <a:pt x="0" y="2"/>
                      <a:pt x="0" y="2"/>
                      <a:pt x="0" y="2"/>
                    </a:cubicBezTo>
                    <a:cubicBezTo>
                      <a:pt x="0" y="1"/>
                      <a:pt x="1" y="0"/>
                      <a:pt x="2" y="0"/>
                    </a:cubicBezTo>
                    <a:cubicBezTo>
                      <a:pt x="7" y="0"/>
                      <a:pt x="7" y="0"/>
                      <a:pt x="7" y="0"/>
                    </a:cubicBezTo>
                    <a:cubicBezTo>
                      <a:pt x="8" y="0"/>
                      <a:pt x="9" y="1"/>
                      <a:pt x="9" y="2"/>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5" name="Freeform 216">
                <a:extLst>
                  <a:ext uri="{FF2B5EF4-FFF2-40B4-BE49-F238E27FC236}">
                    <a16:creationId xmlns:a16="http://schemas.microsoft.com/office/drawing/2014/main" id="{F6DF7A3F-6704-0AB0-9F45-526C83F46BC1}"/>
                  </a:ext>
                </a:extLst>
              </p:cNvPr>
              <p:cNvSpPr>
                <a:spLocks/>
              </p:cNvSpPr>
              <p:nvPr/>
            </p:nvSpPr>
            <p:spPr bwMode="auto">
              <a:xfrm>
                <a:off x="3148146" y="4058403"/>
                <a:ext cx="39452"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8"/>
                      <a:pt x="0" y="7"/>
                    </a:cubicBezTo>
                    <a:cubicBezTo>
                      <a:pt x="0" y="2"/>
                      <a:pt x="0" y="2"/>
                      <a:pt x="0" y="2"/>
                    </a:cubicBezTo>
                    <a:cubicBezTo>
                      <a:pt x="0" y="1"/>
                      <a:pt x="1" y="0"/>
                      <a:pt x="2" y="0"/>
                    </a:cubicBezTo>
                    <a:cubicBezTo>
                      <a:pt x="7" y="0"/>
                      <a:pt x="7" y="0"/>
                      <a:pt x="7" y="0"/>
                    </a:cubicBezTo>
                    <a:cubicBezTo>
                      <a:pt x="8" y="0"/>
                      <a:pt x="9" y="1"/>
                      <a:pt x="9" y="2"/>
                    </a:cubicBezTo>
                    <a:cubicBezTo>
                      <a:pt x="9" y="7"/>
                      <a:pt x="9" y="7"/>
                      <a:pt x="9" y="7"/>
                    </a:cubicBezTo>
                    <a:cubicBezTo>
                      <a:pt x="9" y="8"/>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6" name="Freeform 217">
                <a:extLst>
                  <a:ext uri="{FF2B5EF4-FFF2-40B4-BE49-F238E27FC236}">
                    <a16:creationId xmlns:a16="http://schemas.microsoft.com/office/drawing/2014/main" id="{C68A63F3-E7C9-1B38-2187-E1D860C15F75}"/>
                  </a:ext>
                </a:extLst>
              </p:cNvPr>
              <p:cNvSpPr>
                <a:spLocks/>
              </p:cNvSpPr>
              <p:nvPr/>
            </p:nvSpPr>
            <p:spPr bwMode="auto">
              <a:xfrm>
                <a:off x="3153527" y="4110407"/>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7"/>
                      <a:pt x="0" y="6"/>
                    </a:cubicBezTo>
                    <a:cubicBezTo>
                      <a:pt x="0" y="1"/>
                      <a:pt x="0" y="1"/>
                      <a:pt x="0" y="1"/>
                    </a:cubicBezTo>
                    <a:cubicBezTo>
                      <a:pt x="0" y="0"/>
                      <a:pt x="0" y="0"/>
                      <a:pt x="1" y="0"/>
                    </a:cubicBezTo>
                    <a:cubicBezTo>
                      <a:pt x="6" y="0"/>
                      <a:pt x="6" y="0"/>
                      <a:pt x="6" y="0"/>
                    </a:cubicBezTo>
                    <a:cubicBezTo>
                      <a:pt x="7" y="0"/>
                      <a:pt x="8" y="0"/>
                      <a:pt x="8" y="1"/>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7" name="Freeform 218">
                <a:extLst>
                  <a:ext uri="{FF2B5EF4-FFF2-40B4-BE49-F238E27FC236}">
                    <a16:creationId xmlns:a16="http://schemas.microsoft.com/office/drawing/2014/main" id="{229D2F07-E2BC-0057-E41B-4CCC39910D20}"/>
                  </a:ext>
                </a:extLst>
              </p:cNvPr>
              <p:cNvSpPr>
                <a:spLocks/>
              </p:cNvSpPr>
              <p:nvPr/>
            </p:nvSpPr>
            <p:spPr bwMode="auto">
              <a:xfrm>
                <a:off x="3153527" y="4157032"/>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7"/>
                      <a:pt x="0" y="6"/>
                    </a:cubicBezTo>
                    <a:cubicBezTo>
                      <a:pt x="0" y="2"/>
                      <a:pt x="0" y="2"/>
                      <a:pt x="0" y="2"/>
                    </a:cubicBezTo>
                    <a:cubicBezTo>
                      <a:pt x="0" y="1"/>
                      <a:pt x="0" y="0"/>
                      <a:pt x="1" y="0"/>
                    </a:cubicBezTo>
                    <a:cubicBezTo>
                      <a:pt x="6" y="0"/>
                      <a:pt x="6" y="0"/>
                      <a:pt x="6" y="0"/>
                    </a:cubicBezTo>
                    <a:cubicBezTo>
                      <a:pt x="7" y="0"/>
                      <a:pt x="8" y="1"/>
                      <a:pt x="8" y="1"/>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8" name="Freeform 219">
                <a:extLst>
                  <a:ext uri="{FF2B5EF4-FFF2-40B4-BE49-F238E27FC236}">
                    <a16:creationId xmlns:a16="http://schemas.microsoft.com/office/drawing/2014/main" id="{CB20349E-B2B2-5534-A212-75969839FF49}"/>
                  </a:ext>
                </a:extLst>
              </p:cNvPr>
              <p:cNvSpPr>
                <a:spLocks/>
              </p:cNvSpPr>
              <p:nvPr/>
            </p:nvSpPr>
            <p:spPr bwMode="auto">
              <a:xfrm>
                <a:off x="3153527" y="4203657"/>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1" y="8"/>
                      <a:pt x="0" y="7"/>
                      <a:pt x="0" y="7"/>
                    </a:cubicBezTo>
                    <a:cubicBezTo>
                      <a:pt x="0" y="2"/>
                      <a:pt x="0" y="2"/>
                      <a:pt x="0" y="2"/>
                    </a:cubicBezTo>
                    <a:cubicBezTo>
                      <a:pt x="0" y="1"/>
                      <a:pt x="0" y="0"/>
                      <a:pt x="1" y="0"/>
                    </a:cubicBezTo>
                    <a:cubicBezTo>
                      <a:pt x="6" y="0"/>
                      <a:pt x="6" y="0"/>
                      <a:pt x="6" y="0"/>
                    </a:cubicBezTo>
                    <a:cubicBezTo>
                      <a:pt x="7" y="0"/>
                      <a:pt x="8" y="1"/>
                      <a:pt x="8" y="2"/>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49" name="Freeform 220">
                <a:extLst>
                  <a:ext uri="{FF2B5EF4-FFF2-40B4-BE49-F238E27FC236}">
                    <a16:creationId xmlns:a16="http://schemas.microsoft.com/office/drawing/2014/main" id="{8691DD22-2FF7-7807-8655-C481682AAAF3}"/>
                  </a:ext>
                </a:extLst>
              </p:cNvPr>
              <p:cNvSpPr>
                <a:spLocks/>
              </p:cNvSpPr>
              <p:nvPr/>
            </p:nvSpPr>
            <p:spPr bwMode="auto">
              <a:xfrm>
                <a:off x="3153527" y="4250282"/>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2" y="0"/>
                    </a:cubicBezTo>
                    <a:cubicBezTo>
                      <a:pt x="6" y="0"/>
                      <a:pt x="6" y="0"/>
                      <a:pt x="6" y="0"/>
                    </a:cubicBezTo>
                    <a:cubicBezTo>
                      <a:pt x="7" y="0"/>
                      <a:pt x="8" y="1"/>
                      <a:pt x="8" y="2"/>
                    </a:cubicBezTo>
                    <a:cubicBezTo>
                      <a:pt x="8" y="7"/>
                      <a:pt x="8" y="7"/>
                      <a:pt x="8" y="7"/>
                    </a:cubicBezTo>
                    <a:cubicBezTo>
                      <a:pt x="8" y="8"/>
                      <a:pt x="7"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0" name="Freeform 221">
                <a:extLst>
                  <a:ext uri="{FF2B5EF4-FFF2-40B4-BE49-F238E27FC236}">
                    <a16:creationId xmlns:a16="http://schemas.microsoft.com/office/drawing/2014/main" id="{17515ACD-71AB-6003-0BB2-A3D93F27FFBE}"/>
                  </a:ext>
                </a:extLst>
              </p:cNvPr>
              <p:cNvSpPr>
                <a:spLocks/>
              </p:cNvSpPr>
              <p:nvPr/>
            </p:nvSpPr>
            <p:spPr bwMode="auto">
              <a:xfrm>
                <a:off x="3153527" y="4300493"/>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1"/>
                      <a:pt x="0" y="1"/>
                      <a:pt x="0" y="1"/>
                    </a:cubicBezTo>
                    <a:cubicBezTo>
                      <a:pt x="0" y="0"/>
                      <a:pt x="1" y="0"/>
                      <a:pt x="2" y="0"/>
                    </a:cubicBezTo>
                    <a:cubicBezTo>
                      <a:pt x="7" y="0"/>
                      <a:pt x="7" y="0"/>
                      <a:pt x="7" y="0"/>
                    </a:cubicBezTo>
                    <a:cubicBezTo>
                      <a:pt x="7" y="0"/>
                      <a:pt x="8" y="0"/>
                      <a:pt x="8" y="1"/>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1" name="Freeform 222">
                <a:extLst>
                  <a:ext uri="{FF2B5EF4-FFF2-40B4-BE49-F238E27FC236}">
                    <a16:creationId xmlns:a16="http://schemas.microsoft.com/office/drawing/2014/main" id="{FCF0F841-412F-B4AF-1BFD-D21931E1797C}"/>
                  </a:ext>
                </a:extLst>
              </p:cNvPr>
              <p:cNvSpPr>
                <a:spLocks/>
              </p:cNvSpPr>
              <p:nvPr/>
            </p:nvSpPr>
            <p:spPr bwMode="auto">
              <a:xfrm>
                <a:off x="3153527" y="4347118"/>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2"/>
                      <a:pt x="0" y="2"/>
                      <a:pt x="0" y="2"/>
                    </a:cubicBezTo>
                    <a:cubicBezTo>
                      <a:pt x="0" y="1"/>
                      <a:pt x="1" y="0"/>
                      <a:pt x="2" y="0"/>
                    </a:cubicBezTo>
                    <a:cubicBezTo>
                      <a:pt x="7" y="0"/>
                      <a:pt x="7" y="0"/>
                      <a:pt x="7" y="0"/>
                    </a:cubicBezTo>
                    <a:cubicBezTo>
                      <a:pt x="8" y="0"/>
                      <a:pt x="8" y="1"/>
                      <a:pt x="8" y="2"/>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2" name="Freeform 223">
                <a:extLst>
                  <a:ext uri="{FF2B5EF4-FFF2-40B4-BE49-F238E27FC236}">
                    <a16:creationId xmlns:a16="http://schemas.microsoft.com/office/drawing/2014/main" id="{3A11444E-95E2-5046-A6CB-886D430CCD5C}"/>
                  </a:ext>
                </a:extLst>
              </p:cNvPr>
              <p:cNvSpPr>
                <a:spLocks/>
              </p:cNvSpPr>
              <p:nvPr/>
            </p:nvSpPr>
            <p:spPr bwMode="auto">
              <a:xfrm>
                <a:off x="3153527" y="4393743"/>
                <a:ext cx="37659" cy="39452"/>
              </a:xfrm>
              <a:custGeom>
                <a:avLst/>
                <a:gdLst>
                  <a:gd name="T0" fmla="*/ 2147483646 w 9"/>
                  <a:gd name="T1" fmla="*/ 2147483646 h 9"/>
                  <a:gd name="T2" fmla="*/ 0 w 9"/>
                  <a:gd name="T3" fmla="*/ 2147483646 h 9"/>
                  <a:gd name="T4" fmla="*/ 0 w 9"/>
                  <a:gd name="T5" fmla="*/ 2147483646 h 9"/>
                  <a:gd name="T6" fmla="*/ 2147483646 w 9"/>
                  <a:gd name="T7" fmla="*/ 0 h 9"/>
                  <a:gd name="T8" fmla="*/ 2147483646 w 9"/>
                  <a:gd name="T9" fmla="*/ 0 h 9"/>
                  <a:gd name="T10" fmla="*/ 2147483646 w 9"/>
                  <a:gd name="T11" fmla="*/ 2147483646 h 9"/>
                  <a:gd name="T12" fmla="*/ 2147483646 w 9"/>
                  <a:gd name="T13" fmla="*/ 2147483646 h 9"/>
                  <a:gd name="T14" fmla="*/ 2147483646 w 9"/>
                  <a:gd name="T15" fmla="*/ 2147483646 h 9"/>
                  <a:gd name="T16" fmla="*/ 2147483646 w 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2" y="9"/>
                    </a:moveTo>
                    <a:cubicBezTo>
                      <a:pt x="1" y="9"/>
                      <a:pt x="0" y="8"/>
                      <a:pt x="0" y="7"/>
                    </a:cubicBezTo>
                    <a:cubicBezTo>
                      <a:pt x="0" y="2"/>
                      <a:pt x="0" y="2"/>
                      <a:pt x="0" y="2"/>
                    </a:cubicBezTo>
                    <a:cubicBezTo>
                      <a:pt x="0" y="1"/>
                      <a:pt x="1" y="0"/>
                      <a:pt x="2" y="0"/>
                    </a:cubicBezTo>
                    <a:cubicBezTo>
                      <a:pt x="7" y="0"/>
                      <a:pt x="7" y="0"/>
                      <a:pt x="7" y="0"/>
                    </a:cubicBezTo>
                    <a:cubicBezTo>
                      <a:pt x="8" y="0"/>
                      <a:pt x="8" y="1"/>
                      <a:pt x="8" y="2"/>
                    </a:cubicBezTo>
                    <a:cubicBezTo>
                      <a:pt x="9" y="7"/>
                      <a:pt x="9" y="7"/>
                      <a:pt x="9" y="7"/>
                    </a:cubicBezTo>
                    <a:cubicBezTo>
                      <a:pt x="9" y="8"/>
                      <a:pt x="8" y="8"/>
                      <a:pt x="7" y="8"/>
                    </a:cubicBezTo>
                    <a:lnTo>
                      <a:pt x="2"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3" name="Freeform 224">
                <a:extLst>
                  <a:ext uri="{FF2B5EF4-FFF2-40B4-BE49-F238E27FC236}">
                    <a16:creationId xmlns:a16="http://schemas.microsoft.com/office/drawing/2014/main" id="{45D4E61D-DD47-C868-0867-BF5869035D9D}"/>
                  </a:ext>
                </a:extLst>
              </p:cNvPr>
              <p:cNvSpPr>
                <a:spLocks/>
              </p:cNvSpPr>
              <p:nvPr/>
            </p:nvSpPr>
            <p:spPr bwMode="auto">
              <a:xfrm>
                <a:off x="3153527" y="4445748"/>
                <a:ext cx="37659"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6"/>
                    </a:cubicBezTo>
                    <a:cubicBezTo>
                      <a:pt x="0" y="2"/>
                      <a:pt x="0" y="2"/>
                      <a:pt x="0" y="2"/>
                    </a:cubicBezTo>
                    <a:cubicBezTo>
                      <a:pt x="0" y="1"/>
                      <a:pt x="1" y="0"/>
                      <a:pt x="2" y="0"/>
                    </a:cubicBezTo>
                    <a:cubicBezTo>
                      <a:pt x="7" y="0"/>
                      <a:pt x="7" y="0"/>
                      <a:pt x="7" y="0"/>
                    </a:cubicBezTo>
                    <a:cubicBezTo>
                      <a:pt x="8" y="0"/>
                      <a:pt x="9" y="1"/>
                      <a:pt x="9" y="2"/>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4" name="Freeform 225">
                <a:extLst>
                  <a:ext uri="{FF2B5EF4-FFF2-40B4-BE49-F238E27FC236}">
                    <a16:creationId xmlns:a16="http://schemas.microsoft.com/office/drawing/2014/main" id="{9C71FD72-2883-CCD0-4CC3-EEAEEE688219}"/>
                  </a:ext>
                </a:extLst>
              </p:cNvPr>
              <p:cNvSpPr>
                <a:spLocks/>
              </p:cNvSpPr>
              <p:nvPr/>
            </p:nvSpPr>
            <p:spPr bwMode="auto">
              <a:xfrm>
                <a:off x="3153527" y="4492373"/>
                <a:ext cx="37659" cy="34073"/>
              </a:xfrm>
              <a:custGeom>
                <a:avLst/>
                <a:gdLst>
                  <a:gd name="T0" fmla="*/ 2147483646 w 9"/>
                  <a:gd name="T1" fmla="*/ 2147483646 h 8"/>
                  <a:gd name="T2" fmla="*/ 2147483646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1" y="8"/>
                      <a:pt x="1" y="7"/>
                    </a:cubicBezTo>
                    <a:cubicBezTo>
                      <a:pt x="0" y="2"/>
                      <a:pt x="0" y="2"/>
                      <a:pt x="0" y="2"/>
                    </a:cubicBezTo>
                    <a:cubicBezTo>
                      <a:pt x="0" y="1"/>
                      <a:pt x="1" y="0"/>
                      <a:pt x="2" y="0"/>
                    </a:cubicBezTo>
                    <a:cubicBezTo>
                      <a:pt x="7" y="0"/>
                      <a:pt x="7" y="0"/>
                      <a:pt x="7" y="0"/>
                    </a:cubicBezTo>
                    <a:cubicBezTo>
                      <a:pt x="8" y="0"/>
                      <a:pt x="9" y="1"/>
                      <a:pt x="9" y="2"/>
                    </a:cubicBezTo>
                    <a:cubicBezTo>
                      <a:pt x="9" y="7"/>
                      <a:pt x="9" y="7"/>
                      <a:pt x="9" y="7"/>
                    </a:cubicBezTo>
                    <a:cubicBezTo>
                      <a:pt x="9" y="8"/>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5" name="Freeform 226">
                <a:extLst>
                  <a:ext uri="{FF2B5EF4-FFF2-40B4-BE49-F238E27FC236}">
                    <a16:creationId xmlns:a16="http://schemas.microsoft.com/office/drawing/2014/main" id="{7C6A2B12-6223-80BC-E0B4-80E6CF4E29E3}"/>
                  </a:ext>
                </a:extLst>
              </p:cNvPr>
              <p:cNvSpPr>
                <a:spLocks/>
              </p:cNvSpPr>
              <p:nvPr/>
            </p:nvSpPr>
            <p:spPr bwMode="auto">
              <a:xfrm>
                <a:off x="3101521" y="3868317"/>
                <a:ext cx="37659"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6"/>
                    </a:cubicBezTo>
                    <a:cubicBezTo>
                      <a:pt x="0" y="2"/>
                      <a:pt x="0" y="2"/>
                      <a:pt x="0" y="2"/>
                    </a:cubicBezTo>
                    <a:cubicBezTo>
                      <a:pt x="0" y="1"/>
                      <a:pt x="1" y="0"/>
                      <a:pt x="2" y="0"/>
                    </a:cubicBezTo>
                    <a:cubicBezTo>
                      <a:pt x="7" y="0"/>
                      <a:pt x="7" y="0"/>
                      <a:pt x="7" y="0"/>
                    </a:cubicBezTo>
                    <a:cubicBezTo>
                      <a:pt x="8" y="0"/>
                      <a:pt x="9" y="1"/>
                      <a:pt x="9" y="2"/>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6" name="Freeform 227">
                <a:extLst>
                  <a:ext uri="{FF2B5EF4-FFF2-40B4-BE49-F238E27FC236}">
                    <a16:creationId xmlns:a16="http://schemas.microsoft.com/office/drawing/2014/main" id="{F083E81E-9C84-3518-5575-26614A5E9F6E}"/>
                  </a:ext>
                </a:extLst>
              </p:cNvPr>
              <p:cNvSpPr>
                <a:spLocks/>
              </p:cNvSpPr>
              <p:nvPr/>
            </p:nvSpPr>
            <p:spPr bwMode="auto">
              <a:xfrm>
                <a:off x="3101521" y="3914942"/>
                <a:ext cx="37659"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1" y="7"/>
                      <a:pt x="0" y="7"/>
                    </a:cubicBezTo>
                    <a:cubicBezTo>
                      <a:pt x="0" y="2"/>
                      <a:pt x="0" y="2"/>
                      <a:pt x="0" y="2"/>
                    </a:cubicBezTo>
                    <a:cubicBezTo>
                      <a:pt x="0" y="1"/>
                      <a:pt x="1" y="0"/>
                      <a:pt x="2" y="0"/>
                    </a:cubicBezTo>
                    <a:cubicBezTo>
                      <a:pt x="7" y="0"/>
                      <a:pt x="7" y="0"/>
                      <a:pt x="7" y="0"/>
                    </a:cubicBezTo>
                    <a:cubicBezTo>
                      <a:pt x="8" y="0"/>
                      <a:pt x="9" y="1"/>
                      <a:pt x="9" y="2"/>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7" name="Freeform 228">
                <a:extLst>
                  <a:ext uri="{FF2B5EF4-FFF2-40B4-BE49-F238E27FC236}">
                    <a16:creationId xmlns:a16="http://schemas.microsoft.com/office/drawing/2014/main" id="{25F53EBC-45AE-A9D3-2F2A-1F30E03761EE}"/>
                  </a:ext>
                </a:extLst>
              </p:cNvPr>
              <p:cNvSpPr>
                <a:spLocks/>
              </p:cNvSpPr>
              <p:nvPr/>
            </p:nvSpPr>
            <p:spPr bwMode="auto">
              <a:xfrm>
                <a:off x="3106902" y="3965153"/>
                <a:ext cx="32279" cy="225951"/>
              </a:xfrm>
              <a:custGeom>
                <a:avLst/>
                <a:gdLst>
                  <a:gd name="T0" fmla="*/ 2147483646 w 8"/>
                  <a:gd name="T1" fmla="*/ 2147483646 h 53"/>
                  <a:gd name="T2" fmla="*/ 0 w 8"/>
                  <a:gd name="T3" fmla="*/ 2147483646 h 53"/>
                  <a:gd name="T4" fmla="*/ 0 w 8"/>
                  <a:gd name="T5" fmla="*/ 2147483646 h 53"/>
                  <a:gd name="T6" fmla="*/ 2147483646 w 8"/>
                  <a:gd name="T7" fmla="*/ 0 h 53"/>
                  <a:gd name="T8" fmla="*/ 2147483646 w 8"/>
                  <a:gd name="T9" fmla="*/ 0 h 53"/>
                  <a:gd name="T10" fmla="*/ 2147483646 w 8"/>
                  <a:gd name="T11" fmla="*/ 2147483646 h 53"/>
                  <a:gd name="T12" fmla="*/ 2147483646 w 8"/>
                  <a:gd name="T13" fmla="*/ 2147483646 h 53"/>
                  <a:gd name="T14" fmla="*/ 2147483646 w 8"/>
                  <a:gd name="T15" fmla="*/ 2147483646 h 53"/>
                  <a:gd name="T16" fmla="*/ 2147483646 w 8"/>
                  <a:gd name="T17" fmla="*/ 2147483646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53">
                    <a:moveTo>
                      <a:pt x="2" y="53"/>
                    </a:moveTo>
                    <a:cubicBezTo>
                      <a:pt x="1" y="53"/>
                      <a:pt x="0" y="52"/>
                      <a:pt x="0" y="51"/>
                    </a:cubicBezTo>
                    <a:cubicBezTo>
                      <a:pt x="0" y="2"/>
                      <a:pt x="0" y="2"/>
                      <a:pt x="0" y="2"/>
                    </a:cubicBezTo>
                    <a:cubicBezTo>
                      <a:pt x="0" y="1"/>
                      <a:pt x="0" y="0"/>
                      <a:pt x="1" y="0"/>
                    </a:cubicBezTo>
                    <a:cubicBezTo>
                      <a:pt x="6" y="0"/>
                      <a:pt x="6" y="0"/>
                      <a:pt x="6" y="0"/>
                    </a:cubicBezTo>
                    <a:cubicBezTo>
                      <a:pt x="7" y="0"/>
                      <a:pt x="8" y="1"/>
                      <a:pt x="8" y="2"/>
                    </a:cubicBezTo>
                    <a:cubicBezTo>
                      <a:pt x="8" y="51"/>
                      <a:pt x="8" y="51"/>
                      <a:pt x="8" y="51"/>
                    </a:cubicBezTo>
                    <a:cubicBezTo>
                      <a:pt x="8" y="52"/>
                      <a:pt x="8" y="53"/>
                      <a:pt x="7" y="53"/>
                    </a:cubicBezTo>
                    <a:lnTo>
                      <a:pt x="2" y="5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8" name="Freeform 229">
                <a:extLst>
                  <a:ext uri="{FF2B5EF4-FFF2-40B4-BE49-F238E27FC236}">
                    <a16:creationId xmlns:a16="http://schemas.microsoft.com/office/drawing/2014/main" id="{798DC769-6F4B-2462-3B7D-A00BA58F5C0C}"/>
                  </a:ext>
                </a:extLst>
              </p:cNvPr>
              <p:cNvSpPr>
                <a:spLocks/>
              </p:cNvSpPr>
              <p:nvPr/>
            </p:nvSpPr>
            <p:spPr bwMode="auto">
              <a:xfrm>
                <a:off x="3106902" y="4203657"/>
                <a:ext cx="32279"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1"/>
                      <a:pt x="0" y="1"/>
                      <a:pt x="0" y="1"/>
                    </a:cubicBezTo>
                    <a:cubicBezTo>
                      <a:pt x="0" y="0"/>
                      <a:pt x="1" y="0"/>
                      <a:pt x="2" y="0"/>
                    </a:cubicBezTo>
                    <a:cubicBezTo>
                      <a:pt x="7" y="0"/>
                      <a:pt x="7" y="0"/>
                      <a:pt x="7" y="0"/>
                    </a:cubicBezTo>
                    <a:cubicBezTo>
                      <a:pt x="8" y="0"/>
                      <a:pt x="8" y="0"/>
                      <a:pt x="8" y="1"/>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59" name="Freeform 230">
                <a:extLst>
                  <a:ext uri="{FF2B5EF4-FFF2-40B4-BE49-F238E27FC236}">
                    <a16:creationId xmlns:a16="http://schemas.microsoft.com/office/drawing/2014/main" id="{A814CED7-2147-573B-D8B7-83B009299353}"/>
                  </a:ext>
                </a:extLst>
              </p:cNvPr>
              <p:cNvSpPr>
                <a:spLocks/>
              </p:cNvSpPr>
              <p:nvPr/>
            </p:nvSpPr>
            <p:spPr bwMode="auto">
              <a:xfrm>
                <a:off x="3106902" y="4250282"/>
                <a:ext cx="37659"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6"/>
                    </a:cubicBezTo>
                    <a:cubicBezTo>
                      <a:pt x="0" y="2"/>
                      <a:pt x="0" y="2"/>
                      <a:pt x="0" y="2"/>
                    </a:cubicBezTo>
                    <a:cubicBezTo>
                      <a:pt x="0" y="1"/>
                      <a:pt x="1" y="0"/>
                      <a:pt x="2" y="0"/>
                    </a:cubicBezTo>
                    <a:cubicBezTo>
                      <a:pt x="7" y="0"/>
                      <a:pt x="7" y="0"/>
                      <a:pt x="7" y="0"/>
                    </a:cubicBezTo>
                    <a:cubicBezTo>
                      <a:pt x="8" y="0"/>
                      <a:pt x="8" y="1"/>
                      <a:pt x="9" y="1"/>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0" name="Freeform 231">
                <a:extLst>
                  <a:ext uri="{FF2B5EF4-FFF2-40B4-BE49-F238E27FC236}">
                    <a16:creationId xmlns:a16="http://schemas.microsoft.com/office/drawing/2014/main" id="{1BB5526F-5F3A-7616-2C53-105D2B7AB088}"/>
                  </a:ext>
                </a:extLst>
              </p:cNvPr>
              <p:cNvSpPr>
                <a:spLocks/>
              </p:cNvSpPr>
              <p:nvPr/>
            </p:nvSpPr>
            <p:spPr bwMode="auto">
              <a:xfrm>
                <a:off x="3106902" y="4296907"/>
                <a:ext cx="37659"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6"/>
                    </a:cubicBezTo>
                    <a:cubicBezTo>
                      <a:pt x="0" y="2"/>
                      <a:pt x="0" y="2"/>
                      <a:pt x="0" y="2"/>
                    </a:cubicBezTo>
                    <a:cubicBezTo>
                      <a:pt x="0" y="1"/>
                      <a:pt x="1" y="0"/>
                      <a:pt x="2" y="0"/>
                    </a:cubicBezTo>
                    <a:cubicBezTo>
                      <a:pt x="7" y="0"/>
                      <a:pt x="7" y="0"/>
                      <a:pt x="7" y="0"/>
                    </a:cubicBezTo>
                    <a:cubicBezTo>
                      <a:pt x="8" y="0"/>
                      <a:pt x="9" y="1"/>
                      <a:pt x="9" y="2"/>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1" name="Freeform 232">
                <a:extLst>
                  <a:ext uri="{FF2B5EF4-FFF2-40B4-BE49-F238E27FC236}">
                    <a16:creationId xmlns:a16="http://schemas.microsoft.com/office/drawing/2014/main" id="{79DC9106-FA1C-BD87-BB07-894AD6AB470D}"/>
                  </a:ext>
                </a:extLst>
              </p:cNvPr>
              <p:cNvSpPr>
                <a:spLocks/>
              </p:cNvSpPr>
              <p:nvPr/>
            </p:nvSpPr>
            <p:spPr bwMode="auto">
              <a:xfrm>
                <a:off x="3110488" y="4343532"/>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8"/>
                      <a:pt x="0" y="7"/>
                    </a:cubicBezTo>
                    <a:cubicBezTo>
                      <a:pt x="0" y="2"/>
                      <a:pt x="0" y="2"/>
                      <a:pt x="0" y="2"/>
                    </a:cubicBezTo>
                    <a:cubicBezTo>
                      <a:pt x="0" y="1"/>
                      <a:pt x="0" y="0"/>
                      <a:pt x="1" y="0"/>
                    </a:cubicBezTo>
                    <a:cubicBezTo>
                      <a:pt x="6" y="0"/>
                      <a:pt x="6" y="0"/>
                      <a:pt x="6" y="0"/>
                    </a:cubicBezTo>
                    <a:cubicBezTo>
                      <a:pt x="7" y="0"/>
                      <a:pt x="8" y="1"/>
                      <a:pt x="8" y="2"/>
                    </a:cubicBezTo>
                    <a:cubicBezTo>
                      <a:pt x="8" y="7"/>
                      <a:pt x="8" y="7"/>
                      <a:pt x="8" y="7"/>
                    </a:cubicBezTo>
                    <a:cubicBezTo>
                      <a:pt x="8" y="8"/>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2" name="Freeform 233">
                <a:extLst>
                  <a:ext uri="{FF2B5EF4-FFF2-40B4-BE49-F238E27FC236}">
                    <a16:creationId xmlns:a16="http://schemas.microsoft.com/office/drawing/2014/main" id="{9D03DB60-3F01-AF49-7E6D-D671F73879CF}"/>
                  </a:ext>
                </a:extLst>
              </p:cNvPr>
              <p:cNvSpPr>
                <a:spLocks/>
              </p:cNvSpPr>
              <p:nvPr/>
            </p:nvSpPr>
            <p:spPr bwMode="auto">
              <a:xfrm>
                <a:off x="3110488" y="4393743"/>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7"/>
                      <a:pt x="0" y="7"/>
                    </a:cubicBezTo>
                    <a:cubicBezTo>
                      <a:pt x="0" y="2"/>
                      <a:pt x="0" y="2"/>
                      <a:pt x="0" y="2"/>
                    </a:cubicBezTo>
                    <a:cubicBezTo>
                      <a:pt x="0" y="1"/>
                      <a:pt x="0" y="0"/>
                      <a:pt x="1" y="0"/>
                    </a:cubicBezTo>
                    <a:cubicBezTo>
                      <a:pt x="6" y="0"/>
                      <a:pt x="6" y="0"/>
                      <a:pt x="6" y="0"/>
                    </a:cubicBezTo>
                    <a:cubicBezTo>
                      <a:pt x="7" y="0"/>
                      <a:pt x="8" y="1"/>
                      <a:pt x="8" y="2"/>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3" name="Freeform 234">
                <a:extLst>
                  <a:ext uri="{FF2B5EF4-FFF2-40B4-BE49-F238E27FC236}">
                    <a16:creationId xmlns:a16="http://schemas.microsoft.com/office/drawing/2014/main" id="{3446AEB4-4957-843C-E684-A4FEA24F2511}"/>
                  </a:ext>
                </a:extLst>
              </p:cNvPr>
              <p:cNvSpPr>
                <a:spLocks/>
              </p:cNvSpPr>
              <p:nvPr/>
            </p:nvSpPr>
            <p:spPr bwMode="auto">
              <a:xfrm>
                <a:off x="3110488" y="4445748"/>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1" y="8"/>
                      <a:pt x="0" y="7"/>
                      <a:pt x="0" y="6"/>
                    </a:cubicBezTo>
                    <a:cubicBezTo>
                      <a:pt x="0" y="2"/>
                      <a:pt x="0" y="2"/>
                      <a:pt x="0" y="2"/>
                    </a:cubicBezTo>
                    <a:cubicBezTo>
                      <a:pt x="0" y="1"/>
                      <a:pt x="0" y="0"/>
                      <a:pt x="1" y="0"/>
                    </a:cubicBezTo>
                    <a:cubicBezTo>
                      <a:pt x="6" y="0"/>
                      <a:pt x="6" y="0"/>
                      <a:pt x="6" y="0"/>
                    </a:cubicBezTo>
                    <a:cubicBezTo>
                      <a:pt x="7" y="0"/>
                      <a:pt x="8" y="1"/>
                      <a:pt x="8" y="2"/>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4" name="Freeform 235">
                <a:extLst>
                  <a:ext uri="{FF2B5EF4-FFF2-40B4-BE49-F238E27FC236}">
                    <a16:creationId xmlns:a16="http://schemas.microsoft.com/office/drawing/2014/main" id="{A522DD17-7435-07AA-02C9-7AEA8441BE52}"/>
                  </a:ext>
                </a:extLst>
              </p:cNvPr>
              <p:cNvSpPr>
                <a:spLocks/>
              </p:cNvSpPr>
              <p:nvPr/>
            </p:nvSpPr>
            <p:spPr bwMode="auto">
              <a:xfrm>
                <a:off x="3110488" y="4492373"/>
                <a:ext cx="34073" cy="37659"/>
              </a:xfrm>
              <a:custGeom>
                <a:avLst/>
                <a:gdLst>
                  <a:gd name="T0" fmla="*/ 2147483646 w 8"/>
                  <a:gd name="T1" fmla="*/ 2147483646 h 9"/>
                  <a:gd name="T2" fmla="*/ 0 w 8"/>
                  <a:gd name="T3" fmla="*/ 2147483646 h 9"/>
                  <a:gd name="T4" fmla="*/ 0 w 8"/>
                  <a:gd name="T5" fmla="*/ 2147483646 h 9"/>
                  <a:gd name="T6" fmla="*/ 2147483646 w 8"/>
                  <a:gd name="T7" fmla="*/ 0 h 9"/>
                  <a:gd name="T8" fmla="*/ 2147483646 w 8"/>
                  <a:gd name="T9" fmla="*/ 0 h 9"/>
                  <a:gd name="T10" fmla="*/ 2147483646 w 8"/>
                  <a:gd name="T11" fmla="*/ 2147483646 h 9"/>
                  <a:gd name="T12" fmla="*/ 2147483646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2" y="8"/>
                    </a:moveTo>
                    <a:cubicBezTo>
                      <a:pt x="1" y="9"/>
                      <a:pt x="0" y="8"/>
                      <a:pt x="0" y="7"/>
                    </a:cubicBezTo>
                    <a:cubicBezTo>
                      <a:pt x="0" y="2"/>
                      <a:pt x="0" y="2"/>
                      <a:pt x="0" y="2"/>
                    </a:cubicBezTo>
                    <a:cubicBezTo>
                      <a:pt x="0" y="1"/>
                      <a:pt x="1" y="1"/>
                      <a:pt x="2" y="0"/>
                    </a:cubicBezTo>
                    <a:cubicBezTo>
                      <a:pt x="6" y="0"/>
                      <a:pt x="6" y="0"/>
                      <a:pt x="6" y="0"/>
                    </a:cubicBezTo>
                    <a:cubicBezTo>
                      <a:pt x="7" y="0"/>
                      <a:pt x="8" y="1"/>
                      <a:pt x="8" y="2"/>
                    </a:cubicBezTo>
                    <a:cubicBezTo>
                      <a:pt x="8" y="7"/>
                      <a:pt x="8" y="7"/>
                      <a:pt x="8" y="7"/>
                    </a:cubicBezTo>
                    <a:cubicBezTo>
                      <a:pt x="8" y="8"/>
                      <a:pt x="7"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5" name="Freeform 236">
                <a:extLst>
                  <a:ext uri="{FF2B5EF4-FFF2-40B4-BE49-F238E27FC236}">
                    <a16:creationId xmlns:a16="http://schemas.microsoft.com/office/drawing/2014/main" id="{23C8B788-B92C-8791-0B41-3CADE1255C0D}"/>
                  </a:ext>
                </a:extLst>
              </p:cNvPr>
              <p:cNvSpPr>
                <a:spLocks/>
              </p:cNvSpPr>
              <p:nvPr/>
            </p:nvSpPr>
            <p:spPr bwMode="auto">
              <a:xfrm>
                <a:off x="3246776" y="4402710"/>
                <a:ext cx="34073" cy="80698"/>
              </a:xfrm>
              <a:custGeom>
                <a:avLst/>
                <a:gdLst>
                  <a:gd name="T0" fmla="*/ 2147483646 w 8"/>
                  <a:gd name="T1" fmla="*/ 2147483646 h 19"/>
                  <a:gd name="T2" fmla="*/ 0 w 8"/>
                  <a:gd name="T3" fmla="*/ 2147483646 h 19"/>
                  <a:gd name="T4" fmla="*/ 0 w 8"/>
                  <a:gd name="T5" fmla="*/ 2147483646 h 19"/>
                  <a:gd name="T6" fmla="*/ 2147483646 w 8"/>
                  <a:gd name="T7" fmla="*/ 0 h 19"/>
                  <a:gd name="T8" fmla="*/ 2147483646 w 8"/>
                  <a:gd name="T9" fmla="*/ 0 h 19"/>
                  <a:gd name="T10" fmla="*/ 2147483646 w 8"/>
                  <a:gd name="T11" fmla="*/ 2147483646 h 19"/>
                  <a:gd name="T12" fmla="*/ 2147483646 w 8"/>
                  <a:gd name="T13" fmla="*/ 2147483646 h 19"/>
                  <a:gd name="T14" fmla="*/ 2147483646 w 8"/>
                  <a:gd name="T15" fmla="*/ 2147483646 h 19"/>
                  <a:gd name="T16" fmla="*/ 2147483646 w 8"/>
                  <a:gd name="T17" fmla="*/ 21474836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9">
                    <a:moveTo>
                      <a:pt x="2" y="18"/>
                    </a:moveTo>
                    <a:cubicBezTo>
                      <a:pt x="1" y="19"/>
                      <a:pt x="0" y="18"/>
                      <a:pt x="0" y="17"/>
                    </a:cubicBezTo>
                    <a:cubicBezTo>
                      <a:pt x="0" y="1"/>
                      <a:pt x="0" y="1"/>
                      <a:pt x="0" y="1"/>
                    </a:cubicBezTo>
                    <a:cubicBezTo>
                      <a:pt x="0" y="0"/>
                      <a:pt x="0" y="0"/>
                      <a:pt x="1" y="0"/>
                    </a:cubicBezTo>
                    <a:cubicBezTo>
                      <a:pt x="6" y="0"/>
                      <a:pt x="6" y="0"/>
                      <a:pt x="6" y="0"/>
                    </a:cubicBezTo>
                    <a:cubicBezTo>
                      <a:pt x="7" y="0"/>
                      <a:pt x="8" y="0"/>
                      <a:pt x="8" y="1"/>
                    </a:cubicBezTo>
                    <a:cubicBezTo>
                      <a:pt x="8" y="17"/>
                      <a:pt x="8" y="17"/>
                      <a:pt x="8" y="17"/>
                    </a:cubicBezTo>
                    <a:cubicBezTo>
                      <a:pt x="8" y="18"/>
                      <a:pt x="7" y="18"/>
                      <a:pt x="7" y="18"/>
                    </a:cubicBezTo>
                    <a:lnTo>
                      <a:pt x="2" y="1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6" name="Freeform 237">
                <a:extLst>
                  <a:ext uri="{FF2B5EF4-FFF2-40B4-BE49-F238E27FC236}">
                    <a16:creationId xmlns:a16="http://schemas.microsoft.com/office/drawing/2014/main" id="{F714C8A3-F193-45AB-287A-B3A9BFDDCD48}"/>
                  </a:ext>
                </a:extLst>
              </p:cNvPr>
              <p:cNvSpPr>
                <a:spLocks/>
              </p:cNvSpPr>
              <p:nvPr/>
            </p:nvSpPr>
            <p:spPr bwMode="auto">
              <a:xfrm>
                <a:off x="3200151" y="4420643"/>
                <a:ext cx="34073" cy="62765"/>
              </a:xfrm>
              <a:custGeom>
                <a:avLst/>
                <a:gdLst>
                  <a:gd name="T0" fmla="*/ 2147483646 w 8"/>
                  <a:gd name="T1" fmla="*/ 2147483646 h 15"/>
                  <a:gd name="T2" fmla="*/ 0 w 8"/>
                  <a:gd name="T3" fmla="*/ 2147483646 h 15"/>
                  <a:gd name="T4" fmla="*/ 0 w 8"/>
                  <a:gd name="T5" fmla="*/ 2147483646 h 15"/>
                  <a:gd name="T6" fmla="*/ 2147483646 w 8"/>
                  <a:gd name="T7" fmla="*/ 0 h 15"/>
                  <a:gd name="T8" fmla="*/ 2147483646 w 8"/>
                  <a:gd name="T9" fmla="*/ 0 h 15"/>
                  <a:gd name="T10" fmla="*/ 2147483646 w 8"/>
                  <a:gd name="T11" fmla="*/ 2147483646 h 15"/>
                  <a:gd name="T12" fmla="*/ 2147483646 w 8"/>
                  <a:gd name="T13" fmla="*/ 2147483646 h 15"/>
                  <a:gd name="T14" fmla="*/ 2147483646 w 8"/>
                  <a:gd name="T15" fmla="*/ 2147483646 h 15"/>
                  <a:gd name="T16" fmla="*/ 2147483646 w 8"/>
                  <a:gd name="T17" fmla="*/ 2147483646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5">
                    <a:moveTo>
                      <a:pt x="2" y="15"/>
                    </a:moveTo>
                    <a:cubicBezTo>
                      <a:pt x="1" y="15"/>
                      <a:pt x="0" y="14"/>
                      <a:pt x="0" y="13"/>
                    </a:cubicBezTo>
                    <a:cubicBezTo>
                      <a:pt x="0" y="1"/>
                      <a:pt x="0" y="1"/>
                      <a:pt x="0" y="1"/>
                    </a:cubicBezTo>
                    <a:cubicBezTo>
                      <a:pt x="0" y="1"/>
                      <a:pt x="1" y="0"/>
                      <a:pt x="2" y="0"/>
                    </a:cubicBezTo>
                    <a:cubicBezTo>
                      <a:pt x="7" y="0"/>
                      <a:pt x="7" y="0"/>
                      <a:pt x="7" y="0"/>
                    </a:cubicBezTo>
                    <a:cubicBezTo>
                      <a:pt x="8" y="0"/>
                      <a:pt x="8" y="1"/>
                      <a:pt x="8" y="1"/>
                    </a:cubicBezTo>
                    <a:cubicBezTo>
                      <a:pt x="8" y="13"/>
                      <a:pt x="8" y="13"/>
                      <a:pt x="8" y="13"/>
                    </a:cubicBezTo>
                    <a:cubicBezTo>
                      <a:pt x="8" y="14"/>
                      <a:pt x="8" y="15"/>
                      <a:pt x="7" y="15"/>
                    </a:cubicBezTo>
                    <a:lnTo>
                      <a:pt x="2" y="1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7" name="Freeform 238">
                <a:extLst>
                  <a:ext uri="{FF2B5EF4-FFF2-40B4-BE49-F238E27FC236}">
                    <a16:creationId xmlns:a16="http://schemas.microsoft.com/office/drawing/2014/main" id="{F70B0F5D-9792-927F-9112-A5240793513C}"/>
                  </a:ext>
                </a:extLst>
              </p:cNvPr>
              <p:cNvSpPr>
                <a:spLocks/>
              </p:cNvSpPr>
              <p:nvPr/>
            </p:nvSpPr>
            <p:spPr bwMode="auto">
              <a:xfrm>
                <a:off x="3284434" y="3905975"/>
                <a:ext cx="37659" cy="37659"/>
              </a:xfrm>
              <a:custGeom>
                <a:avLst/>
                <a:gdLst>
                  <a:gd name="T0" fmla="*/ 2147483646 w 9"/>
                  <a:gd name="T1" fmla="*/ 2147483646 h 9"/>
                  <a:gd name="T2" fmla="*/ 0 w 9"/>
                  <a:gd name="T3" fmla="*/ 2147483646 h 9"/>
                  <a:gd name="T4" fmla="*/ 0 w 9"/>
                  <a:gd name="T5" fmla="*/ 2147483646 h 9"/>
                  <a:gd name="T6" fmla="*/ 2147483646 w 9"/>
                  <a:gd name="T7" fmla="*/ 2147483646 h 9"/>
                  <a:gd name="T8" fmla="*/ 2147483646 w 9"/>
                  <a:gd name="T9" fmla="*/ 0 h 9"/>
                  <a:gd name="T10" fmla="*/ 2147483646 w 9"/>
                  <a:gd name="T11" fmla="*/ 2147483646 h 9"/>
                  <a:gd name="T12" fmla="*/ 2147483646 w 9"/>
                  <a:gd name="T13" fmla="*/ 2147483646 h 9"/>
                  <a:gd name="T14" fmla="*/ 2147483646 w 9"/>
                  <a:gd name="T15" fmla="*/ 2147483646 h 9"/>
                  <a:gd name="T16" fmla="*/ 2147483646 w 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2" y="9"/>
                    </a:moveTo>
                    <a:cubicBezTo>
                      <a:pt x="1" y="9"/>
                      <a:pt x="0" y="8"/>
                      <a:pt x="0" y="7"/>
                    </a:cubicBezTo>
                    <a:cubicBezTo>
                      <a:pt x="0" y="2"/>
                      <a:pt x="0" y="2"/>
                      <a:pt x="0" y="2"/>
                    </a:cubicBezTo>
                    <a:cubicBezTo>
                      <a:pt x="0" y="1"/>
                      <a:pt x="1" y="1"/>
                      <a:pt x="2" y="1"/>
                    </a:cubicBezTo>
                    <a:cubicBezTo>
                      <a:pt x="7" y="0"/>
                      <a:pt x="7" y="0"/>
                      <a:pt x="7" y="0"/>
                    </a:cubicBezTo>
                    <a:cubicBezTo>
                      <a:pt x="8" y="0"/>
                      <a:pt x="8" y="1"/>
                      <a:pt x="8" y="2"/>
                    </a:cubicBezTo>
                    <a:cubicBezTo>
                      <a:pt x="9" y="7"/>
                      <a:pt x="9" y="7"/>
                      <a:pt x="9" y="7"/>
                    </a:cubicBezTo>
                    <a:cubicBezTo>
                      <a:pt x="9" y="8"/>
                      <a:pt x="8" y="9"/>
                      <a:pt x="7" y="9"/>
                    </a:cubicBezTo>
                    <a:lnTo>
                      <a:pt x="2"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8" name="Freeform 239">
                <a:extLst>
                  <a:ext uri="{FF2B5EF4-FFF2-40B4-BE49-F238E27FC236}">
                    <a16:creationId xmlns:a16="http://schemas.microsoft.com/office/drawing/2014/main" id="{DB7B1578-FCBA-45D7-622A-BE238B810E7C}"/>
                  </a:ext>
                </a:extLst>
              </p:cNvPr>
              <p:cNvSpPr>
                <a:spLocks/>
              </p:cNvSpPr>
              <p:nvPr/>
            </p:nvSpPr>
            <p:spPr bwMode="auto">
              <a:xfrm>
                <a:off x="3284434" y="3956186"/>
                <a:ext cx="37659"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7"/>
                    </a:cubicBezTo>
                    <a:cubicBezTo>
                      <a:pt x="0" y="2"/>
                      <a:pt x="0" y="2"/>
                      <a:pt x="0" y="2"/>
                    </a:cubicBezTo>
                    <a:cubicBezTo>
                      <a:pt x="0" y="1"/>
                      <a:pt x="1" y="0"/>
                      <a:pt x="2" y="0"/>
                    </a:cubicBezTo>
                    <a:cubicBezTo>
                      <a:pt x="7" y="0"/>
                      <a:pt x="7" y="0"/>
                      <a:pt x="7" y="0"/>
                    </a:cubicBezTo>
                    <a:cubicBezTo>
                      <a:pt x="8" y="0"/>
                      <a:pt x="9" y="1"/>
                      <a:pt x="9" y="2"/>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69" name="Freeform 240">
                <a:extLst>
                  <a:ext uri="{FF2B5EF4-FFF2-40B4-BE49-F238E27FC236}">
                    <a16:creationId xmlns:a16="http://schemas.microsoft.com/office/drawing/2014/main" id="{06EF2A8E-A912-EE92-8165-BCE21668E9D7}"/>
                  </a:ext>
                </a:extLst>
              </p:cNvPr>
              <p:cNvSpPr>
                <a:spLocks/>
              </p:cNvSpPr>
              <p:nvPr/>
            </p:nvSpPr>
            <p:spPr bwMode="auto">
              <a:xfrm>
                <a:off x="3288021" y="4008192"/>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7"/>
                      <a:pt x="0" y="6"/>
                    </a:cubicBezTo>
                    <a:cubicBezTo>
                      <a:pt x="0" y="1"/>
                      <a:pt x="0" y="1"/>
                      <a:pt x="0" y="1"/>
                    </a:cubicBezTo>
                    <a:cubicBezTo>
                      <a:pt x="0" y="0"/>
                      <a:pt x="0" y="0"/>
                      <a:pt x="1" y="0"/>
                    </a:cubicBezTo>
                    <a:cubicBezTo>
                      <a:pt x="6" y="0"/>
                      <a:pt x="6" y="0"/>
                      <a:pt x="6" y="0"/>
                    </a:cubicBezTo>
                    <a:cubicBezTo>
                      <a:pt x="7" y="0"/>
                      <a:pt x="8" y="0"/>
                      <a:pt x="8" y="1"/>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0" name="Freeform 241">
                <a:extLst>
                  <a:ext uri="{FF2B5EF4-FFF2-40B4-BE49-F238E27FC236}">
                    <a16:creationId xmlns:a16="http://schemas.microsoft.com/office/drawing/2014/main" id="{9E7F3622-A029-94C7-F230-3B4616A8C31F}"/>
                  </a:ext>
                </a:extLst>
              </p:cNvPr>
              <p:cNvSpPr>
                <a:spLocks/>
              </p:cNvSpPr>
              <p:nvPr/>
            </p:nvSpPr>
            <p:spPr bwMode="auto">
              <a:xfrm>
                <a:off x="3288021" y="4054816"/>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8"/>
                      <a:pt x="0" y="7"/>
                    </a:cubicBezTo>
                    <a:cubicBezTo>
                      <a:pt x="0" y="2"/>
                      <a:pt x="0" y="2"/>
                      <a:pt x="0" y="2"/>
                    </a:cubicBezTo>
                    <a:cubicBezTo>
                      <a:pt x="0" y="1"/>
                      <a:pt x="0" y="0"/>
                      <a:pt x="1" y="0"/>
                    </a:cubicBezTo>
                    <a:cubicBezTo>
                      <a:pt x="6" y="0"/>
                      <a:pt x="6" y="0"/>
                      <a:pt x="6" y="0"/>
                    </a:cubicBezTo>
                    <a:cubicBezTo>
                      <a:pt x="7" y="0"/>
                      <a:pt x="8" y="1"/>
                      <a:pt x="8" y="2"/>
                    </a:cubicBezTo>
                    <a:cubicBezTo>
                      <a:pt x="8" y="7"/>
                      <a:pt x="8" y="7"/>
                      <a:pt x="8" y="7"/>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1" name="Freeform 242">
                <a:extLst>
                  <a:ext uri="{FF2B5EF4-FFF2-40B4-BE49-F238E27FC236}">
                    <a16:creationId xmlns:a16="http://schemas.microsoft.com/office/drawing/2014/main" id="{0A25C63D-0E86-EE4F-8E90-CF33A1FBF03E}"/>
                  </a:ext>
                </a:extLst>
              </p:cNvPr>
              <p:cNvSpPr>
                <a:spLocks/>
              </p:cNvSpPr>
              <p:nvPr/>
            </p:nvSpPr>
            <p:spPr bwMode="auto">
              <a:xfrm>
                <a:off x="3288021" y="4105028"/>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1" y="8"/>
                      <a:pt x="0" y="7"/>
                      <a:pt x="0" y="6"/>
                    </a:cubicBezTo>
                    <a:cubicBezTo>
                      <a:pt x="0" y="1"/>
                      <a:pt x="0" y="1"/>
                      <a:pt x="0" y="1"/>
                    </a:cubicBezTo>
                    <a:cubicBezTo>
                      <a:pt x="0" y="0"/>
                      <a:pt x="0" y="0"/>
                      <a:pt x="1" y="0"/>
                    </a:cubicBezTo>
                    <a:cubicBezTo>
                      <a:pt x="6" y="0"/>
                      <a:pt x="6" y="0"/>
                      <a:pt x="6" y="0"/>
                    </a:cubicBezTo>
                    <a:cubicBezTo>
                      <a:pt x="7" y="0"/>
                      <a:pt x="8" y="0"/>
                      <a:pt x="8" y="1"/>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2" name="Freeform 243">
                <a:extLst>
                  <a:ext uri="{FF2B5EF4-FFF2-40B4-BE49-F238E27FC236}">
                    <a16:creationId xmlns:a16="http://schemas.microsoft.com/office/drawing/2014/main" id="{91AEDA24-A7F3-A39B-1E45-785261A27A8D}"/>
                  </a:ext>
                </a:extLst>
              </p:cNvPr>
              <p:cNvSpPr>
                <a:spLocks/>
              </p:cNvSpPr>
              <p:nvPr/>
            </p:nvSpPr>
            <p:spPr bwMode="auto">
              <a:xfrm>
                <a:off x="3288021" y="4151653"/>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1" y="0"/>
                    </a:cubicBezTo>
                    <a:cubicBezTo>
                      <a:pt x="6" y="0"/>
                      <a:pt x="6" y="0"/>
                      <a:pt x="6" y="0"/>
                    </a:cubicBezTo>
                    <a:cubicBezTo>
                      <a:pt x="7" y="0"/>
                      <a:pt x="8" y="1"/>
                      <a:pt x="8" y="2"/>
                    </a:cubicBezTo>
                    <a:cubicBezTo>
                      <a:pt x="8" y="7"/>
                      <a:pt x="8" y="7"/>
                      <a:pt x="8" y="7"/>
                    </a:cubicBezTo>
                    <a:cubicBezTo>
                      <a:pt x="8" y="7"/>
                      <a:pt x="7"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3" name="Freeform 244">
                <a:extLst>
                  <a:ext uri="{FF2B5EF4-FFF2-40B4-BE49-F238E27FC236}">
                    <a16:creationId xmlns:a16="http://schemas.microsoft.com/office/drawing/2014/main" id="{5978C1E7-B336-9D82-F2DC-B32D9848FFAC}"/>
                  </a:ext>
                </a:extLst>
              </p:cNvPr>
              <p:cNvSpPr>
                <a:spLocks/>
              </p:cNvSpPr>
              <p:nvPr/>
            </p:nvSpPr>
            <p:spPr bwMode="auto">
              <a:xfrm>
                <a:off x="3288021" y="4203657"/>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1"/>
                      <a:pt x="0" y="1"/>
                      <a:pt x="0" y="1"/>
                    </a:cubicBezTo>
                    <a:cubicBezTo>
                      <a:pt x="0" y="0"/>
                      <a:pt x="1" y="0"/>
                      <a:pt x="2" y="0"/>
                    </a:cubicBezTo>
                    <a:cubicBezTo>
                      <a:pt x="7" y="0"/>
                      <a:pt x="7" y="0"/>
                      <a:pt x="7" y="0"/>
                    </a:cubicBezTo>
                    <a:cubicBezTo>
                      <a:pt x="7" y="0"/>
                      <a:pt x="8" y="0"/>
                      <a:pt x="8" y="1"/>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4" name="Freeform 245">
                <a:extLst>
                  <a:ext uri="{FF2B5EF4-FFF2-40B4-BE49-F238E27FC236}">
                    <a16:creationId xmlns:a16="http://schemas.microsoft.com/office/drawing/2014/main" id="{560BBA5E-B5D5-0351-D4CF-317C7A13973C}"/>
                  </a:ext>
                </a:extLst>
              </p:cNvPr>
              <p:cNvSpPr>
                <a:spLocks/>
              </p:cNvSpPr>
              <p:nvPr/>
            </p:nvSpPr>
            <p:spPr bwMode="auto">
              <a:xfrm>
                <a:off x="3288021" y="4250282"/>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2" y="0"/>
                    </a:cubicBezTo>
                    <a:cubicBezTo>
                      <a:pt x="7" y="0"/>
                      <a:pt x="7" y="0"/>
                      <a:pt x="7" y="0"/>
                    </a:cubicBezTo>
                    <a:cubicBezTo>
                      <a:pt x="8" y="0"/>
                      <a:pt x="8" y="1"/>
                      <a:pt x="8" y="2"/>
                    </a:cubicBezTo>
                    <a:cubicBezTo>
                      <a:pt x="8" y="7"/>
                      <a:pt x="8" y="7"/>
                      <a:pt x="8" y="7"/>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5" name="Freeform 246">
                <a:extLst>
                  <a:ext uri="{FF2B5EF4-FFF2-40B4-BE49-F238E27FC236}">
                    <a16:creationId xmlns:a16="http://schemas.microsoft.com/office/drawing/2014/main" id="{7D6A027D-A439-7DCF-5828-5B6A50B7198B}"/>
                  </a:ext>
                </a:extLst>
              </p:cNvPr>
              <p:cNvSpPr>
                <a:spLocks/>
              </p:cNvSpPr>
              <p:nvPr/>
            </p:nvSpPr>
            <p:spPr bwMode="auto">
              <a:xfrm>
                <a:off x="3288021" y="4300493"/>
                <a:ext cx="39452"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7"/>
                      <a:pt x="0" y="6"/>
                    </a:cubicBezTo>
                    <a:cubicBezTo>
                      <a:pt x="0" y="1"/>
                      <a:pt x="0" y="1"/>
                      <a:pt x="0" y="1"/>
                    </a:cubicBezTo>
                    <a:cubicBezTo>
                      <a:pt x="0" y="0"/>
                      <a:pt x="1" y="0"/>
                      <a:pt x="2" y="0"/>
                    </a:cubicBezTo>
                    <a:cubicBezTo>
                      <a:pt x="7" y="0"/>
                      <a:pt x="7" y="0"/>
                      <a:pt x="7" y="0"/>
                    </a:cubicBezTo>
                    <a:cubicBezTo>
                      <a:pt x="8" y="0"/>
                      <a:pt x="8" y="0"/>
                      <a:pt x="8" y="1"/>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6" name="Freeform 247">
                <a:extLst>
                  <a:ext uri="{FF2B5EF4-FFF2-40B4-BE49-F238E27FC236}">
                    <a16:creationId xmlns:a16="http://schemas.microsoft.com/office/drawing/2014/main" id="{5C6EDE90-9FB2-6CF3-9879-6EEB6EA49573}"/>
                  </a:ext>
                </a:extLst>
              </p:cNvPr>
              <p:cNvSpPr>
                <a:spLocks/>
              </p:cNvSpPr>
              <p:nvPr/>
            </p:nvSpPr>
            <p:spPr bwMode="auto">
              <a:xfrm>
                <a:off x="3288021" y="4347118"/>
                <a:ext cx="39452"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8"/>
                      <a:pt x="0" y="7"/>
                    </a:cubicBezTo>
                    <a:cubicBezTo>
                      <a:pt x="0" y="2"/>
                      <a:pt x="0" y="2"/>
                      <a:pt x="0" y="2"/>
                    </a:cubicBezTo>
                    <a:cubicBezTo>
                      <a:pt x="0" y="1"/>
                      <a:pt x="1" y="0"/>
                      <a:pt x="2" y="0"/>
                    </a:cubicBezTo>
                    <a:cubicBezTo>
                      <a:pt x="7" y="0"/>
                      <a:pt x="7" y="0"/>
                      <a:pt x="7" y="0"/>
                    </a:cubicBezTo>
                    <a:cubicBezTo>
                      <a:pt x="8" y="0"/>
                      <a:pt x="9" y="1"/>
                      <a:pt x="9" y="2"/>
                    </a:cubicBezTo>
                    <a:cubicBezTo>
                      <a:pt x="9" y="7"/>
                      <a:pt x="9" y="7"/>
                      <a:pt x="9" y="7"/>
                    </a:cubicBezTo>
                    <a:cubicBezTo>
                      <a:pt x="9" y="8"/>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7" name="Freeform 248">
                <a:extLst>
                  <a:ext uri="{FF2B5EF4-FFF2-40B4-BE49-F238E27FC236}">
                    <a16:creationId xmlns:a16="http://schemas.microsoft.com/office/drawing/2014/main" id="{FB57B2D4-80F3-2563-EAA7-BF9A44A64903}"/>
                  </a:ext>
                </a:extLst>
              </p:cNvPr>
              <p:cNvSpPr>
                <a:spLocks/>
              </p:cNvSpPr>
              <p:nvPr/>
            </p:nvSpPr>
            <p:spPr bwMode="auto">
              <a:xfrm>
                <a:off x="3288021" y="4399123"/>
                <a:ext cx="39452" cy="34073"/>
              </a:xfrm>
              <a:custGeom>
                <a:avLst/>
                <a:gdLst>
                  <a:gd name="T0" fmla="*/ 2147483646 w 9"/>
                  <a:gd name="T1" fmla="*/ 2147483646 h 8"/>
                  <a:gd name="T2" fmla="*/ 2147483646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1" y="7"/>
                      <a:pt x="1" y="6"/>
                    </a:cubicBezTo>
                    <a:cubicBezTo>
                      <a:pt x="0" y="1"/>
                      <a:pt x="0" y="1"/>
                      <a:pt x="0" y="1"/>
                    </a:cubicBezTo>
                    <a:cubicBezTo>
                      <a:pt x="0" y="1"/>
                      <a:pt x="1" y="0"/>
                      <a:pt x="2" y="0"/>
                    </a:cubicBezTo>
                    <a:cubicBezTo>
                      <a:pt x="7" y="0"/>
                      <a:pt x="7" y="0"/>
                      <a:pt x="7" y="0"/>
                    </a:cubicBezTo>
                    <a:cubicBezTo>
                      <a:pt x="8" y="0"/>
                      <a:pt x="9" y="0"/>
                      <a:pt x="9" y="1"/>
                    </a:cubicBezTo>
                    <a:cubicBezTo>
                      <a:pt x="9" y="6"/>
                      <a:pt x="9" y="6"/>
                      <a:pt x="9" y="6"/>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8" name="Freeform 249">
                <a:extLst>
                  <a:ext uri="{FF2B5EF4-FFF2-40B4-BE49-F238E27FC236}">
                    <a16:creationId xmlns:a16="http://schemas.microsoft.com/office/drawing/2014/main" id="{D3438C25-6504-E7EB-5F0B-19EDB144A55E}"/>
                  </a:ext>
                </a:extLst>
              </p:cNvPr>
              <p:cNvSpPr>
                <a:spLocks/>
              </p:cNvSpPr>
              <p:nvPr/>
            </p:nvSpPr>
            <p:spPr bwMode="auto">
              <a:xfrm>
                <a:off x="3293401" y="4445748"/>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0" y="8"/>
                      <a:pt x="0" y="8"/>
                      <a:pt x="0" y="7"/>
                    </a:cubicBezTo>
                    <a:cubicBezTo>
                      <a:pt x="0" y="2"/>
                      <a:pt x="0" y="2"/>
                      <a:pt x="0" y="2"/>
                    </a:cubicBezTo>
                    <a:cubicBezTo>
                      <a:pt x="0" y="1"/>
                      <a:pt x="0" y="0"/>
                      <a:pt x="1" y="0"/>
                    </a:cubicBezTo>
                    <a:cubicBezTo>
                      <a:pt x="6" y="0"/>
                      <a:pt x="6" y="0"/>
                      <a:pt x="6" y="0"/>
                    </a:cubicBezTo>
                    <a:cubicBezTo>
                      <a:pt x="7" y="0"/>
                      <a:pt x="8" y="1"/>
                      <a:pt x="8" y="2"/>
                    </a:cubicBezTo>
                    <a:cubicBezTo>
                      <a:pt x="8" y="7"/>
                      <a:pt x="8" y="7"/>
                      <a:pt x="8" y="7"/>
                    </a:cubicBezTo>
                    <a:cubicBezTo>
                      <a:pt x="8" y="8"/>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79" name="Freeform 250">
                <a:extLst>
                  <a:ext uri="{FF2B5EF4-FFF2-40B4-BE49-F238E27FC236}">
                    <a16:creationId xmlns:a16="http://schemas.microsoft.com/office/drawing/2014/main" id="{7DA6F698-8BF3-6261-FF8B-BEECA12CFD55}"/>
                  </a:ext>
                </a:extLst>
              </p:cNvPr>
              <p:cNvSpPr>
                <a:spLocks/>
              </p:cNvSpPr>
              <p:nvPr/>
            </p:nvSpPr>
            <p:spPr bwMode="auto">
              <a:xfrm>
                <a:off x="3293401" y="4492373"/>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8"/>
                    </a:moveTo>
                    <a:cubicBezTo>
                      <a:pt x="1" y="8"/>
                      <a:pt x="0" y="7"/>
                      <a:pt x="0" y="6"/>
                    </a:cubicBezTo>
                    <a:cubicBezTo>
                      <a:pt x="0" y="2"/>
                      <a:pt x="0" y="2"/>
                      <a:pt x="0" y="2"/>
                    </a:cubicBezTo>
                    <a:cubicBezTo>
                      <a:pt x="0" y="1"/>
                      <a:pt x="0" y="0"/>
                      <a:pt x="1" y="0"/>
                    </a:cubicBezTo>
                    <a:cubicBezTo>
                      <a:pt x="6" y="0"/>
                      <a:pt x="6" y="0"/>
                      <a:pt x="6" y="0"/>
                    </a:cubicBezTo>
                    <a:cubicBezTo>
                      <a:pt x="7" y="0"/>
                      <a:pt x="8" y="1"/>
                      <a:pt x="8" y="1"/>
                    </a:cubicBezTo>
                    <a:cubicBezTo>
                      <a:pt x="8" y="6"/>
                      <a:pt x="8" y="6"/>
                      <a:pt x="8" y="6"/>
                    </a:cubicBezTo>
                    <a:cubicBezTo>
                      <a:pt x="8"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0" name="Freeform 251">
                <a:extLst>
                  <a:ext uri="{FF2B5EF4-FFF2-40B4-BE49-F238E27FC236}">
                    <a16:creationId xmlns:a16="http://schemas.microsoft.com/office/drawing/2014/main" id="{2ED0976E-BE7E-2868-65B5-F7F9E7C51E97}"/>
                  </a:ext>
                </a:extLst>
              </p:cNvPr>
              <p:cNvSpPr>
                <a:spLocks/>
              </p:cNvSpPr>
              <p:nvPr/>
            </p:nvSpPr>
            <p:spPr bwMode="auto">
              <a:xfrm>
                <a:off x="3246776" y="4492373"/>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7"/>
                    </a:cubicBezTo>
                    <a:cubicBezTo>
                      <a:pt x="0" y="2"/>
                      <a:pt x="0" y="2"/>
                      <a:pt x="0" y="2"/>
                    </a:cubicBezTo>
                    <a:cubicBezTo>
                      <a:pt x="0" y="1"/>
                      <a:pt x="1" y="0"/>
                      <a:pt x="2" y="0"/>
                    </a:cubicBezTo>
                    <a:cubicBezTo>
                      <a:pt x="7" y="0"/>
                      <a:pt x="7" y="0"/>
                      <a:pt x="7" y="0"/>
                    </a:cubicBezTo>
                    <a:cubicBezTo>
                      <a:pt x="7" y="0"/>
                      <a:pt x="8" y="1"/>
                      <a:pt x="8" y="2"/>
                    </a:cubicBezTo>
                    <a:cubicBezTo>
                      <a:pt x="8" y="6"/>
                      <a:pt x="8" y="6"/>
                      <a:pt x="8" y="6"/>
                    </a:cubicBezTo>
                    <a:cubicBezTo>
                      <a:pt x="8"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1" name="Freeform 252">
                <a:extLst>
                  <a:ext uri="{FF2B5EF4-FFF2-40B4-BE49-F238E27FC236}">
                    <a16:creationId xmlns:a16="http://schemas.microsoft.com/office/drawing/2014/main" id="{A3295BCD-C397-FEF6-5D20-C8F5500693B0}"/>
                  </a:ext>
                </a:extLst>
              </p:cNvPr>
              <p:cNvSpPr>
                <a:spLocks/>
              </p:cNvSpPr>
              <p:nvPr/>
            </p:nvSpPr>
            <p:spPr bwMode="auto">
              <a:xfrm>
                <a:off x="3200151" y="4492373"/>
                <a:ext cx="37659" cy="34073"/>
              </a:xfrm>
              <a:custGeom>
                <a:avLst/>
                <a:gdLst>
                  <a:gd name="T0" fmla="*/ 2147483646 w 9"/>
                  <a:gd name="T1" fmla="*/ 2147483646 h 8"/>
                  <a:gd name="T2" fmla="*/ 0 w 9"/>
                  <a:gd name="T3" fmla="*/ 2147483646 h 8"/>
                  <a:gd name="T4" fmla="*/ 0 w 9"/>
                  <a:gd name="T5" fmla="*/ 2147483646 h 8"/>
                  <a:gd name="T6" fmla="*/ 2147483646 w 9"/>
                  <a:gd name="T7" fmla="*/ 0 h 8"/>
                  <a:gd name="T8" fmla="*/ 2147483646 w 9"/>
                  <a:gd name="T9" fmla="*/ 0 h 8"/>
                  <a:gd name="T10" fmla="*/ 2147483646 w 9"/>
                  <a:gd name="T11" fmla="*/ 2147483646 h 8"/>
                  <a:gd name="T12" fmla="*/ 2147483646 w 9"/>
                  <a:gd name="T13" fmla="*/ 2147483646 h 8"/>
                  <a:gd name="T14" fmla="*/ 2147483646 w 9"/>
                  <a:gd name="T15" fmla="*/ 2147483646 h 8"/>
                  <a:gd name="T16" fmla="*/ 2147483646 w 9"/>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8">
                    <a:moveTo>
                      <a:pt x="2" y="8"/>
                    </a:moveTo>
                    <a:cubicBezTo>
                      <a:pt x="1" y="8"/>
                      <a:pt x="0" y="8"/>
                      <a:pt x="0" y="7"/>
                    </a:cubicBezTo>
                    <a:cubicBezTo>
                      <a:pt x="0" y="2"/>
                      <a:pt x="0" y="2"/>
                      <a:pt x="0" y="2"/>
                    </a:cubicBezTo>
                    <a:cubicBezTo>
                      <a:pt x="0" y="1"/>
                      <a:pt x="1" y="0"/>
                      <a:pt x="2" y="0"/>
                    </a:cubicBezTo>
                    <a:cubicBezTo>
                      <a:pt x="7" y="0"/>
                      <a:pt x="7" y="0"/>
                      <a:pt x="7" y="0"/>
                    </a:cubicBezTo>
                    <a:cubicBezTo>
                      <a:pt x="8" y="0"/>
                      <a:pt x="8" y="1"/>
                      <a:pt x="8" y="2"/>
                    </a:cubicBezTo>
                    <a:cubicBezTo>
                      <a:pt x="9" y="7"/>
                      <a:pt x="9" y="7"/>
                      <a:pt x="9" y="7"/>
                    </a:cubicBezTo>
                    <a:cubicBezTo>
                      <a:pt x="9" y="7"/>
                      <a:pt x="8" y="8"/>
                      <a:pt x="7"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2" name="Freeform 253">
                <a:extLst>
                  <a:ext uri="{FF2B5EF4-FFF2-40B4-BE49-F238E27FC236}">
                    <a16:creationId xmlns:a16="http://schemas.microsoft.com/office/drawing/2014/main" id="{0197742D-40F3-2B05-3640-7B806B59E3E1}"/>
                  </a:ext>
                </a:extLst>
              </p:cNvPr>
              <p:cNvSpPr>
                <a:spLocks/>
              </p:cNvSpPr>
              <p:nvPr/>
            </p:nvSpPr>
            <p:spPr bwMode="auto">
              <a:xfrm>
                <a:off x="3237809" y="3803759"/>
                <a:ext cx="37659" cy="55592"/>
              </a:xfrm>
              <a:custGeom>
                <a:avLst/>
                <a:gdLst>
                  <a:gd name="T0" fmla="*/ 2147483646 w 9"/>
                  <a:gd name="T1" fmla="*/ 2147483646 h 13"/>
                  <a:gd name="T2" fmla="*/ 0 w 9"/>
                  <a:gd name="T3" fmla="*/ 2147483646 h 13"/>
                  <a:gd name="T4" fmla="*/ 0 w 9"/>
                  <a:gd name="T5" fmla="*/ 2147483646 h 13"/>
                  <a:gd name="T6" fmla="*/ 2147483646 w 9"/>
                  <a:gd name="T7" fmla="*/ 0 h 13"/>
                  <a:gd name="T8" fmla="*/ 2147483646 w 9"/>
                  <a:gd name="T9" fmla="*/ 0 h 13"/>
                  <a:gd name="T10" fmla="*/ 2147483646 w 9"/>
                  <a:gd name="T11" fmla="*/ 2147483646 h 13"/>
                  <a:gd name="T12" fmla="*/ 2147483646 w 9"/>
                  <a:gd name="T13" fmla="*/ 2147483646 h 13"/>
                  <a:gd name="T14" fmla="*/ 2147483646 w 9"/>
                  <a:gd name="T15" fmla="*/ 2147483646 h 13"/>
                  <a:gd name="T16" fmla="*/ 2147483646 w 9"/>
                  <a:gd name="T17" fmla="*/ 214748364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3">
                    <a:moveTo>
                      <a:pt x="2" y="13"/>
                    </a:moveTo>
                    <a:cubicBezTo>
                      <a:pt x="1" y="13"/>
                      <a:pt x="0" y="12"/>
                      <a:pt x="0" y="12"/>
                    </a:cubicBezTo>
                    <a:cubicBezTo>
                      <a:pt x="0" y="2"/>
                      <a:pt x="0" y="2"/>
                      <a:pt x="0" y="2"/>
                    </a:cubicBezTo>
                    <a:cubicBezTo>
                      <a:pt x="0" y="1"/>
                      <a:pt x="1" y="0"/>
                      <a:pt x="2" y="0"/>
                    </a:cubicBezTo>
                    <a:cubicBezTo>
                      <a:pt x="7" y="0"/>
                      <a:pt x="7" y="0"/>
                      <a:pt x="7" y="0"/>
                    </a:cubicBezTo>
                    <a:cubicBezTo>
                      <a:pt x="8" y="0"/>
                      <a:pt x="8" y="1"/>
                      <a:pt x="8" y="2"/>
                    </a:cubicBezTo>
                    <a:cubicBezTo>
                      <a:pt x="9" y="12"/>
                      <a:pt x="9" y="12"/>
                      <a:pt x="9" y="12"/>
                    </a:cubicBezTo>
                    <a:cubicBezTo>
                      <a:pt x="9" y="12"/>
                      <a:pt x="8" y="13"/>
                      <a:pt x="7" y="13"/>
                    </a:cubicBezTo>
                    <a:lnTo>
                      <a:pt x="2" y="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3" name="Freeform 254">
                <a:extLst>
                  <a:ext uri="{FF2B5EF4-FFF2-40B4-BE49-F238E27FC236}">
                    <a16:creationId xmlns:a16="http://schemas.microsoft.com/office/drawing/2014/main" id="{3A674A1D-623F-86C3-8224-05CAFE078583}"/>
                  </a:ext>
                </a:extLst>
              </p:cNvPr>
              <p:cNvSpPr>
                <a:spLocks/>
              </p:cNvSpPr>
              <p:nvPr/>
            </p:nvSpPr>
            <p:spPr bwMode="auto">
              <a:xfrm>
                <a:off x="3194771" y="3803759"/>
                <a:ext cx="34073" cy="71731"/>
              </a:xfrm>
              <a:custGeom>
                <a:avLst/>
                <a:gdLst>
                  <a:gd name="T0" fmla="*/ 2147483646 w 8"/>
                  <a:gd name="T1" fmla="*/ 2147483646 h 17"/>
                  <a:gd name="T2" fmla="*/ 0 w 8"/>
                  <a:gd name="T3" fmla="*/ 2147483646 h 17"/>
                  <a:gd name="T4" fmla="*/ 0 w 8"/>
                  <a:gd name="T5" fmla="*/ 2147483646 h 17"/>
                  <a:gd name="T6" fmla="*/ 2147483646 w 8"/>
                  <a:gd name="T7" fmla="*/ 0 h 17"/>
                  <a:gd name="T8" fmla="*/ 2147483646 w 8"/>
                  <a:gd name="T9" fmla="*/ 0 h 17"/>
                  <a:gd name="T10" fmla="*/ 2147483646 w 8"/>
                  <a:gd name="T11" fmla="*/ 2147483646 h 17"/>
                  <a:gd name="T12" fmla="*/ 2147483646 w 8"/>
                  <a:gd name="T13" fmla="*/ 2147483646 h 17"/>
                  <a:gd name="T14" fmla="*/ 2147483646 w 8"/>
                  <a:gd name="T15" fmla="*/ 2147483646 h 17"/>
                  <a:gd name="T16" fmla="*/ 2147483646 w 8"/>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7">
                    <a:moveTo>
                      <a:pt x="1" y="17"/>
                    </a:moveTo>
                    <a:cubicBezTo>
                      <a:pt x="0" y="17"/>
                      <a:pt x="0" y="16"/>
                      <a:pt x="0" y="15"/>
                    </a:cubicBezTo>
                    <a:cubicBezTo>
                      <a:pt x="0" y="2"/>
                      <a:pt x="0" y="2"/>
                      <a:pt x="0" y="2"/>
                    </a:cubicBezTo>
                    <a:cubicBezTo>
                      <a:pt x="0" y="1"/>
                      <a:pt x="0" y="0"/>
                      <a:pt x="1" y="0"/>
                    </a:cubicBezTo>
                    <a:cubicBezTo>
                      <a:pt x="6" y="0"/>
                      <a:pt x="6" y="0"/>
                      <a:pt x="6" y="0"/>
                    </a:cubicBezTo>
                    <a:cubicBezTo>
                      <a:pt x="7" y="0"/>
                      <a:pt x="8" y="1"/>
                      <a:pt x="8" y="2"/>
                    </a:cubicBezTo>
                    <a:cubicBezTo>
                      <a:pt x="8" y="15"/>
                      <a:pt x="8" y="15"/>
                      <a:pt x="8" y="15"/>
                    </a:cubicBezTo>
                    <a:cubicBezTo>
                      <a:pt x="8" y="16"/>
                      <a:pt x="7" y="17"/>
                      <a:pt x="6" y="17"/>
                    </a:cubicBezTo>
                    <a:lnTo>
                      <a:pt x="1" y="1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4" name="Freeform 255">
                <a:extLst>
                  <a:ext uri="{FF2B5EF4-FFF2-40B4-BE49-F238E27FC236}">
                    <a16:creationId xmlns:a16="http://schemas.microsoft.com/office/drawing/2014/main" id="{49979936-308A-5DDB-706C-DAB46DC14765}"/>
                  </a:ext>
                </a:extLst>
              </p:cNvPr>
              <p:cNvSpPr>
                <a:spLocks/>
              </p:cNvSpPr>
              <p:nvPr/>
            </p:nvSpPr>
            <p:spPr bwMode="auto">
              <a:xfrm>
                <a:off x="3148146" y="3803759"/>
                <a:ext cx="34073" cy="52005"/>
              </a:xfrm>
              <a:custGeom>
                <a:avLst/>
                <a:gdLst>
                  <a:gd name="T0" fmla="*/ 2147483646 w 8"/>
                  <a:gd name="T1" fmla="*/ 2147483646 h 12"/>
                  <a:gd name="T2" fmla="*/ 0 w 8"/>
                  <a:gd name="T3" fmla="*/ 2147483646 h 12"/>
                  <a:gd name="T4" fmla="*/ 0 w 8"/>
                  <a:gd name="T5" fmla="*/ 2147483646 h 12"/>
                  <a:gd name="T6" fmla="*/ 2147483646 w 8"/>
                  <a:gd name="T7" fmla="*/ 0 h 12"/>
                  <a:gd name="T8" fmla="*/ 2147483646 w 8"/>
                  <a:gd name="T9" fmla="*/ 0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2" y="12"/>
                    </a:moveTo>
                    <a:cubicBezTo>
                      <a:pt x="1" y="12"/>
                      <a:pt x="0" y="11"/>
                      <a:pt x="0" y="10"/>
                    </a:cubicBezTo>
                    <a:cubicBezTo>
                      <a:pt x="0" y="2"/>
                      <a:pt x="0" y="2"/>
                      <a:pt x="0" y="2"/>
                    </a:cubicBezTo>
                    <a:cubicBezTo>
                      <a:pt x="0" y="1"/>
                      <a:pt x="0" y="0"/>
                      <a:pt x="1" y="0"/>
                    </a:cubicBezTo>
                    <a:cubicBezTo>
                      <a:pt x="6" y="0"/>
                      <a:pt x="6" y="0"/>
                      <a:pt x="6" y="0"/>
                    </a:cubicBezTo>
                    <a:cubicBezTo>
                      <a:pt x="7" y="0"/>
                      <a:pt x="8" y="1"/>
                      <a:pt x="8" y="2"/>
                    </a:cubicBezTo>
                    <a:cubicBezTo>
                      <a:pt x="8" y="10"/>
                      <a:pt x="8" y="10"/>
                      <a:pt x="8" y="10"/>
                    </a:cubicBezTo>
                    <a:cubicBezTo>
                      <a:pt x="8" y="11"/>
                      <a:pt x="7" y="12"/>
                      <a:pt x="6" y="12"/>
                    </a:cubicBezTo>
                    <a:lnTo>
                      <a:pt x="2" y="1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5" name="Freeform 256">
                <a:extLst>
                  <a:ext uri="{FF2B5EF4-FFF2-40B4-BE49-F238E27FC236}">
                    <a16:creationId xmlns:a16="http://schemas.microsoft.com/office/drawing/2014/main" id="{87A873DA-0A1E-6F05-0538-31C7D6E743B2}"/>
                  </a:ext>
                </a:extLst>
              </p:cNvPr>
              <p:cNvSpPr>
                <a:spLocks/>
              </p:cNvSpPr>
              <p:nvPr/>
            </p:nvSpPr>
            <p:spPr bwMode="auto">
              <a:xfrm>
                <a:off x="3101521" y="3803759"/>
                <a:ext cx="34073" cy="52005"/>
              </a:xfrm>
              <a:custGeom>
                <a:avLst/>
                <a:gdLst>
                  <a:gd name="T0" fmla="*/ 2147483646 w 8"/>
                  <a:gd name="T1" fmla="*/ 2147483646 h 12"/>
                  <a:gd name="T2" fmla="*/ 0 w 8"/>
                  <a:gd name="T3" fmla="*/ 2147483646 h 12"/>
                  <a:gd name="T4" fmla="*/ 0 w 8"/>
                  <a:gd name="T5" fmla="*/ 2147483646 h 12"/>
                  <a:gd name="T6" fmla="*/ 2147483646 w 8"/>
                  <a:gd name="T7" fmla="*/ 2147483646 h 12"/>
                  <a:gd name="T8" fmla="*/ 2147483646 w 8"/>
                  <a:gd name="T9" fmla="*/ 0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2" y="12"/>
                    </a:moveTo>
                    <a:cubicBezTo>
                      <a:pt x="1" y="12"/>
                      <a:pt x="0" y="11"/>
                      <a:pt x="0" y="11"/>
                    </a:cubicBezTo>
                    <a:cubicBezTo>
                      <a:pt x="0" y="2"/>
                      <a:pt x="0" y="2"/>
                      <a:pt x="0" y="2"/>
                    </a:cubicBezTo>
                    <a:cubicBezTo>
                      <a:pt x="0" y="1"/>
                      <a:pt x="0" y="1"/>
                      <a:pt x="1" y="1"/>
                    </a:cubicBezTo>
                    <a:cubicBezTo>
                      <a:pt x="6" y="0"/>
                      <a:pt x="6" y="0"/>
                      <a:pt x="6" y="0"/>
                    </a:cubicBezTo>
                    <a:cubicBezTo>
                      <a:pt x="7" y="0"/>
                      <a:pt x="8" y="1"/>
                      <a:pt x="8" y="2"/>
                    </a:cubicBezTo>
                    <a:cubicBezTo>
                      <a:pt x="8" y="10"/>
                      <a:pt x="8" y="10"/>
                      <a:pt x="8" y="10"/>
                    </a:cubicBezTo>
                    <a:cubicBezTo>
                      <a:pt x="8" y="11"/>
                      <a:pt x="7" y="12"/>
                      <a:pt x="6" y="12"/>
                    </a:cubicBezTo>
                    <a:lnTo>
                      <a:pt x="2" y="1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6" name="Freeform 257">
                <a:extLst>
                  <a:ext uri="{FF2B5EF4-FFF2-40B4-BE49-F238E27FC236}">
                    <a16:creationId xmlns:a16="http://schemas.microsoft.com/office/drawing/2014/main" id="{305EF166-BEDA-4D0C-3A37-189A0C366179}"/>
                  </a:ext>
                </a:extLst>
              </p:cNvPr>
              <p:cNvSpPr>
                <a:spLocks/>
              </p:cNvSpPr>
              <p:nvPr/>
            </p:nvSpPr>
            <p:spPr bwMode="auto">
              <a:xfrm>
                <a:off x="3331059" y="3855763"/>
                <a:ext cx="30486" cy="37659"/>
              </a:xfrm>
              <a:custGeom>
                <a:avLst/>
                <a:gdLst>
                  <a:gd name="T0" fmla="*/ 2147483646 w 7"/>
                  <a:gd name="T1" fmla="*/ 2147483646 h 9"/>
                  <a:gd name="T2" fmla="*/ 0 w 7"/>
                  <a:gd name="T3" fmla="*/ 2147483646 h 9"/>
                  <a:gd name="T4" fmla="*/ 0 w 7"/>
                  <a:gd name="T5" fmla="*/ 2147483646 h 9"/>
                  <a:gd name="T6" fmla="*/ 2147483646 w 7"/>
                  <a:gd name="T7" fmla="*/ 2147483646 h 9"/>
                  <a:gd name="T8" fmla="*/ 2147483646 w 7"/>
                  <a:gd name="T9" fmla="*/ 0 h 9"/>
                  <a:gd name="T10" fmla="*/ 2147483646 w 7"/>
                  <a:gd name="T11" fmla="*/ 2147483646 h 9"/>
                  <a:gd name="T12" fmla="*/ 2147483646 w 7"/>
                  <a:gd name="T13" fmla="*/ 2147483646 h 9"/>
                  <a:gd name="T14" fmla="*/ 2147483646 w 7"/>
                  <a:gd name="T15" fmla="*/ 2147483646 h 9"/>
                  <a:gd name="T16" fmla="*/ 2147483646 w 7"/>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1" y="9"/>
                    </a:moveTo>
                    <a:cubicBezTo>
                      <a:pt x="1" y="9"/>
                      <a:pt x="0" y="8"/>
                      <a:pt x="0" y="7"/>
                    </a:cubicBezTo>
                    <a:cubicBezTo>
                      <a:pt x="0" y="2"/>
                      <a:pt x="0" y="2"/>
                      <a:pt x="0" y="2"/>
                    </a:cubicBezTo>
                    <a:cubicBezTo>
                      <a:pt x="0" y="1"/>
                      <a:pt x="0" y="1"/>
                      <a:pt x="1" y="1"/>
                    </a:cubicBezTo>
                    <a:cubicBezTo>
                      <a:pt x="6" y="0"/>
                      <a:pt x="6" y="0"/>
                      <a:pt x="6" y="0"/>
                    </a:cubicBezTo>
                    <a:cubicBezTo>
                      <a:pt x="7" y="0"/>
                      <a:pt x="7" y="1"/>
                      <a:pt x="7" y="2"/>
                    </a:cubicBezTo>
                    <a:cubicBezTo>
                      <a:pt x="7" y="7"/>
                      <a:pt x="7" y="7"/>
                      <a:pt x="7" y="7"/>
                    </a:cubicBezTo>
                    <a:cubicBezTo>
                      <a:pt x="7" y="8"/>
                      <a:pt x="7" y="9"/>
                      <a:pt x="6" y="9"/>
                    </a:cubicBezTo>
                    <a:lnTo>
                      <a:pt x="1"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7" name="Freeform 258">
                <a:extLst>
                  <a:ext uri="{FF2B5EF4-FFF2-40B4-BE49-F238E27FC236}">
                    <a16:creationId xmlns:a16="http://schemas.microsoft.com/office/drawing/2014/main" id="{7864B870-B406-0743-80AC-2547C8713BCD}"/>
                  </a:ext>
                </a:extLst>
              </p:cNvPr>
              <p:cNvSpPr>
                <a:spLocks/>
              </p:cNvSpPr>
              <p:nvPr/>
            </p:nvSpPr>
            <p:spPr bwMode="auto">
              <a:xfrm>
                <a:off x="3331059" y="3902388"/>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1" y="0"/>
                    </a:cubicBezTo>
                    <a:cubicBezTo>
                      <a:pt x="6" y="0"/>
                      <a:pt x="6" y="0"/>
                      <a:pt x="6" y="0"/>
                    </a:cubicBezTo>
                    <a:cubicBezTo>
                      <a:pt x="7" y="0"/>
                      <a:pt x="8" y="1"/>
                      <a:pt x="8" y="2"/>
                    </a:cubicBezTo>
                    <a:cubicBezTo>
                      <a:pt x="8" y="7"/>
                      <a:pt x="8" y="7"/>
                      <a:pt x="8" y="7"/>
                    </a:cubicBezTo>
                    <a:cubicBezTo>
                      <a:pt x="8" y="7"/>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8" name="Freeform 259">
                <a:extLst>
                  <a:ext uri="{FF2B5EF4-FFF2-40B4-BE49-F238E27FC236}">
                    <a16:creationId xmlns:a16="http://schemas.microsoft.com/office/drawing/2014/main" id="{D32EDDA0-5863-912F-BEFB-B07FC2F9FCDB}"/>
                  </a:ext>
                </a:extLst>
              </p:cNvPr>
              <p:cNvSpPr>
                <a:spLocks/>
              </p:cNvSpPr>
              <p:nvPr/>
            </p:nvSpPr>
            <p:spPr bwMode="auto">
              <a:xfrm>
                <a:off x="3331059" y="3949013"/>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2"/>
                      <a:pt x="0" y="2"/>
                      <a:pt x="0" y="2"/>
                    </a:cubicBezTo>
                    <a:cubicBezTo>
                      <a:pt x="0" y="1"/>
                      <a:pt x="1" y="0"/>
                      <a:pt x="2" y="0"/>
                    </a:cubicBezTo>
                    <a:cubicBezTo>
                      <a:pt x="6" y="0"/>
                      <a:pt x="6" y="0"/>
                      <a:pt x="6" y="0"/>
                    </a:cubicBezTo>
                    <a:cubicBezTo>
                      <a:pt x="7" y="0"/>
                      <a:pt x="8" y="1"/>
                      <a:pt x="8" y="1"/>
                    </a:cubicBezTo>
                    <a:cubicBezTo>
                      <a:pt x="8" y="6"/>
                      <a:pt x="8" y="6"/>
                      <a:pt x="8" y="6"/>
                    </a:cubicBezTo>
                    <a:cubicBezTo>
                      <a:pt x="8" y="7"/>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89" name="Freeform 260">
                <a:extLst>
                  <a:ext uri="{FF2B5EF4-FFF2-40B4-BE49-F238E27FC236}">
                    <a16:creationId xmlns:a16="http://schemas.microsoft.com/office/drawing/2014/main" id="{EA7D60ED-62D5-3284-5602-81EEE80483CF}"/>
                  </a:ext>
                </a:extLst>
              </p:cNvPr>
              <p:cNvSpPr>
                <a:spLocks/>
              </p:cNvSpPr>
              <p:nvPr/>
            </p:nvSpPr>
            <p:spPr bwMode="auto">
              <a:xfrm>
                <a:off x="3331059" y="3990259"/>
                <a:ext cx="34073" cy="39452"/>
              </a:xfrm>
              <a:custGeom>
                <a:avLst/>
                <a:gdLst>
                  <a:gd name="T0" fmla="*/ 2147483646 w 8"/>
                  <a:gd name="T1" fmla="*/ 2147483646 h 9"/>
                  <a:gd name="T2" fmla="*/ 0 w 8"/>
                  <a:gd name="T3" fmla="*/ 2147483646 h 9"/>
                  <a:gd name="T4" fmla="*/ 0 w 8"/>
                  <a:gd name="T5" fmla="*/ 2147483646 h 9"/>
                  <a:gd name="T6" fmla="*/ 2147483646 w 8"/>
                  <a:gd name="T7" fmla="*/ 2147483646 h 9"/>
                  <a:gd name="T8" fmla="*/ 2147483646 w 8"/>
                  <a:gd name="T9" fmla="*/ 0 h 9"/>
                  <a:gd name="T10" fmla="*/ 2147483646 w 8"/>
                  <a:gd name="T11" fmla="*/ 2147483646 h 9"/>
                  <a:gd name="T12" fmla="*/ 2147483646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2" y="9"/>
                    </a:moveTo>
                    <a:cubicBezTo>
                      <a:pt x="1" y="9"/>
                      <a:pt x="0" y="8"/>
                      <a:pt x="0" y="7"/>
                    </a:cubicBezTo>
                    <a:cubicBezTo>
                      <a:pt x="0" y="2"/>
                      <a:pt x="0" y="2"/>
                      <a:pt x="0" y="2"/>
                    </a:cubicBezTo>
                    <a:cubicBezTo>
                      <a:pt x="0" y="1"/>
                      <a:pt x="1" y="1"/>
                      <a:pt x="2" y="1"/>
                    </a:cubicBezTo>
                    <a:cubicBezTo>
                      <a:pt x="6" y="0"/>
                      <a:pt x="6" y="0"/>
                      <a:pt x="6" y="0"/>
                    </a:cubicBezTo>
                    <a:cubicBezTo>
                      <a:pt x="7" y="0"/>
                      <a:pt x="8" y="1"/>
                      <a:pt x="8" y="2"/>
                    </a:cubicBezTo>
                    <a:cubicBezTo>
                      <a:pt x="8" y="7"/>
                      <a:pt x="8" y="7"/>
                      <a:pt x="8" y="7"/>
                    </a:cubicBezTo>
                    <a:cubicBezTo>
                      <a:pt x="8" y="8"/>
                      <a:pt x="7" y="9"/>
                      <a:pt x="6" y="9"/>
                    </a:cubicBezTo>
                    <a:lnTo>
                      <a:pt x="2"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0" name="Freeform 261">
                <a:extLst>
                  <a:ext uri="{FF2B5EF4-FFF2-40B4-BE49-F238E27FC236}">
                    <a16:creationId xmlns:a16="http://schemas.microsoft.com/office/drawing/2014/main" id="{26A752E8-8D84-A244-5BA2-83718EE2ACD4}"/>
                  </a:ext>
                </a:extLst>
              </p:cNvPr>
              <p:cNvSpPr>
                <a:spLocks/>
              </p:cNvSpPr>
              <p:nvPr/>
            </p:nvSpPr>
            <p:spPr bwMode="auto">
              <a:xfrm>
                <a:off x="3331059" y="4036884"/>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2" y="0"/>
                    </a:cubicBezTo>
                    <a:cubicBezTo>
                      <a:pt x="6" y="0"/>
                      <a:pt x="6" y="0"/>
                      <a:pt x="6" y="0"/>
                    </a:cubicBezTo>
                    <a:cubicBezTo>
                      <a:pt x="7" y="0"/>
                      <a:pt x="8" y="1"/>
                      <a:pt x="8" y="2"/>
                    </a:cubicBezTo>
                    <a:cubicBezTo>
                      <a:pt x="8" y="7"/>
                      <a:pt x="8" y="7"/>
                      <a:pt x="8" y="7"/>
                    </a:cubicBezTo>
                    <a:cubicBezTo>
                      <a:pt x="8" y="7"/>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1" name="Freeform 262">
                <a:extLst>
                  <a:ext uri="{FF2B5EF4-FFF2-40B4-BE49-F238E27FC236}">
                    <a16:creationId xmlns:a16="http://schemas.microsoft.com/office/drawing/2014/main" id="{CE4196ED-D465-B4A9-2289-BC4A958CB428}"/>
                  </a:ext>
                </a:extLst>
              </p:cNvPr>
              <p:cNvSpPr>
                <a:spLocks/>
              </p:cNvSpPr>
              <p:nvPr/>
            </p:nvSpPr>
            <p:spPr bwMode="auto">
              <a:xfrm>
                <a:off x="3331059" y="4085301"/>
                <a:ext cx="34073" cy="32279"/>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2"/>
                      <a:pt x="0" y="2"/>
                      <a:pt x="0" y="2"/>
                    </a:cubicBezTo>
                    <a:cubicBezTo>
                      <a:pt x="0" y="1"/>
                      <a:pt x="1" y="0"/>
                      <a:pt x="2" y="0"/>
                    </a:cubicBezTo>
                    <a:cubicBezTo>
                      <a:pt x="6" y="0"/>
                      <a:pt x="6" y="0"/>
                      <a:pt x="6" y="0"/>
                    </a:cubicBezTo>
                    <a:cubicBezTo>
                      <a:pt x="7" y="0"/>
                      <a:pt x="8" y="1"/>
                      <a:pt x="8" y="1"/>
                    </a:cubicBezTo>
                    <a:cubicBezTo>
                      <a:pt x="8" y="6"/>
                      <a:pt x="8" y="6"/>
                      <a:pt x="8" y="6"/>
                    </a:cubicBezTo>
                    <a:cubicBezTo>
                      <a:pt x="8" y="7"/>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2" name="Freeform 263">
                <a:extLst>
                  <a:ext uri="{FF2B5EF4-FFF2-40B4-BE49-F238E27FC236}">
                    <a16:creationId xmlns:a16="http://schemas.microsoft.com/office/drawing/2014/main" id="{C0BB2787-0131-606C-5F2F-AAD76C0D68FE}"/>
                  </a:ext>
                </a:extLst>
              </p:cNvPr>
              <p:cNvSpPr>
                <a:spLocks/>
              </p:cNvSpPr>
              <p:nvPr/>
            </p:nvSpPr>
            <p:spPr bwMode="auto">
              <a:xfrm>
                <a:off x="3331059" y="4126547"/>
                <a:ext cx="34073" cy="39452"/>
              </a:xfrm>
              <a:custGeom>
                <a:avLst/>
                <a:gdLst>
                  <a:gd name="T0" fmla="*/ 2147483646 w 8"/>
                  <a:gd name="T1" fmla="*/ 2147483646 h 9"/>
                  <a:gd name="T2" fmla="*/ 0 w 8"/>
                  <a:gd name="T3" fmla="*/ 2147483646 h 9"/>
                  <a:gd name="T4" fmla="*/ 0 w 8"/>
                  <a:gd name="T5" fmla="*/ 2147483646 h 9"/>
                  <a:gd name="T6" fmla="*/ 2147483646 w 8"/>
                  <a:gd name="T7" fmla="*/ 2147483646 h 9"/>
                  <a:gd name="T8" fmla="*/ 2147483646 w 8"/>
                  <a:gd name="T9" fmla="*/ 0 h 9"/>
                  <a:gd name="T10" fmla="*/ 2147483646 w 8"/>
                  <a:gd name="T11" fmla="*/ 2147483646 h 9"/>
                  <a:gd name="T12" fmla="*/ 2147483646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2" y="9"/>
                    </a:moveTo>
                    <a:cubicBezTo>
                      <a:pt x="1" y="9"/>
                      <a:pt x="0" y="8"/>
                      <a:pt x="0" y="7"/>
                    </a:cubicBezTo>
                    <a:cubicBezTo>
                      <a:pt x="0" y="2"/>
                      <a:pt x="0" y="2"/>
                      <a:pt x="0" y="2"/>
                    </a:cubicBezTo>
                    <a:cubicBezTo>
                      <a:pt x="0" y="1"/>
                      <a:pt x="1" y="1"/>
                      <a:pt x="2" y="1"/>
                    </a:cubicBezTo>
                    <a:cubicBezTo>
                      <a:pt x="6" y="0"/>
                      <a:pt x="6" y="0"/>
                      <a:pt x="6" y="0"/>
                    </a:cubicBezTo>
                    <a:cubicBezTo>
                      <a:pt x="7" y="0"/>
                      <a:pt x="8" y="1"/>
                      <a:pt x="8" y="2"/>
                    </a:cubicBezTo>
                    <a:cubicBezTo>
                      <a:pt x="8" y="7"/>
                      <a:pt x="8" y="7"/>
                      <a:pt x="8" y="7"/>
                    </a:cubicBezTo>
                    <a:cubicBezTo>
                      <a:pt x="8" y="8"/>
                      <a:pt x="7" y="9"/>
                      <a:pt x="7" y="9"/>
                    </a:cubicBezTo>
                    <a:lnTo>
                      <a:pt x="2"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3" name="Freeform 264">
                <a:extLst>
                  <a:ext uri="{FF2B5EF4-FFF2-40B4-BE49-F238E27FC236}">
                    <a16:creationId xmlns:a16="http://schemas.microsoft.com/office/drawing/2014/main" id="{F6A8155A-7A76-BBAB-9C69-C002D9DBFACA}"/>
                  </a:ext>
                </a:extLst>
              </p:cNvPr>
              <p:cNvSpPr>
                <a:spLocks/>
              </p:cNvSpPr>
              <p:nvPr/>
            </p:nvSpPr>
            <p:spPr bwMode="auto">
              <a:xfrm>
                <a:off x="3334646" y="4173172"/>
                <a:ext cx="30486" cy="34073"/>
              </a:xfrm>
              <a:custGeom>
                <a:avLst/>
                <a:gdLst>
                  <a:gd name="T0" fmla="*/ 2147483646 w 7"/>
                  <a:gd name="T1" fmla="*/ 2147483646 h 8"/>
                  <a:gd name="T2" fmla="*/ 0 w 7"/>
                  <a:gd name="T3" fmla="*/ 2147483646 h 8"/>
                  <a:gd name="T4" fmla="*/ 0 w 7"/>
                  <a:gd name="T5" fmla="*/ 2147483646 h 8"/>
                  <a:gd name="T6" fmla="*/ 2147483646 w 7"/>
                  <a:gd name="T7" fmla="*/ 0 h 8"/>
                  <a:gd name="T8" fmla="*/ 2147483646 w 7"/>
                  <a:gd name="T9" fmla="*/ 0 h 8"/>
                  <a:gd name="T10" fmla="*/ 2147483646 w 7"/>
                  <a:gd name="T11" fmla="*/ 2147483646 h 8"/>
                  <a:gd name="T12" fmla="*/ 2147483646 w 7"/>
                  <a:gd name="T13" fmla="*/ 2147483646 h 8"/>
                  <a:gd name="T14" fmla="*/ 2147483646 w 7"/>
                  <a:gd name="T15" fmla="*/ 2147483646 h 8"/>
                  <a:gd name="T16" fmla="*/ 2147483646 w 7"/>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8">
                    <a:moveTo>
                      <a:pt x="1" y="8"/>
                    </a:moveTo>
                    <a:cubicBezTo>
                      <a:pt x="0" y="8"/>
                      <a:pt x="0" y="8"/>
                      <a:pt x="0" y="7"/>
                    </a:cubicBezTo>
                    <a:cubicBezTo>
                      <a:pt x="0" y="2"/>
                      <a:pt x="0" y="2"/>
                      <a:pt x="0" y="2"/>
                    </a:cubicBezTo>
                    <a:cubicBezTo>
                      <a:pt x="0" y="1"/>
                      <a:pt x="0" y="0"/>
                      <a:pt x="1" y="0"/>
                    </a:cubicBezTo>
                    <a:cubicBezTo>
                      <a:pt x="6" y="0"/>
                      <a:pt x="6" y="0"/>
                      <a:pt x="6" y="0"/>
                    </a:cubicBezTo>
                    <a:cubicBezTo>
                      <a:pt x="6" y="0"/>
                      <a:pt x="7" y="1"/>
                      <a:pt x="7" y="2"/>
                    </a:cubicBezTo>
                    <a:cubicBezTo>
                      <a:pt x="7" y="7"/>
                      <a:pt x="7" y="7"/>
                      <a:pt x="7" y="7"/>
                    </a:cubicBezTo>
                    <a:cubicBezTo>
                      <a:pt x="7"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4" name="Freeform 265">
                <a:extLst>
                  <a:ext uri="{FF2B5EF4-FFF2-40B4-BE49-F238E27FC236}">
                    <a16:creationId xmlns:a16="http://schemas.microsoft.com/office/drawing/2014/main" id="{8FB7EEBF-BD7A-CCF7-D977-06A9C0B6922E}"/>
                  </a:ext>
                </a:extLst>
              </p:cNvPr>
              <p:cNvSpPr>
                <a:spLocks/>
              </p:cNvSpPr>
              <p:nvPr/>
            </p:nvSpPr>
            <p:spPr bwMode="auto">
              <a:xfrm>
                <a:off x="3334646" y="4219797"/>
                <a:ext cx="30486" cy="34073"/>
              </a:xfrm>
              <a:custGeom>
                <a:avLst/>
                <a:gdLst>
                  <a:gd name="T0" fmla="*/ 2147483646 w 7"/>
                  <a:gd name="T1" fmla="*/ 2147483646 h 8"/>
                  <a:gd name="T2" fmla="*/ 0 w 7"/>
                  <a:gd name="T3" fmla="*/ 2147483646 h 8"/>
                  <a:gd name="T4" fmla="*/ 0 w 7"/>
                  <a:gd name="T5" fmla="*/ 2147483646 h 8"/>
                  <a:gd name="T6" fmla="*/ 2147483646 w 7"/>
                  <a:gd name="T7" fmla="*/ 0 h 8"/>
                  <a:gd name="T8" fmla="*/ 2147483646 w 7"/>
                  <a:gd name="T9" fmla="*/ 0 h 8"/>
                  <a:gd name="T10" fmla="*/ 2147483646 w 7"/>
                  <a:gd name="T11" fmla="*/ 2147483646 h 8"/>
                  <a:gd name="T12" fmla="*/ 2147483646 w 7"/>
                  <a:gd name="T13" fmla="*/ 2147483646 h 8"/>
                  <a:gd name="T14" fmla="*/ 2147483646 w 7"/>
                  <a:gd name="T15" fmla="*/ 2147483646 h 8"/>
                  <a:gd name="T16" fmla="*/ 2147483646 w 7"/>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8">
                    <a:moveTo>
                      <a:pt x="1" y="8"/>
                    </a:moveTo>
                    <a:cubicBezTo>
                      <a:pt x="0" y="8"/>
                      <a:pt x="0" y="7"/>
                      <a:pt x="0" y="6"/>
                    </a:cubicBezTo>
                    <a:cubicBezTo>
                      <a:pt x="0" y="1"/>
                      <a:pt x="0" y="1"/>
                      <a:pt x="0" y="1"/>
                    </a:cubicBezTo>
                    <a:cubicBezTo>
                      <a:pt x="0" y="1"/>
                      <a:pt x="0" y="0"/>
                      <a:pt x="1" y="0"/>
                    </a:cubicBezTo>
                    <a:cubicBezTo>
                      <a:pt x="6" y="0"/>
                      <a:pt x="6" y="0"/>
                      <a:pt x="6" y="0"/>
                    </a:cubicBezTo>
                    <a:cubicBezTo>
                      <a:pt x="7" y="0"/>
                      <a:pt x="7" y="1"/>
                      <a:pt x="7" y="1"/>
                    </a:cubicBezTo>
                    <a:cubicBezTo>
                      <a:pt x="7" y="6"/>
                      <a:pt x="7" y="6"/>
                      <a:pt x="7" y="6"/>
                    </a:cubicBezTo>
                    <a:cubicBezTo>
                      <a:pt x="7" y="7"/>
                      <a:pt x="7" y="8"/>
                      <a:pt x="6" y="8"/>
                    </a:cubicBezTo>
                    <a:lnTo>
                      <a:pt x="1"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5" name="Freeform 266">
                <a:extLst>
                  <a:ext uri="{FF2B5EF4-FFF2-40B4-BE49-F238E27FC236}">
                    <a16:creationId xmlns:a16="http://schemas.microsoft.com/office/drawing/2014/main" id="{CB255AFC-29F9-47B8-FB4A-ACF236D412DC}"/>
                  </a:ext>
                </a:extLst>
              </p:cNvPr>
              <p:cNvSpPr>
                <a:spLocks/>
              </p:cNvSpPr>
              <p:nvPr/>
            </p:nvSpPr>
            <p:spPr bwMode="auto">
              <a:xfrm>
                <a:off x="3334646" y="4262835"/>
                <a:ext cx="34073" cy="37659"/>
              </a:xfrm>
              <a:custGeom>
                <a:avLst/>
                <a:gdLst>
                  <a:gd name="T0" fmla="*/ 2147483646 w 8"/>
                  <a:gd name="T1" fmla="*/ 2147483646 h 9"/>
                  <a:gd name="T2" fmla="*/ 0 w 8"/>
                  <a:gd name="T3" fmla="*/ 2147483646 h 9"/>
                  <a:gd name="T4" fmla="*/ 0 w 8"/>
                  <a:gd name="T5" fmla="*/ 2147483646 h 9"/>
                  <a:gd name="T6" fmla="*/ 2147483646 w 8"/>
                  <a:gd name="T7" fmla="*/ 2147483646 h 9"/>
                  <a:gd name="T8" fmla="*/ 2147483646 w 8"/>
                  <a:gd name="T9" fmla="*/ 0 h 9"/>
                  <a:gd name="T10" fmla="*/ 2147483646 w 8"/>
                  <a:gd name="T11" fmla="*/ 2147483646 h 9"/>
                  <a:gd name="T12" fmla="*/ 2147483646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1" y="9"/>
                    </a:moveTo>
                    <a:cubicBezTo>
                      <a:pt x="1" y="9"/>
                      <a:pt x="0" y="8"/>
                      <a:pt x="0" y="7"/>
                    </a:cubicBezTo>
                    <a:cubicBezTo>
                      <a:pt x="0" y="2"/>
                      <a:pt x="0" y="2"/>
                      <a:pt x="0" y="2"/>
                    </a:cubicBezTo>
                    <a:cubicBezTo>
                      <a:pt x="0" y="1"/>
                      <a:pt x="0" y="1"/>
                      <a:pt x="1" y="1"/>
                    </a:cubicBezTo>
                    <a:cubicBezTo>
                      <a:pt x="6" y="0"/>
                      <a:pt x="6" y="0"/>
                      <a:pt x="6" y="0"/>
                    </a:cubicBezTo>
                    <a:cubicBezTo>
                      <a:pt x="7" y="0"/>
                      <a:pt x="7" y="1"/>
                      <a:pt x="7" y="2"/>
                    </a:cubicBezTo>
                    <a:cubicBezTo>
                      <a:pt x="7" y="7"/>
                      <a:pt x="7" y="7"/>
                      <a:pt x="7" y="7"/>
                    </a:cubicBezTo>
                    <a:cubicBezTo>
                      <a:pt x="8" y="8"/>
                      <a:pt x="7" y="9"/>
                      <a:pt x="6" y="9"/>
                    </a:cubicBezTo>
                    <a:lnTo>
                      <a:pt x="1"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6" name="Freeform 267">
                <a:extLst>
                  <a:ext uri="{FF2B5EF4-FFF2-40B4-BE49-F238E27FC236}">
                    <a16:creationId xmlns:a16="http://schemas.microsoft.com/office/drawing/2014/main" id="{2CA33621-51D2-D23F-9AA1-F6F3A22D19AF}"/>
                  </a:ext>
                </a:extLst>
              </p:cNvPr>
              <p:cNvSpPr>
                <a:spLocks/>
              </p:cNvSpPr>
              <p:nvPr/>
            </p:nvSpPr>
            <p:spPr bwMode="auto">
              <a:xfrm>
                <a:off x="3334646" y="4309460"/>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1" y="0"/>
                    </a:cubicBezTo>
                    <a:cubicBezTo>
                      <a:pt x="6" y="0"/>
                      <a:pt x="6" y="0"/>
                      <a:pt x="6" y="0"/>
                    </a:cubicBezTo>
                    <a:cubicBezTo>
                      <a:pt x="7" y="0"/>
                      <a:pt x="8" y="1"/>
                      <a:pt x="8" y="2"/>
                    </a:cubicBezTo>
                    <a:cubicBezTo>
                      <a:pt x="8" y="7"/>
                      <a:pt x="8" y="7"/>
                      <a:pt x="8" y="7"/>
                    </a:cubicBezTo>
                    <a:cubicBezTo>
                      <a:pt x="8" y="7"/>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7" name="Freeform 268">
                <a:extLst>
                  <a:ext uri="{FF2B5EF4-FFF2-40B4-BE49-F238E27FC236}">
                    <a16:creationId xmlns:a16="http://schemas.microsoft.com/office/drawing/2014/main" id="{B7187625-06E6-C4ED-96C2-1C790B97024C}"/>
                  </a:ext>
                </a:extLst>
              </p:cNvPr>
              <p:cNvSpPr>
                <a:spLocks/>
              </p:cNvSpPr>
              <p:nvPr/>
            </p:nvSpPr>
            <p:spPr bwMode="auto">
              <a:xfrm>
                <a:off x="3334646" y="4356085"/>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1"/>
                      <a:pt x="0" y="1"/>
                      <a:pt x="0" y="1"/>
                    </a:cubicBezTo>
                    <a:cubicBezTo>
                      <a:pt x="0" y="1"/>
                      <a:pt x="1" y="0"/>
                      <a:pt x="2" y="0"/>
                    </a:cubicBezTo>
                    <a:cubicBezTo>
                      <a:pt x="6" y="0"/>
                      <a:pt x="6" y="0"/>
                      <a:pt x="6" y="0"/>
                    </a:cubicBezTo>
                    <a:cubicBezTo>
                      <a:pt x="7" y="0"/>
                      <a:pt x="8" y="1"/>
                      <a:pt x="8" y="1"/>
                    </a:cubicBezTo>
                    <a:cubicBezTo>
                      <a:pt x="8" y="6"/>
                      <a:pt x="8" y="6"/>
                      <a:pt x="8" y="6"/>
                    </a:cubicBezTo>
                    <a:cubicBezTo>
                      <a:pt x="8" y="7"/>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8" name="Freeform 269">
                <a:extLst>
                  <a:ext uri="{FF2B5EF4-FFF2-40B4-BE49-F238E27FC236}">
                    <a16:creationId xmlns:a16="http://schemas.microsoft.com/office/drawing/2014/main" id="{D1F04F9D-5D91-0705-760D-4D0D454CCCF5}"/>
                  </a:ext>
                </a:extLst>
              </p:cNvPr>
              <p:cNvSpPr>
                <a:spLocks/>
              </p:cNvSpPr>
              <p:nvPr/>
            </p:nvSpPr>
            <p:spPr bwMode="auto">
              <a:xfrm>
                <a:off x="3334646" y="4399123"/>
                <a:ext cx="34073" cy="37659"/>
              </a:xfrm>
              <a:custGeom>
                <a:avLst/>
                <a:gdLst>
                  <a:gd name="T0" fmla="*/ 2147483646 w 8"/>
                  <a:gd name="T1" fmla="*/ 2147483646 h 9"/>
                  <a:gd name="T2" fmla="*/ 0 w 8"/>
                  <a:gd name="T3" fmla="*/ 2147483646 h 9"/>
                  <a:gd name="T4" fmla="*/ 0 w 8"/>
                  <a:gd name="T5" fmla="*/ 2147483646 h 9"/>
                  <a:gd name="T6" fmla="*/ 2147483646 w 8"/>
                  <a:gd name="T7" fmla="*/ 2147483646 h 9"/>
                  <a:gd name="T8" fmla="*/ 2147483646 w 8"/>
                  <a:gd name="T9" fmla="*/ 0 h 9"/>
                  <a:gd name="T10" fmla="*/ 2147483646 w 8"/>
                  <a:gd name="T11" fmla="*/ 2147483646 h 9"/>
                  <a:gd name="T12" fmla="*/ 2147483646 w 8"/>
                  <a:gd name="T13" fmla="*/ 2147483646 h 9"/>
                  <a:gd name="T14" fmla="*/ 2147483646 w 8"/>
                  <a:gd name="T15" fmla="*/ 2147483646 h 9"/>
                  <a:gd name="T16" fmla="*/ 2147483646 w 8"/>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2" y="9"/>
                    </a:moveTo>
                    <a:cubicBezTo>
                      <a:pt x="1" y="9"/>
                      <a:pt x="0" y="8"/>
                      <a:pt x="0" y="7"/>
                    </a:cubicBezTo>
                    <a:cubicBezTo>
                      <a:pt x="0" y="2"/>
                      <a:pt x="0" y="2"/>
                      <a:pt x="0" y="2"/>
                    </a:cubicBezTo>
                    <a:cubicBezTo>
                      <a:pt x="0" y="1"/>
                      <a:pt x="1" y="1"/>
                      <a:pt x="2" y="1"/>
                    </a:cubicBezTo>
                    <a:cubicBezTo>
                      <a:pt x="6" y="0"/>
                      <a:pt x="6" y="0"/>
                      <a:pt x="6" y="0"/>
                    </a:cubicBezTo>
                    <a:cubicBezTo>
                      <a:pt x="7" y="0"/>
                      <a:pt x="8" y="1"/>
                      <a:pt x="8" y="2"/>
                    </a:cubicBezTo>
                    <a:cubicBezTo>
                      <a:pt x="8" y="7"/>
                      <a:pt x="8" y="7"/>
                      <a:pt x="8" y="7"/>
                    </a:cubicBezTo>
                    <a:cubicBezTo>
                      <a:pt x="8" y="8"/>
                      <a:pt x="7" y="9"/>
                      <a:pt x="6" y="9"/>
                    </a:cubicBezTo>
                    <a:lnTo>
                      <a:pt x="2" y="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299" name="Freeform 270">
                <a:extLst>
                  <a:ext uri="{FF2B5EF4-FFF2-40B4-BE49-F238E27FC236}">
                    <a16:creationId xmlns:a16="http://schemas.microsoft.com/office/drawing/2014/main" id="{AA0AF6C9-8B0C-500F-44C8-B2B12ABDD53E}"/>
                  </a:ext>
                </a:extLst>
              </p:cNvPr>
              <p:cNvSpPr>
                <a:spLocks/>
              </p:cNvSpPr>
              <p:nvPr/>
            </p:nvSpPr>
            <p:spPr bwMode="auto">
              <a:xfrm>
                <a:off x="3334646" y="4445748"/>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8"/>
                      <a:pt x="0" y="7"/>
                    </a:cubicBezTo>
                    <a:cubicBezTo>
                      <a:pt x="0" y="2"/>
                      <a:pt x="0" y="2"/>
                      <a:pt x="0" y="2"/>
                    </a:cubicBezTo>
                    <a:cubicBezTo>
                      <a:pt x="0" y="1"/>
                      <a:pt x="1" y="0"/>
                      <a:pt x="2" y="0"/>
                    </a:cubicBezTo>
                    <a:cubicBezTo>
                      <a:pt x="6" y="0"/>
                      <a:pt x="6" y="0"/>
                      <a:pt x="6" y="0"/>
                    </a:cubicBezTo>
                    <a:cubicBezTo>
                      <a:pt x="7" y="0"/>
                      <a:pt x="8" y="1"/>
                      <a:pt x="8" y="2"/>
                    </a:cubicBezTo>
                    <a:cubicBezTo>
                      <a:pt x="8" y="7"/>
                      <a:pt x="8" y="7"/>
                      <a:pt x="8" y="7"/>
                    </a:cubicBezTo>
                    <a:cubicBezTo>
                      <a:pt x="8" y="7"/>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0" name="Freeform 271">
                <a:extLst>
                  <a:ext uri="{FF2B5EF4-FFF2-40B4-BE49-F238E27FC236}">
                    <a16:creationId xmlns:a16="http://schemas.microsoft.com/office/drawing/2014/main" id="{208043BC-4731-E6C9-0EA1-6DB7345DC713}"/>
                  </a:ext>
                </a:extLst>
              </p:cNvPr>
              <p:cNvSpPr>
                <a:spLocks/>
              </p:cNvSpPr>
              <p:nvPr/>
            </p:nvSpPr>
            <p:spPr bwMode="auto">
              <a:xfrm>
                <a:off x="3334646" y="4492373"/>
                <a:ext cx="34073" cy="34073"/>
              </a:xfrm>
              <a:custGeom>
                <a:avLst/>
                <a:gdLst>
                  <a:gd name="T0" fmla="*/ 2147483646 w 8"/>
                  <a:gd name="T1" fmla="*/ 2147483646 h 8"/>
                  <a:gd name="T2" fmla="*/ 0 w 8"/>
                  <a:gd name="T3" fmla="*/ 2147483646 h 8"/>
                  <a:gd name="T4" fmla="*/ 0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2" y="8"/>
                    </a:moveTo>
                    <a:cubicBezTo>
                      <a:pt x="1" y="8"/>
                      <a:pt x="0" y="7"/>
                      <a:pt x="0" y="6"/>
                    </a:cubicBezTo>
                    <a:cubicBezTo>
                      <a:pt x="0" y="1"/>
                      <a:pt x="0" y="1"/>
                      <a:pt x="0" y="1"/>
                    </a:cubicBezTo>
                    <a:cubicBezTo>
                      <a:pt x="0" y="1"/>
                      <a:pt x="1" y="0"/>
                      <a:pt x="2" y="0"/>
                    </a:cubicBezTo>
                    <a:cubicBezTo>
                      <a:pt x="6" y="0"/>
                      <a:pt x="6" y="0"/>
                      <a:pt x="6" y="0"/>
                    </a:cubicBezTo>
                    <a:cubicBezTo>
                      <a:pt x="7" y="0"/>
                      <a:pt x="8" y="1"/>
                      <a:pt x="8" y="1"/>
                    </a:cubicBezTo>
                    <a:cubicBezTo>
                      <a:pt x="8" y="6"/>
                      <a:pt x="8" y="6"/>
                      <a:pt x="8" y="6"/>
                    </a:cubicBezTo>
                    <a:cubicBezTo>
                      <a:pt x="8" y="7"/>
                      <a:pt x="7" y="8"/>
                      <a:pt x="6" y="8"/>
                    </a:cubicBezTo>
                    <a:lnTo>
                      <a:pt x="2" y="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1" name="Freeform 272">
                <a:extLst>
                  <a:ext uri="{FF2B5EF4-FFF2-40B4-BE49-F238E27FC236}">
                    <a16:creationId xmlns:a16="http://schemas.microsoft.com/office/drawing/2014/main" id="{3D34E0C7-2EAA-0713-1EE9-A156E5A61802}"/>
                  </a:ext>
                </a:extLst>
              </p:cNvPr>
              <p:cNvSpPr>
                <a:spLocks/>
              </p:cNvSpPr>
              <p:nvPr/>
            </p:nvSpPr>
            <p:spPr bwMode="auto">
              <a:xfrm>
                <a:off x="3383065" y="3828865"/>
                <a:ext cx="28692" cy="39452"/>
              </a:xfrm>
              <a:custGeom>
                <a:avLst/>
                <a:gdLst>
                  <a:gd name="T0" fmla="*/ 2147483646 w 7"/>
                  <a:gd name="T1" fmla="*/ 0 h 9"/>
                  <a:gd name="T2" fmla="*/ 2147483646 w 7"/>
                  <a:gd name="T3" fmla="*/ 0 h 9"/>
                  <a:gd name="T4" fmla="*/ 0 w 7"/>
                  <a:gd name="T5" fmla="*/ 2147483646 h 9"/>
                  <a:gd name="T6" fmla="*/ 0 w 7"/>
                  <a:gd name="T7" fmla="*/ 2147483646 h 9"/>
                  <a:gd name="T8" fmla="*/ 2147483646 w 7"/>
                  <a:gd name="T9" fmla="*/ 2147483646 h 9"/>
                  <a:gd name="T10" fmla="*/ 2147483646 w 7"/>
                  <a:gd name="T11" fmla="*/ 2147483646 h 9"/>
                  <a:gd name="T12" fmla="*/ 2147483646 w 7"/>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9">
                    <a:moveTo>
                      <a:pt x="6" y="0"/>
                    </a:moveTo>
                    <a:cubicBezTo>
                      <a:pt x="2" y="0"/>
                      <a:pt x="2" y="0"/>
                      <a:pt x="2" y="0"/>
                    </a:cubicBezTo>
                    <a:cubicBezTo>
                      <a:pt x="1" y="0"/>
                      <a:pt x="0" y="1"/>
                      <a:pt x="0" y="1"/>
                    </a:cubicBezTo>
                    <a:cubicBezTo>
                      <a:pt x="0" y="8"/>
                      <a:pt x="0" y="8"/>
                      <a:pt x="0" y="8"/>
                    </a:cubicBezTo>
                    <a:cubicBezTo>
                      <a:pt x="0" y="8"/>
                      <a:pt x="1" y="9"/>
                      <a:pt x="2" y="9"/>
                    </a:cubicBezTo>
                    <a:cubicBezTo>
                      <a:pt x="7" y="9"/>
                      <a:pt x="7" y="9"/>
                      <a:pt x="7" y="9"/>
                    </a:cubicBezTo>
                    <a:lnTo>
                      <a:pt x="6" y="0"/>
                    </a:lnTo>
                    <a:close/>
                  </a:path>
                </a:pathLst>
              </a:custGeom>
              <a:solidFill>
                <a:srgbClr val="C3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2" name="Freeform 273">
                <a:extLst>
                  <a:ext uri="{FF2B5EF4-FFF2-40B4-BE49-F238E27FC236}">
                    <a16:creationId xmlns:a16="http://schemas.microsoft.com/office/drawing/2014/main" id="{A9E6E6A3-7D90-BFFC-FBE2-92A1387D549F}"/>
                  </a:ext>
                </a:extLst>
              </p:cNvPr>
              <p:cNvSpPr>
                <a:spLocks/>
              </p:cNvSpPr>
              <p:nvPr/>
            </p:nvSpPr>
            <p:spPr bwMode="auto">
              <a:xfrm>
                <a:off x="3390238" y="3828865"/>
                <a:ext cx="52005" cy="34073"/>
              </a:xfrm>
              <a:custGeom>
                <a:avLst/>
                <a:gdLst>
                  <a:gd name="T0" fmla="*/ 2147483646 w 12"/>
                  <a:gd name="T1" fmla="*/ 2147483646 h 8"/>
                  <a:gd name="T2" fmla="*/ 0 w 12"/>
                  <a:gd name="T3" fmla="*/ 2147483646 h 8"/>
                  <a:gd name="T4" fmla="*/ 0 w 12"/>
                  <a:gd name="T5" fmla="*/ 2147483646 h 8"/>
                  <a:gd name="T6" fmla="*/ 2147483646 w 12"/>
                  <a:gd name="T7" fmla="*/ 0 h 8"/>
                  <a:gd name="T8" fmla="*/ 2147483646 w 12"/>
                  <a:gd name="T9" fmla="*/ 0 h 8"/>
                  <a:gd name="T10" fmla="*/ 2147483646 w 12"/>
                  <a:gd name="T11" fmla="*/ 2147483646 h 8"/>
                  <a:gd name="T12" fmla="*/ 2147483646 w 12"/>
                  <a:gd name="T13" fmla="*/ 2147483646 h 8"/>
                  <a:gd name="T14" fmla="*/ 2147483646 w 12"/>
                  <a:gd name="T15" fmla="*/ 2147483646 h 8"/>
                  <a:gd name="T16" fmla="*/ 2147483646 w 12"/>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8">
                    <a:moveTo>
                      <a:pt x="2" y="8"/>
                    </a:moveTo>
                    <a:cubicBezTo>
                      <a:pt x="1" y="8"/>
                      <a:pt x="0" y="8"/>
                      <a:pt x="0" y="7"/>
                    </a:cubicBezTo>
                    <a:cubicBezTo>
                      <a:pt x="0" y="2"/>
                      <a:pt x="0" y="2"/>
                      <a:pt x="0" y="2"/>
                    </a:cubicBezTo>
                    <a:cubicBezTo>
                      <a:pt x="0" y="1"/>
                      <a:pt x="1" y="0"/>
                      <a:pt x="2" y="0"/>
                    </a:cubicBezTo>
                    <a:cubicBezTo>
                      <a:pt x="10" y="0"/>
                      <a:pt x="10" y="0"/>
                      <a:pt x="10" y="0"/>
                    </a:cubicBezTo>
                    <a:cubicBezTo>
                      <a:pt x="11" y="0"/>
                      <a:pt x="12" y="1"/>
                      <a:pt x="12" y="2"/>
                    </a:cubicBezTo>
                    <a:cubicBezTo>
                      <a:pt x="12" y="7"/>
                      <a:pt x="12" y="7"/>
                      <a:pt x="12" y="7"/>
                    </a:cubicBezTo>
                    <a:cubicBezTo>
                      <a:pt x="12" y="8"/>
                      <a:pt x="11" y="8"/>
                      <a:pt x="10" y="8"/>
                    </a:cubicBezTo>
                    <a:lnTo>
                      <a:pt x="2" y="8"/>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3" name="Freeform 274">
                <a:extLst>
                  <a:ext uri="{FF2B5EF4-FFF2-40B4-BE49-F238E27FC236}">
                    <a16:creationId xmlns:a16="http://schemas.microsoft.com/office/drawing/2014/main" id="{C10BE00F-40FD-C7C1-23E6-A61A75F3ED34}"/>
                  </a:ext>
                </a:extLst>
              </p:cNvPr>
              <p:cNvSpPr>
                <a:spLocks/>
              </p:cNvSpPr>
              <p:nvPr/>
            </p:nvSpPr>
            <p:spPr bwMode="auto">
              <a:xfrm>
                <a:off x="3390238" y="4467267"/>
                <a:ext cx="25106" cy="37659"/>
              </a:xfrm>
              <a:custGeom>
                <a:avLst/>
                <a:gdLst>
                  <a:gd name="T0" fmla="*/ 2147483646 w 6"/>
                  <a:gd name="T1" fmla="*/ 0 h 9"/>
                  <a:gd name="T2" fmla="*/ 2147483646 w 6"/>
                  <a:gd name="T3" fmla="*/ 0 h 9"/>
                  <a:gd name="T4" fmla="*/ 0 w 6"/>
                  <a:gd name="T5" fmla="*/ 2147483646 h 9"/>
                  <a:gd name="T6" fmla="*/ 0 w 6"/>
                  <a:gd name="T7" fmla="*/ 2147483646 h 9"/>
                  <a:gd name="T8" fmla="*/ 2147483646 w 6"/>
                  <a:gd name="T9" fmla="*/ 2147483646 h 9"/>
                  <a:gd name="T10" fmla="*/ 2147483646 w 6"/>
                  <a:gd name="T11" fmla="*/ 2147483646 h 9"/>
                  <a:gd name="T12" fmla="*/ 2147483646 w 6"/>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9">
                    <a:moveTo>
                      <a:pt x="6" y="0"/>
                    </a:moveTo>
                    <a:cubicBezTo>
                      <a:pt x="1" y="0"/>
                      <a:pt x="1" y="0"/>
                      <a:pt x="1" y="0"/>
                    </a:cubicBezTo>
                    <a:cubicBezTo>
                      <a:pt x="0" y="0"/>
                      <a:pt x="0" y="0"/>
                      <a:pt x="0" y="1"/>
                    </a:cubicBezTo>
                    <a:cubicBezTo>
                      <a:pt x="0" y="7"/>
                      <a:pt x="0" y="7"/>
                      <a:pt x="0" y="7"/>
                    </a:cubicBezTo>
                    <a:cubicBezTo>
                      <a:pt x="0" y="8"/>
                      <a:pt x="0" y="9"/>
                      <a:pt x="1" y="8"/>
                    </a:cubicBezTo>
                    <a:cubicBezTo>
                      <a:pt x="6" y="8"/>
                      <a:pt x="6" y="8"/>
                      <a:pt x="6" y="8"/>
                    </a:cubicBezTo>
                    <a:lnTo>
                      <a:pt x="6" y="0"/>
                    </a:lnTo>
                    <a:close/>
                  </a:path>
                </a:pathLst>
              </a:custGeom>
              <a:solidFill>
                <a:srgbClr val="C3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4" name="Freeform 275">
                <a:extLst>
                  <a:ext uri="{FF2B5EF4-FFF2-40B4-BE49-F238E27FC236}">
                    <a16:creationId xmlns:a16="http://schemas.microsoft.com/office/drawing/2014/main" id="{AE047FD1-2D88-754D-BE23-7994E9A32E2F}"/>
                  </a:ext>
                </a:extLst>
              </p:cNvPr>
              <p:cNvSpPr>
                <a:spLocks/>
              </p:cNvSpPr>
              <p:nvPr/>
            </p:nvSpPr>
            <p:spPr bwMode="auto">
              <a:xfrm>
                <a:off x="3399203" y="4467267"/>
                <a:ext cx="50211" cy="34073"/>
              </a:xfrm>
              <a:custGeom>
                <a:avLst/>
                <a:gdLst>
                  <a:gd name="T0" fmla="*/ 2147483646 w 12"/>
                  <a:gd name="T1" fmla="*/ 2147483646 h 8"/>
                  <a:gd name="T2" fmla="*/ 0 w 12"/>
                  <a:gd name="T3" fmla="*/ 2147483646 h 8"/>
                  <a:gd name="T4" fmla="*/ 0 w 12"/>
                  <a:gd name="T5" fmla="*/ 2147483646 h 8"/>
                  <a:gd name="T6" fmla="*/ 2147483646 w 12"/>
                  <a:gd name="T7" fmla="*/ 0 h 8"/>
                  <a:gd name="T8" fmla="*/ 2147483646 w 12"/>
                  <a:gd name="T9" fmla="*/ 0 h 8"/>
                  <a:gd name="T10" fmla="*/ 2147483646 w 12"/>
                  <a:gd name="T11" fmla="*/ 2147483646 h 8"/>
                  <a:gd name="T12" fmla="*/ 2147483646 w 12"/>
                  <a:gd name="T13" fmla="*/ 2147483646 h 8"/>
                  <a:gd name="T14" fmla="*/ 2147483646 w 12"/>
                  <a:gd name="T15" fmla="*/ 2147483646 h 8"/>
                  <a:gd name="T16" fmla="*/ 2147483646 w 12"/>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8">
                    <a:moveTo>
                      <a:pt x="1" y="8"/>
                    </a:moveTo>
                    <a:cubicBezTo>
                      <a:pt x="0" y="8"/>
                      <a:pt x="0" y="7"/>
                      <a:pt x="0" y="6"/>
                    </a:cubicBezTo>
                    <a:cubicBezTo>
                      <a:pt x="0" y="2"/>
                      <a:pt x="0" y="2"/>
                      <a:pt x="0" y="2"/>
                    </a:cubicBezTo>
                    <a:cubicBezTo>
                      <a:pt x="0" y="1"/>
                      <a:pt x="0" y="0"/>
                      <a:pt x="1" y="0"/>
                    </a:cubicBezTo>
                    <a:cubicBezTo>
                      <a:pt x="10" y="0"/>
                      <a:pt x="10" y="0"/>
                      <a:pt x="10" y="0"/>
                    </a:cubicBezTo>
                    <a:cubicBezTo>
                      <a:pt x="11" y="0"/>
                      <a:pt x="12" y="1"/>
                      <a:pt x="12" y="2"/>
                    </a:cubicBezTo>
                    <a:cubicBezTo>
                      <a:pt x="12" y="6"/>
                      <a:pt x="12" y="6"/>
                      <a:pt x="12" y="6"/>
                    </a:cubicBezTo>
                    <a:cubicBezTo>
                      <a:pt x="12" y="7"/>
                      <a:pt x="11" y="8"/>
                      <a:pt x="10" y="8"/>
                    </a:cubicBezTo>
                    <a:lnTo>
                      <a:pt x="1" y="8"/>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5" name="Freeform 276">
                <a:extLst>
                  <a:ext uri="{FF2B5EF4-FFF2-40B4-BE49-F238E27FC236}">
                    <a16:creationId xmlns:a16="http://schemas.microsoft.com/office/drawing/2014/main" id="{A1CB87AC-21F7-0B83-99BA-6F5932B358EF}"/>
                  </a:ext>
                </a:extLst>
              </p:cNvPr>
              <p:cNvSpPr>
                <a:spLocks/>
              </p:cNvSpPr>
              <p:nvPr/>
            </p:nvSpPr>
            <p:spPr bwMode="auto">
              <a:xfrm>
                <a:off x="3076416" y="3859350"/>
                <a:ext cx="191880" cy="59178"/>
              </a:xfrm>
              <a:custGeom>
                <a:avLst/>
                <a:gdLst>
                  <a:gd name="T0" fmla="*/ 2147483646 w 45"/>
                  <a:gd name="T1" fmla="*/ 0 h 14"/>
                  <a:gd name="T2" fmla="*/ 0 w 45"/>
                  <a:gd name="T3" fmla="*/ 2147483646 h 14"/>
                  <a:gd name="T4" fmla="*/ 2147483646 w 45"/>
                  <a:gd name="T5" fmla="*/ 2147483646 h 14"/>
                  <a:gd name="T6" fmla="*/ 2147483646 w 45"/>
                  <a:gd name="T7" fmla="*/ 2147483646 h 14"/>
                  <a:gd name="T8" fmla="*/ 2147483646 w 45"/>
                  <a:gd name="T9" fmla="*/ 2147483646 h 14"/>
                  <a:gd name="T10" fmla="*/ 2147483646 w 45"/>
                  <a:gd name="T11" fmla="*/ 2147483646 h 14"/>
                  <a:gd name="T12" fmla="*/ 2147483646 w 45"/>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4">
                    <a:moveTo>
                      <a:pt x="20" y="0"/>
                    </a:moveTo>
                    <a:cubicBezTo>
                      <a:pt x="0" y="11"/>
                      <a:pt x="0" y="11"/>
                      <a:pt x="0" y="11"/>
                    </a:cubicBezTo>
                    <a:cubicBezTo>
                      <a:pt x="8" y="13"/>
                      <a:pt x="21" y="10"/>
                      <a:pt x="21" y="10"/>
                    </a:cubicBezTo>
                    <a:cubicBezTo>
                      <a:pt x="21" y="10"/>
                      <a:pt x="40" y="14"/>
                      <a:pt x="43" y="11"/>
                    </a:cubicBezTo>
                    <a:cubicBezTo>
                      <a:pt x="43" y="10"/>
                      <a:pt x="45" y="8"/>
                      <a:pt x="43" y="6"/>
                    </a:cubicBezTo>
                    <a:cubicBezTo>
                      <a:pt x="41" y="5"/>
                      <a:pt x="38" y="5"/>
                      <a:pt x="32" y="4"/>
                    </a:cubicBezTo>
                    <a:cubicBezTo>
                      <a:pt x="29" y="3"/>
                      <a:pt x="22" y="1"/>
                      <a:pt x="20" y="0"/>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6" name="Freeform 277">
                <a:extLst>
                  <a:ext uri="{FF2B5EF4-FFF2-40B4-BE49-F238E27FC236}">
                    <a16:creationId xmlns:a16="http://schemas.microsoft.com/office/drawing/2014/main" id="{CCF9B490-8975-680F-DCB1-FFB68BED3E88}"/>
                  </a:ext>
                </a:extLst>
              </p:cNvPr>
              <p:cNvSpPr>
                <a:spLocks/>
              </p:cNvSpPr>
              <p:nvPr/>
            </p:nvSpPr>
            <p:spPr bwMode="auto">
              <a:xfrm>
                <a:off x="2945508" y="3841417"/>
                <a:ext cx="242091" cy="111182"/>
              </a:xfrm>
              <a:custGeom>
                <a:avLst/>
                <a:gdLst>
                  <a:gd name="T0" fmla="*/ 2147483646 w 57"/>
                  <a:gd name="T1" fmla="*/ 2147483646 h 26"/>
                  <a:gd name="T2" fmla="*/ 2147483646 w 57"/>
                  <a:gd name="T3" fmla="*/ 0 h 26"/>
                  <a:gd name="T4" fmla="*/ 0 w 57"/>
                  <a:gd name="T5" fmla="*/ 2147483646 h 26"/>
                  <a:gd name="T6" fmla="*/ 2147483646 w 57"/>
                  <a:gd name="T7" fmla="*/ 2147483646 h 26"/>
                  <a:gd name="T8" fmla="*/ 2147483646 w 57"/>
                  <a:gd name="T9" fmla="*/ 2147483646 h 26"/>
                  <a:gd name="T10" fmla="*/ 2147483646 w 57"/>
                  <a:gd name="T11" fmla="*/ 2147483646 h 26"/>
                  <a:gd name="T12" fmla="*/ 2147483646 w 57"/>
                  <a:gd name="T13" fmla="*/ 2147483646 h 26"/>
                  <a:gd name="T14" fmla="*/ 2147483646 w 57"/>
                  <a:gd name="T15" fmla="*/ 2147483646 h 26"/>
                  <a:gd name="T16" fmla="*/ 2147483646 w 57"/>
                  <a:gd name="T17" fmla="*/ 2147483646 h 26"/>
                  <a:gd name="T18" fmla="*/ 2147483646 w 57"/>
                  <a:gd name="T19" fmla="*/ 2147483646 h 26"/>
                  <a:gd name="T20" fmla="*/ 2147483646 w 57"/>
                  <a:gd name="T21" fmla="*/ 2147483646 h 26"/>
                  <a:gd name="T22" fmla="*/ 2147483646 w 57"/>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6">
                    <a:moveTo>
                      <a:pt x="40" y="16"/>
                    </a:moveTo>
                    <a:cubicBezTo>
                      <a:pt x="30" y="0"/>
                      <a:pt x="30" y="0"/>
                      <a:pt x="30" y="0"/>
                    </a:cubicBezTo>
                    <a:cubicBezTo>
                      <a:pt x="0" y="7"/>
                      <a:pt x="0" y="7"/>
                      <a:pt x="0" y="7"/>
                    </a:cubicBezTo>
                    <a:cubicBezTo>
                      <a:pt x="17" y="12"/>
                      <a:pt x="17" y="12"/>
                      <a:pt x="17" y="12"/>
                    </a:cubicBezTo>
                    <a:cubicBezTo>
                      <a:pt x="17" y="12"/>
                      <a:pt x="27" y="19"/>
                      <a:pt x="30" y="21"/>
                    </a:cubicBezTo>
                    <a:cubicBezTo>
                      <a:pt x="32" y="23"/>
                      <a:pt x="36" y="23"/>
                      <a:pt x="37" y="23"/>
                    </a:cubicBezTo>
                    <a:cubicBezTo>
                      <a:pt x="39" y="24"/>
                      <a:pt x="40" y="24"/>
                      <a:pt x="43" y="25"/>
                    </a:cubicBezTo>
                    <a:cubicBezTo>
                      <a:pt x="45" y="26"/>
                      <a:pt x="48" y="24"/>
                      <a:pt x="48" y="24"/>
                    </a:cubicBezTo>
                    <a:cubicBezTo>
                      <a:pt x="51" y="23"/>
                      <a:pt x="55" y="22"/>
                      <a:pt x="55" y="22"/>
                    </a:cubicBezTo>
                    <a:cubicBezTo>
                      <a:pt x="57" y="22"/>
                      <a:pt x="57" y="20"/>
                      <a:pt x="56" y="19"/>
                    </a:cubicBezTo>
                    <a:cubicBezTo>
                      <a:pt x="53" y="16"/>
                      <a:pt x="46" y="18"/>
                      <a:pt x="46" y="18"/>
                    </a:cubicBezTo>
                    <a:cubicBezTo>
                      <a:pt x="43" y="16"/>
                      <a:pt x="40" y="16"/>
                      <a:pt x="40" y="16"/>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7" name="Freeform 278">
                <a:extLst>
                  <a:ext uri="{FF2B5EF4-FFF2-40B4-BE49-F238E27FC236}">
                    <a16:creationId xmlns:a16="http://schemas.microsoft.com/office/drawing/2014/main" id="{3C5E152F-CD14-B6E6-7033-46DBD48F9C84}"/>
                  </a:ext>
                </a:extLst>
              </p:cNvPr>
              <p:cNvSpPr>
                <a:spLocks/>
              </p:cNvSpPr>
              <p:nvPr/>
            </p:nvSpPr>
            <p:spPr bwMode="auto">
              <a:xfrm>
                <a:off x="2970613" y="3760721"/>
                <a:ext cx="233124" cy="55592"/>
              </a:xfrm>
              <a:custGeom>
                <a:avLst/>
                <a:gdLst>
                  <a:gd name="T0" fmla="*/ 2147483646 w 55"/>
                  <a:gd name="T1" fmla="*/ 2147483646 h 13"/>
                  <a:gd name="T2" fmla="*/ 2147483646 w 55"/>
                  <a:gd name="T3" fmla="*/ 2147483646 h 13"/>
                  <a:gd name="T4" fmla="*/ 0 w 55"/>
                  <a:gd name="T5" fmla="*/ 2147483646 h 13"/>
                  <a:gd name="T6" fmla="*/ 2147483646 w 55"/>
                  <a:gd name="T7" fmla="*/ 2147483646 h 13"/>
                  <a:gd name="T8" fmla="*/ 2147483646 w 55"/>
                  <a:gd name="T9" fmla="*/ 2147483646 h 13"/>
                  <a:gd name="T10" fmla="*/ 2147483646 w 55"/>
                  <a:gd name="T11" fmla="*/ 2147483646 h 13"/>
                  <a:gd name="T12" fmla="*/ 2147483646 w 55"/>
                  <a:gd name="T13" fmla="*/ 2147483646 h 13"/>
                  <a:gd name="T14" fmla="*/ 2147483646 w 55"/>
                  <a:gd name="T15" fmla="*/ 214748364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13">
                    <a:moveTo>
                      <a:pt x="33" y="1"/>
                    </a:moveTo>
                    <a:cubicBezTo>
                      <a:pt x="28" y="0"/>
                      <a:pt x="21" y="2"/>
                      <a:pt x="16" y="1"/>
                    </a:cubicBezTo>
                    <a:cubicBezTo>
                      <a:pt x="14" y="1"/>
                      <a:pt x="0" y="1"/>
                      <a:pt x="0" y="1"/>
                    </a:cubicBezTo>
                    <a:cubicBezTo>
                      <a:pt x="20" y="11"/>
                      <a:pt x="20" y="11"/>
                      <a:pt x="20" y="11"/>
                    </a:cubicBezTo>
                    <a:cubicBezTo>
                      <a:pt x="24" y="13"/>
                      <a:pt x="53" y="9"/>
                      <a:pt x="53" y="9"/>
                    </a:cubicBezTo>
                    <a:cubicBezTo>
                      <a:pt x="55" y="9"/>
                      <a:pt x="55" y="8"/>
                      <a:pt x="55" y="7"/>
                    </a:cubicBezTo>
                    <a:cubicBezTo>
                      <a:pt x="55" y="4"/>
                      <a:pt x="52" y="3"/>
                      <a:pt x="52" y="3"/>
                    </a:cubicBezTo>
                    <a:cubicBezTo>
                      <a:pt x="45" y="1"/>
                      <a:pt x="33" y="1"/>
                      <a:pt x="33" y="1"/>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8" name="Freeform 279">
                <a:extLst>
                  <a:ext uri="{FF2B5EF4-FFF2-40B4-BE49-F238E27FC236}">
                    <a16:creationId xmlns:a16="http://schemas.microsoft.com/office/drawing/2014/main" id="{3D09B320-AB7C-E80B-F8BF-AC1F60F52F9A}"/>
                  </a:ext>
                </a:extLst>
              </p:cNvPr>
              <p:cNvSpPr>
                <a:spLocks/>
              </p:cNvSpPr>
              <p:nvPr/>
            </p:nvSpPr>
            <p:spPr bwMode="auto">
              <a:xfrm>
                <a:off x="3123040" y="3794792"/>
                <a:ext cx="105803" cy="43038"/>
              </a:xfrm>
              <a:custGeom>
                <a:avLst/>
                <a:gdLst>
                  <a:gd name="T0" fmla="*/ 0 w 25"/>
                  <a:gd name="T1" fmla="*/ 2147483646 h 10"/>
                  <a:gd name="T2" fmla="*/ 2147483646 w 25"/>
                  <a:gd name="T3" fmla="*/ 2147483646 h 10"/>
                  <a:gd name="T4" fmla="*/ 2147483646 w 25"/>
                  <a:gd name="T5" fmla="*/ 2147483646 h 10"/>
                  <a:gd name="T6" fmla="*/ 2147483646 w 25"/>
                  <a:gd name="T7" fmla="*/ 2147483646 h 10"/>
                  <a:gd name="T8" fmla="*/ 2147483646 w 25"/>
                  <a:gd name="T9" fmla="*/ 2147483646 h 10"/>
                  <a:gd name="T10" fmla="*/ 2147483646 w 25"/>
                  <a:gd name="T11" fmla="*/ 0 h 10"/>
                  <a:gd name="T12" fmla="*/ 0 w 25"/>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0">
                    <a:moveTo>
                      <a:pt x="0" y="2"/>
                    </a:moveTo>
                    <a:cubicBezTo>
                      <a:pt x="0" y="2"/>
                      <a:pt x="7" y="7"/>
                      <a:pt x="12" y="8"/>
                    </a:cubicBezTo>
                    <a:cubicBezTo>
                      <a:pt x="16" y="9"/>
                      <a:pt x="19" y="10"/>
                      <a:pt x="22" y="10"/>
                    </a:cubicBezTo>
                    <a:cubicBezTo>
                      <a:pt x="23" y="10"/>
                      <a:pt x="24" y="9"/>
                      <a:pt x="24" y="7"/>
                    </a:cubicBezTo>
                    <a:cubicBezTo>
                      <a:pt x="25" y="5"/>
                      <a:pt x="23" y="3"/>
                      <a:pt x="23" y="3"/>
                    </a:cubicBezTo>
                    <a:cubicBezTo>
                      <a:pt x="21" y="1"/>
                      <a:pt x="13" y="0"/>
                      <a:pt x="13" y="0"/>
                    </a:cubicBezTo>
                    <a:lnTo>
                      <a:pt x="0" y="2"/>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09" name="Freeform 280">
                <a:extLst>
                  <a:ext uri="{FF2B5EF4-FFF2-40B4-BE49-F238E27FC236}">
                    <a16:creationId xmlns:a16="http://schemas.microsoft.com/office/drawing/2014/main" id="{2E076AF2-7992-0CD9-BBB0-D21DBCB2BAF3}"/>
                  </a:ext>
                </a:extLst>
              </p:cNvPr>
              <p:cNvSpPr>
                <a:spLocks/>
              </p:cNvSpPr>
              <p:nvPr/>
            </p:nvSpPr>
            <p:spPr bwMode="auto">
              <a:xfrm>
                <a:off x="3132007" y="3825278"/>
                <a:ext cx="109390" cy="55592"/>
              </a:xfrm>
              <a:custGeom>
                <a:avLst/>
                <a:gdLst>
                  <a:gd name="T0" fmla="*/ 2147483646 w 26"/>
                  <a:gd name="T1" fmla="*/ 2147483646 h 13"/>
                  <a:gd name="T2" fmla="*/ 2147483646 w 26"/>
                  <a:gd name="T3" fmla="*/ 0 h 13"/>
                  <a:gd name="T4" fmla="*/ 0 w 26"/>
                  <a:gd name="T5" fmla="*/ 2147483646 h 13"/>
                  <a:gd name="T6" fmla="*/ 2147483646 w 26"/>
                  <a:gd name="T7" fmla="*/ 2147483646 h 13"/>
                  <a:gd name="T8" fmla="*/ 2147483646 w 26"/>
                  <a:gd name="T9" fmla="*/ 2147483646 h 13"/>
                  <a:gd name="T10" fmla="*/ 2147483646 w 26"/>
                  <a:gd name="T11" fmla="*/ 2147483646 h 13"/>
                  <a:gd name="T12" fmla="*/ 2147483646 w 26"/>
                  <a:gd name="T13" fmla="*/ 2147483646 h 13"/>
                  <a:gd name="T14" fmla="*/ 2147483646 w 26"/>
                  <a:gd name="T15" fmla="*/ 2147483646 h 13"/>
                  <a:gd name="T16" fmla="*/ 2147483646 w 26"/>
                  <a:gd name="T17" fmla="*/ 214748364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3">
                    <a:moveTo>
                      <a:pt x="17" y="2"/>
                    </a:moveTo>
                    <a:cubicBezTo>
                      <a:pt x="4" y="0"/>
                      <a:pt x="4" y="0"/>
                      <a:pt x="4" y="0"/>
                    </a:cubicBezTo>
                    <a:cubicBezTo>
                      <a:pt x="0" y="10"/>
                      <a:pt x="0" y="10"/>
                      <a:pt x="0" y="10"/>
                    </a:cubicBezTo>
                    <a:cubicBezTo>
                      <a:pt x="11" y="12"/>
                      <a:pt x="11" y="12"/>
                      <a:pt x="11" y="12"/>
                    </a:cubicBezTo>
                    <a:cubicBezTo>
                      <a:pt x="10" y="11"/>
                      <a:pt x="12" y="11"/>
                      <a:pt x="13" y="11"/>
                    </a:cubicBezTo>
                    <a:cubicBezTo>
                      <a:pt x="18" y="12"/>
                      <a:pt x="18" y="12"/>
                      <a:pt x="20" y="12"/>
                    </a:cubicBezTo>
                    <a:cubicBezTo>
                      <a:pt x="23" y="13"/>
                      <a:pt x="25" y="11"/>
                      <a:pt x="25" y="9"/>
                    </a:cubicBezTo>
                    <a:cubicBezTo>
                      <a:pt x="26" y="6"/>
                      <a:pt x="24" y="5"/>
                      <a:pt x="24" y="5"/>
                    </a:cubicBezTo>
                    <a:cubicBezTo>
                      <a:pt x="21" y="2"/>
                      <a:pt x="17" y="2"/>
                      <a:pt x="17" y="2"/>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0" name="Freeform 281">
                <a:extLst>
                  <a:ext uri="{FF2B5EF4-FFF2-40B4-BE49-F238E27FC236}">
                    <a16:creationId xmlns:a16="http://schemas.microsoft.com/office/drawing/2014/main" id="{A6D8074C-4F17-AC17-9BE2-0AFE643052C7}"/>
                  </a:ext>
                </a:extLst>
              </p:cNvPr>
              <p:cNvSpPr>
                <a:spLocks/>
              </p:cNvSpPr>
              <p:nvPr/>
            </p:nvSpPr>
            <p:spPr bwMode="auto">
              <a:xfrm>
                <a:off x="2952681" y="3757134"/>
                <a:ext cx="251057" cy="157807"/>
              </a:xfrm>
              <a:custGeom>
                <a:avLst/>
                <a:gdLst>
                  <a:gd name="T0" fmla="*/ 0 w 140"/>
                  <a:gd name="T1" fmla="*/ 2147483646 h 88"/>
                  <a:gd name="T2" fmla="*/ 2147483646 w 140"/>
                  <a:gd name="T3" fmla="*/ 0 h 88"/>
                  <a:gd name="T4" fmla="*/ 2147483646 w 140"/>
                  <a:gd name="T5" fmla="*/ 2147483646 h 88"/>
                  <a:gd name="T6" fmla="*/ 2147483646 w 140"/>
                  <a:gd name="T7" fmla="*/ 2147483646 h 88"/>
                  <a:gd name="T8" fmla="*/ 2147483646 w 140"/>
                  <a:gd name="T9" fmla="*/ 2147483646 h 88"/>
                  <a:gd name="T10" fmla="*/ 2147483646 w 140"/>
                  <a:gd name="T11" fmla="*/ 2147483646 h 88"/>
                  <a:gd name="T12" fmla="*/ 2147483646 w 140"/>
                  <a:gd name="T13" fmla="*/ 2147483646 h 88"/>
                  <a:gd name="T14" fmla="*/ 2147483646 w 140"/>
                  <a:gd name="T15" fmla="*/ 2147483646 h 88"/>
                  <a:gd name="T16" fmla="*/ 0 w 140"/>
                  <a:gd name="T17" fmla="*/ 2147483646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88">
                    <a:moveTo>
                      <a:pt x="0" y="52"/>
                    </a:moveTo>
                    <a:lnTo>
                      <a:pt x="7" y="0"/>
                    </a:lnTo>
                    <a:lnTo>
                      <a:pt x="74" y="19"/>
                    </a:lnTo>
                    <a:lnTo>
                      <a:pt x="140" y="36"/>
                    </a:lnTo>
                    <a:lnTo>
                      <a:pt x="135" y="55"/>
                    </a:lnTo>
                    <a:lnTo>
                      <a:pt x="121" y="64"/>
                    </a:lnTo>
                    <a:lnTo>
                      <a:pt x="128" y="66"/>
                    </a:lnTo>
                    <a:lnTo>
                      <a:pt x="78" y="88"/>
                    </a:lnTo>
                    <a:lnTo>
                      <a:pt x="0" y="52"/>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1" name="Freeform 282">
                <a:extLst>
                  <a:ext uri="{FF2B5EF4-FFF2-40B4-BE49-F238E27FC236}">
                    <a16:creationId xmlns:a16="http://schemas.microsoft.com/office/drawing/2014/main" id="{EC1A1EEA-AC3E-6DD1-64D3-62266B2B693B}"/>
                  </a:ext>
                </a:extLst>
              </p:cNvPr>
              <p:cNvSpPr>
                <a:spLocks/>
              </p:cNvSpPr>
              <p:nvPr/>
            </p:nvSpPr>
            <p:spPr bwMode="auto">
              <a:xfrm>
                <a:off x="2945508" y="3735615"/>
                <a:ext cx="80698" cy="173947"/>
              </a:xfrm>
              <a:custGeom>
                <a:avLst/>
                <a:gdLst>
                  <a:gd name="T0" fmla="*/ 0 w 19"/>
                  <a:gd name="T1" fmla="*/ 0 h 41"/>
                  <a:gd name="T2" fmla="*/ 2147483646 w 19"/>
                  <a:gd name="T3" fmla="*/ 2147483646 h 41"/>
                  <a:gd name="T4" fmla="*/ 2147483646 w 19"/>
                  <a:gd name="T5" fmla="*/ 2147483646 h 41"/>
                  <a:gd name="T6" fmla="*/ 0 w 19"/>
                  <a:gd name="T7" fmla="*/ 2147483646 h 41"/>
                  <a:gd name="T8" fmla="*/ 0 w 1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41">
                    <a:moveTo>
                      <a:pt x="0" y="0"/>
                    </a:moveTo>
                    <a:cubicBezTo>
                      <a:pt x="11" y="1"/>
                      <a:pt x="19" y="2"/>
                      <a:pt x="19" y="2"/>
                    </a:cubicBezTo>
                    <a:cubicBezTo>
                      <a:pt x="13" y="41"/>
                      <a:pt x="13" y="41"/>
                      <a:pt x="13" y="41"/>
                    </a:cubicBezTo>
                    <a:cubicBezTo>
                      <a:pt x="13" y="41"/>
                      <a:pt x="8" y="40"/>
                      <a:pt x="0" y="4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2" name="Freeform 283">
                <a:extLst>
                  <a:ext uri="{FF2B5EF4-FFF2-40B4-BE49-F238E27FC236}">
                    <a16:creationId xmlns:a16="http://schemas.microsoft.com/office/drawing/2014/main" id="{859E21A7-730C-1B0C-3D97-222D6101722A}"/>
                  </a:ext>
                </a:extLst>
              </p:cNvPr>
              <p:cNvSpPr>
                <a:spLocks/>
              </p:cNvSpPr>
              <p:nvPr/>
            </p:nvSpPr>
            <p:spPr bwMode="auto">
              <a:xfrm>
                <a:off x="2350144" y="3714096"/>
                <a:ext cx="667095" cy="374793"/>
              </a:xfrm>
              <a:custGeom>
                <a:avLst/>
                <a:gdLst>
                  <a:gd name="T0" fmla="*/ 2147483646 w 157"/>
                  <a:gd name="T1" fmla="*/ 2147483646 h 88"/>
                  <a:gd name="T2" fmla="*/ 2147483646 w 157"/>
                  <a:gd name="T3" fmla="*/ 0 h 88"/>
                  <a:gd name="T4" fmla="*/ 2147483646 w 157"/>
                  <a:gd name="T5" fmla="*/ 2147483646 h 88"/>
                  <a:gd name="T6" fmla="*/ 2147483646 w 157"/>
                  <a:gd name="T7" fmla="*/ 2147483646 h 88"/>
                  <a:gd name="T8" fmla="*/ 2147483646 w 157"/>
                  <a:gd name="T9" fmla="*/ 2147483646 h 88"/>
                  <a:gd name="T10" fmla="*/ 2147483646 w 157"/>
                  <a:gd name="T11" fmla="*/ 2147483646 h 88"/>
                  <a:gd name="T12" fmla="*/ 0 w 157"/>
                  <a:gd name="T13" fmla="*/ 2147483646 h 88"/>
                  <a:gd name="T14" fmla="*/ 2147483646 w 157"/>
                  <a:gd name="T15" fmla="*/ 2147483646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7" h="88">
                    <a:moveTo>
                      <a:pt x="35" y="29"/>
                    </a:moveTo>
                    <a:cubicBezTo>
                      <a:pt x="66" y="2"/>
                      <a:pt x="79" y="1"/>
                      <a:pt x="89" y="0"/>
                    </a:cubicBezTo>
                    <a:cubicBezTo>
                      <a:pt x="96" y="0"/>
                      <a:pt x="157" y="5"/>
                      <a:pt x="157" y="5"/>
                    </a:cubicBezTo>
                    <a:cubicBezTo>
                      <a:pt x="150" y="46"/>
                      <a:pt x="150" y="46"/>
                      <a:pt x="150" y="46"/>
                    </a:cubicBezTo>
                    <a:cubicBezTo>
                      <a:pt x="150" y="46"/>
                      <a:pt x="102" y="42"/>
                      <a:pt x="94" y="43"/>
                    </a:cubicBezTo>
                    <a:cubicBezTo>
                      <a:pt x="87" y="44"/>
                      <a:pt x="55" y="67"/>
                      <a:pt x="66" y="88"/>
                    </a:cubicBezTo>
                    <a:cubicBezTo>
                      <a:pt x="0" y="80"/>
                      <a:pt x="0" y="80"/>
                      <a:pt x="0" y="80"/>
                    </a:cubicBezTo>
                    <a:cubicBezTo>
                      <a:pt x="0" y="80"/>
                      <a:pt x="10" y="50"/>
                      <a:pt x="35" y="29"/>
                    </a:cubicBezTo>
                    <a:close/>
                  </a:path>
                </a:pathLst>
              </a:custGeom>
              <a:solidFill>
                <a:srgbClr val="470A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3" name="Freeform 284">
                <a:extLst>
                  <a:ext uri="{FF2B5EF4-FFF2-40B4-BE49-F238E27FC236}">
                    <a16:creationId xmlns:a16="http://schemas.microsoft.com/office/drawing/2014/main" id="{9DD78D23-246C-400E-41A6-A6F31AFB86C1}"/>
                  </a:ext>
                </a:extLst>
              </p:cNvPr>
              <p:cNvSpPr>
                <a:spLocks/>
              </p:cNvSpPr>
              <p:nvPr/>
            </p:nvSpPr>
            <p:spPr bwMode="auto">
              <a:xfrm>
                <a:off x="2931162" y="3726648"/>
                <a:ext cx="86077" cy="188293"/>
              </a:xfrm>
              <a:custGeom>
                <a:avLst/>
                <a:gdLst>
                  <a:gd name="T0" fmla="*/ 0 w 20"/>
                  <a:gd name="T1" fmla="*/ 2147483646 h 44"/>
                  <a:gd name="T2" fmla="*/ 2147483646 w 20"/>
                  <a:gd name="T3" fmla="*/ 2147483646 h 44"/>
                  <a:gd name="T4" fmla="*/ 2147483646 w 20"/>
                  <a:gd name="T5" fmla="*/ 2147483646 h 44"/>
                  <a:gd name="T6" fmla="*/ 2147483646 w 20"/>
                  <a:gd name="T7" fmla="*/ 0 h 44"/>
                  <a:gd name="T8" fmla="*/ 0 w 20"/>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44">
                    <a:moveTo>
                      <a:pt x="0" y="42"/>
                    </a:moveTo>
                    <a:cubicBezTo>
                      <a:pt x="5" y="43"/>
                      <a:pt x="13" y="44"/>
                      <a:pt x="13" y="44"/>
                    </a:cubicBezTo>
                    <a:cubicBezTo>
                      <a:pt x="20" y="2"/>
                      <a:pt x="20" y="2"/>
                      <a:pt x="20" y="2"/>
                    </a:cubicBezTo>
                    <a:cubicBezTo>
                      <a:pt x="20" y="2"/>
                      <a:pt x="14" y="1"/>
                      <a:pt x="7" y="0"/>
                    </a:cubicBezTo>
                    <a:lnTo>
                      <a:pt x="0" y="42"/>
                    </a:lnTo>
                    <a:close/>
                  </a:path>
                </a:pathLst>
              </a:custGeom>
              <a:solidFill>
                <a:srgbClr val="D8F0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4" name="Freeform 285">
                <a:extLst>
                  <a:ext uri="{FF2B5EF4-FFF2-40B4-BE49-F238E27FC236}">
                    <a16:creationId xmlns:a16="http://schemas.microsoft.com/office/drawing/2014/main" id="{BA32C862-284B-F4D0-167B-337AD803CFBF}"/>
                  </a:ext>
                </a:extLst>
              </p:cNvPr>
              <p:cNvSpPr>
                <a:spLocks/>
              </p:cNvSpPr>
              <p:nvPr/>
            </p:nvSpPr>
            <p:spPr bwMode="auto">
              <a:xfrm>
                <a:off x="3092556" y="4709358"/>
                <a:ext cx="170361" cy="93250"/>
              </a:xfrm>
              <a:custGeom>
                <a:avLst/>
                <a:gdLst>
                  <a:gd name="T0" fmla="*/ 2147483646 w 40"/>
                  <a:gd name="T1" fmla="*/ 2147483646 h 22"/>
                  <a:gd name="T2" fmla="*/ 0 w 40"/>
                  <a:gd name="T3" fmla="*/ 0 h 22"/>
                  <a:gd name="T4" fmla="*/ 2147483646 w 40"/>
                  <a:gd name="T5" fmla="*/ 2147483646 h 22"/>
                  <a:gd name="T6" fmla="*/ 2147483646 w 40"/>
                  <a:gd name="T7" fmla="*/ 2147483646 h 22"/>
                  <a:gd name="T8" fmla="*/ 2147483646 w 40"/>
                  <a:gd name="T9" fmla="*/ 2147483646 h 22"/>
                  <a:gd name="T10" fmla="*/ 2147483646 w 40"/>
                  <a:gd name="T11" fmla="*/ 2147483646 h 22"/>
                  <a:gd name="T12" fmla="*/ 2147483646 w 40"/>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2">
                    <a:moveTo>
                      <a:pt x="14" y="18"/>
                    </a:moveTo>
                    <a:cubicBezTo>
                      <a:pt x="0" y="0"/>
                      <a:pt x="0" y="0"/>
                      <a:pt x="0" y="0"/>
                    </a:cubicBezTo>
                    <a:cubicBezTo>
                      <a:pt x="8" y="2"/>
                      <a:pt x="18" y="9"/>
                      <a:pt x="18" y="9"/>
                    </a:cubicBezTo>
                    <a:cubicBezTo>
                      <a:pt x="18" y="9"/>
                      <a:pt x="38" y="13"/>
                      <a:pt x="39" y="17"/>
                    </a:cubicBezTo>
                    <a:cubicBezTo>
                      <a:pt x="40" y="18"/>
                      <a:pt x="40" y="21"/>
                      <a:pt x="37" y="21"/>
                    </a:cubicBezTo>
                    <a:cubicBezTo>
                      <a:pt x="35" y="22"/>
                      <a:pt x="32" y="21"/>
                      <a:pt x="27" y="20"/>
                    </a:cubicBezTo>
                    <a:cubicBezTo>
                      <a:pt x="23" y="19"/>
                      <a:pt x="16" y="18"/>
                      <a:pt x="14" y="18"/>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5" name="Freeform 286">
                <a:extLst>
                  <a:ext uri="{FF2B5EF4-FFF2-40B4-BE49-F238E27FC236}">
                    <a16:creationId xmlns:a16="http://schemas.microsoft.com/office/drawing/2014/main" id="{F92F416C-7657-C6AF-DD58-02F36F8096AD}"/>
                  </a:ext>
                </a:extLst>
              </p:cNvPr>
              <p:cNvSpPr>
                <a:spLocks/>
              </p:cNvSpPr>
              <p:nvPr/>
            </p:nvSpPr>
            <p:spPr bwMode="auto">
              <a:xfrm>
                <a:off x="2961647" y="4678873"/>
                <a:ext cx="242091" cy="89663"/>
              </a:xfrm>
              <a:custGeom>
                <a:avLst/>
                <a:gdLst>
                  <a:gd name="T0" fmla="*/ 2147483646 w 57"/>
                  <a:gd name="T1" fmla="*/ 2147483646 h 21"/>
                  <a:gd name="T2" fmla="*/ 2147483646 w 57"/>
                  <a:gd name="T3" fmla="*/ 2147483646 h 21"/>
                  <a:gd name="T4" fmla="*/ 0 w 57"/>
                  <a:gd name="T5" fmla="*/ 2147483646 h 21"/>
                  <a:gd name="T6" fmla="*/ 2147483646 w 57"/>
                  <a:gd name="T7" fmla="*/ 2147483646 h 21"/>
                  <a:gd name="T8" fmla="*/ 2147483646 w 57"/>
                  <a:gd name="T9" fmla="*/ 2147483646 h 21"/>
                  <a:gd name="T10" fmla="*/ 2147483646 w 57"/>
                  <a:gd name="T11" fmla="*/ 2147483646 h 21"/>
                  <a:gd name="T12" fmla="*/ 2147483646 w 57"/>
                  <a:gd name="T13" fmla="*/ 2147483646 h 21"/>
                  <a:gd name="T14" fmla="*/ 2147483646 w 57"/>
                  <a:gd name="T15" fmla="*/ 2147483646 h 21"/>
                  <a:gd name="T16" fmla="*/ 2147483646 w 57"/>
                  <a:gd name="T17" fmla="*/ 2147483646 h 21"/>
                  <a:gd name="T18" fmla="*/ 2147483646 w 57"/>
                  <a:gd name="T19" fmla="*/ 2147483646 h 21"/>
                  <a:gd name="T20" fmla="*/ 2147483646 w 57"/>
                  <a:gd name="T21" fmla="*/ 2147483646 h 21"/>
                  <a:gd name="T22" fmla="*/ 2147483646 w 57"/>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1">
                    <a:moveTo>
                      <a:pt x="39" y="10"/>
                    </a:moveTo>
                    <a:cubicBezTo>
                      <a:pt x="24" y="21"/>
                      <a:pt x="24" y="21"/>
                      <a:pt x="24" y="21"/>
                    </a:cubicBezTo>
                    <a:cubicBezTo>
                      <a:pt x="0" y="4"/>
                      <a:pt x="0" y="4"/>
                      <a:pt x="0" y="4"/>
                    </a:cubicBezTo>
                    <a:cubicBezTo>
                      <a:pt x="17" y="5"/>
                      <a:pt x="17" y="5"/>
                      <a:pt x="17" y="5"/>
                    </a:cubicBezTo>
                    <a:cubicBezTo>
                      <a:pt x="17" y="5"/>
                      <a:pt x="28" y="2"/>
                      <a:pt x="32" y="1"/>
                    </a:cubicBezTo>
                    <a:cubicBezTo>
                      <a:pt x="35" y="0"/>
                      <a:pt x="38" y="2"/>
                      <a:pt x="39" y="2"/>
                    </a:cubicBezTo>
                    <a:cubicBezTo>
                      <a:pt x="41" y="3"/>
                      <a:pt x="42" y="3"/>
                      <a:pt x="45" y="3"/>
                    </a:cubicBezTo>
                    <a:cubicBezTo>
                      <a:pt x="48" y="3"/>
                      <a:pt x="49" y="5"/>
                      <a:pt x="49" y="5"/>
                    </a:cubicBezTo>
                    <a:cubicBezTo>
                      <a:pt x="52" y="8"/>
                      <a:pt x="56" y="10"/>
                      <a:pt x="56" y="10"/>
                    </a:cubicBezTo>
                    <a:cubicBezTo>
                      <a:pt x="57" y="11"/>
                      <a:pt x="56" y="13"/>
                      <a:pt x="56" y="13"/>
                    </a:cubicBezTo>
                    <a:cubicBezTo>
                      <a:pt x="51" y="15"/>
                      <a:pt x="45" y="10"/>
                      <a:pt x="45" y="10"/>
                    </a:cubicBezTo>
                    <a:cubicBezTo>
                      <a:pt x="42" y="11"/>
                      <a:pt x="39" y="10"/>
                      <a:pt x="39" y="10"/>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6" name="Freeform 287">
                <a:extLst>
                  <a:ext uri="{FF2B5EF4-FFF2-40B4-BE49-F238E27FC236}">
                    <a16:creationId xmlns:a16="http://schemas.microsoft.com/office/drawing/2014/main" id="{353193A6-E5D1-7413-AF35-A999BA18DB65}"/>
                  </a:ext>
                </a:extLst>
              </p:cNvPr>
              <p:cNvSpPr>
                <a:spLocks/>
              </p:cNvSpPr>
              <p:nvPr/>
            </p:nvSpPr>
            <p:spPr bwMode="auto">
              <a:xfrm>
                <a:off x="2927575" y="4790055"/>
                <a:ext cx="238505" cy="89663"/>
              </a:xfrm>
              <a:custGeom>
                <a:avLst/>
                <a:gdLst>
                  <a:gd name="T0" fmla="*/ 2147483646 w 56"/>
                  <a:gd name="T1" fmla="*/ 2147483646 h 21"/>
                  <a:gd name="T2" fmla="*/ 2147483646 w 56"/>
                  <a:gd name="T3" fmla="*/ 2147483646 h 21"/>
                  <a:gd name="T4" fmla="*/ 2147483646 w 56"/>
                  <a:gd name="T5" fmla="*/ 2147483646 h 21"/>
                  <a:gd name="T6" fmla="*/ 2147483646 w 56"/>
                  <a:gd name="T7" fmla="*/ 2147483646 h 21"/>
                  <a:gd name="T8" fmla="*/ 2147483646 w 56"/>
                  <a:gd name="T9" fmla="*/ 2147483646 h 21"/>
                  <a:gd name="T10" fmla="*/ 2147483646 w 56"/>
                  <a:gd name="T11" fmla="*/ 2147483646 h 21"/>
                  <a:gd name="T12" fmla="*/ 2147483646 w 56"/>
                  <a:gd name="T13" fmla="*/ 2147483646 h 21"/>
                  <a:gd name="T14" fmla="*/ 2147483646 w 56"/>
                  <a:gd name="T15" fmla="*/ 2147483646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21">
                    <a:moveTo>
                      <a:pt x="34" y="15"/>
                    </a:moveTo>
                    <a:cubicBezTo>
                      <a:pt x="28" y="14"/>
                      <a:pt x="23" y="10"/>
                      <a:pt x="18" y="9"/>
                    </a:cubicBezTo>
                    <a:cubicBezTo>
                      <a:pt x="15" y="8"/>
                      <a:pt x="12" y="9"/>
                      <a:pt x="4" y="3"/>
                    </a:cubicBezTo>
                    <a:cubicBezTo>
                      <a:pt x="0" y="0"/>
                      <a:pt x="25" y="1"/>
                      <a:pt x="25" y="1"/>
                    </a:cubicBezTo>
                    <a:cubicBezTo>
                      <a:pt x="29" y="1"/>
                      <a:pt x="55" y="15"/>
                      <a:pt x="55" y="15"/>
                    </a:cubicBezTo>
                    <a:cubicBezTo>
                      <a:pt x="56" y="16"/>
                      <a:pt x="56" y="17"/>
                      <a:pt x="56" y="18"/>
                    </a:cubicBezTo>
                    <a:cubicBezTo>
                      <a:pt x="55" y="21"/>
                      <a:pt x="52" y="20"/>
                      <a:pt x="52" y="20"/>
                    </a:cubicBezTo>
                    <a:cubicBezTo>
                      <a:pt x="44" y="19"/>
                      <a:pt x="34" y="15"/>
                      <a:pt x="34" y="15"/>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7" name="Freeform 288">
                <a:extLst>
                  <a:ext uri="{FF2B5EF4-FFF2-40B4-BE49-F238E27FC236}">
                    <a16:creationId xmlns:a16="http://schemas.microsoft.com/office/drawing/2014/main" id="{52D928B9-2229-F529-E10D-0E8DCA75D5C4}"/>
                  </a:ext>
                </a:extLst>
              </p:cNvPr>
              <p:cNvSpPr>
                <a:spLocks/>
              </p:cNvSpPr>
              <p:nvPr/>
            </p:nvSpPr>
            <p:spPr bwMode="auto">
              <a:xfrm>
                <a:off x="3097935" y="4815161"/>
                <a:ext cx="102217" cy="46625"/>
              </a:xfrm>
              <a:custGeom>
                <a:avLst/>
                <a:gdLst>
                  <a:gd name="T0" fmla="*/ 0 w 24"/>
                  <a:gd name="T1" fmla="*/ 2147483646 h 11"/>
                  <a:gd name="T2" fmla="*/ 2147483646 w 24"/>
                  <a:gd name="T3" fmla="*/ 2147483646 h 11"/>
                  <a:gd name="T4" fmla="*/ 2147483646 w 24"/>
                  <a:gd name="T5" fmla="*/ 2147483646 h 11"/>
                  <a:gd name="T6" fmla="*/ 2147483646 w 24"/>
                  <a:gd name="T7" fmla="*/ 2147483646 h 11"/>
                  <a:gd name="T8" fmla="*/ 2147483646 w 24"/>
                  <a:gd name="T9" fmla="*/ 2147483646 h 11"/>
                  <a:gd name="T10" fmla="*/ 2147483646 w 24"/>
                  <a:gd name="T11" fmla="*/ 2147483646 h 11"/>
                  <a:gd name="T12" fmla="*/ 0 w 24"/>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1">
                    <a:moveTo>
                      <a:pt x="0" y="2"/>
                    </a:moveTo>
                    <a:cubicBezTo>
                      <a:pt x="0" y="2"/>
                      <a:pt x="8" y="0"/>
                      <a:pt x="13" y="1"/>
                    </a:cubicBezTo>
                    <a:cubicBezTo>
                      <a:pt x="18" y="1"/>
                      <a:pt x="21" y="2"/>
                      <a:pt x="23" y="3"/>
                    </a:cubicBezTo>
                    <a:cubicBezTo>
                      <a:pt x="24" y="3"/>
                      <a:pt x="24" y="5"/>
                      <a:pt x="24" y="6"/>
                    </a:cubicBezTo>
                    <a:cubicBezTo>
                      <a:pt x="24" y="9"/>
                      <a:pt x="22" y="10"/>
                      <a:pt x="22" y="10"/>
                    </a:cubicBezTo>
                    <a:cubicBezTo>
                      <a:pt x="19" y="11"/>
                      <a:pt x="11" y="8"/>
                      <a:pt x="11" y="8"/>
                    </a:cubicBezTo>
                    <a:lnTo>
                      <a:pt x="0" y="2"/>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8" name="Freeform 289">
                <a:extLst>
                  <a:ext uri="{FF2B5EF4-FFF2-40B4-BE49-F238E27FC236}">
                    <a16:creationId xmlns:a16="http://schemas.microsoft.com/office/drawing/2014/main" id="{ABEA1161-E628-06C0-0C22-76A113608BA0}"/>
                  </a:ext>
                </a:extLst>
              </p:cNvPr>
              <p:cNvSpPr>
                <a:spLocks/>
              </p:cNvSpPr>
              <p:nvPr/>
            </p:nvSpPr>
            <p:spPr bwMode="auto">
              <a:xfrm>
                <a:off x="3126627" y="4768536"/>
                <a:ext cx="102217" cy="64558"/>
              </a:xfrm>
              <a:custGeom>
                <a:avLst/>
                <a:gdLst>
                  <a:gd name="T0" fmla="*/ 2147483646 w 24"/>
                  <a:gd name="T1" fmla="*/ 2147483646 h 15"/>
                  <a:gd name="T2" fmla="*/ 0 w 24"/>
                  <a:gd name="T3" fmla="*/ 2147483646 h 15"/>
                  <a:gd name="T4" fmla="*/ 0 w 24"/>
                  <a:gd name="T5" fmla="*/ 0 h 15"/>
                  <a:gd name="T6" fmla="*/ 2147483646 w 24"/>
                  <a:gd name="T7" fmla="*/ 2147483646 h 15"/>
                  <a:gd name="T8" fmla="*/ 2147483646 w 24"/>
                  <a:gd name="T9" fmla="*/ 2147483646 h 15"/>
                  <a:gd name="T10" fmla="*/ 2147483646 w 24"/>
                  <a:gd name="T11" fmla="*/ 2147483646 h 15"/>
                  <a:gd name="T12" fmla="*/ 2147483646 w 24"/>
                  <a:gd name="T13" fmla="*/ 2147483646 h 15"/>
                  <a:gd name="T14" fmla="*/ 2147483646 w 24"/>
                  <a:gd name="T15" fmla="*/ 2147483646 h 15"/>
                  <a:gd name="T16" fmla="*/ 2147483646 w 24"/>
                  <a:gd name="T17" fmla="*/ 2147483646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13" y="13"/>
                    </a:moveTo>
                    <a:cubicBezTo>
                      <a:pt x="0" y="11"/>
                      <a:pt x="0" y="11"/>
                      <a:pt x="0" y="11"/>
                    </a:cubicBezTo>
                    <a:cubicBezTo>
                      <a:pt x="0" y="0"/>
                      <a:pt x="0" y="0"/>
                      <a:pt x="0" y="0"/>
                    </a:cubicBezTo>
                    <a:cubicBezTo>
                      <a:pt x="11" y="2"/>
                      <a:pt x="11" y="2"/>
                      <a:pt x="11" y="2"/>
                    </a:cubicBezTo>
                    <a:cubicBezTo>
                      <a:pt x="9" y="3"/>
                      <a:pt x="12" y="4"/>
                      <a:pt x="12" y="4"/>
                    </a:cubicBezTo>
                    <a:cubicBezTo>
                      <a:pt x="17" y="5"/>
                      <a:pt x="18" y="5"/>
                      <a:pt x="20" y="5"/>
                    </a:cubicBezTo>
                    <a:cubicBezTo>
                      <a:pt x="23" y="6"/>
                      <a:pt x="24" y="8"/>
                      <a:pt x="23" y="10"/>
                    </a:cubicBezTo>
                    <a:cubicBezTo>
                      <a:pt x="23" y="13"/>
                      <a:pt x="21" y="14"/>
                      <a:pt x="21" y="14"/>
                    </a:cubicBezTo>
                    <a:cubicBezTo>
                      <a:pt x="17" y="15"/>
                      <a:pt x="13" y="13"/>
                      <a:pt x="13" y="13"/>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19" name="Freeform 290">
                <a:extLst>
                  <a:ext uri="{FF2B5EF4-FFF2-40B4-BE49-F238E27FC236}">
                    <a16:creationId xmlns:a16="http://schemas.microsoft.com/office/drawing/2014/main" id="{33F06F8E-D810-9793-A6EA-8FEAF9BD1E95}"/>
                  </a:ext>
                </a:extLst>
              </p:cNvPr>
              <p:cNvSpPr>
                <a:spLocks/>
              </p:cNvSpPr>
              <p:nvPr/>
            </p:nvSpPr>
            <p:spPr bwMode="auto">
              <a:xfrm>
                <a:off x="2931162" y="4709358"/>
                <a:ext cx="251057" cy="130909"/>
              </a:xfrm>
              <a:custGeom>
                <a:avLst/>
                <a:gdLst>
                  <a:gd name="T0" fmla="*/ 2147483646 w 140"/>
                  <a:gd name="T1" fmla="*/ 2147483646 h 73"/>
                  <a:gd name="T2" fmla="*/ 0 w 140"/>
                  <a:gd name="T3" fmla="*/ 2147483646 h 73"/>
                  <a:gd name="T4" fmla="*/ 2147483646 w 140"/>
                  <a:gd name="T5" fmla="*/ 2147483646 h 73"/>
                  <a:gd name="T6" fmla="*/ 2147483646 w 140"/>
                  <a:gd name="T7" fmla="*/ 2147483646 h 73"/>
                  <a:gd name="T8" fmla="*/ 2147483646 w 140"/>
                  <a:gd name="T9" fmla="*/ 2147483646 h 73"/>
                  <a:gd name="T10" fmla="*/ 2147483646 w 140"/>
                  <a:gd name="T11" fmla="*/ 2147483646 h 73"/>
                  <a:gd name="T12" fmla="*/ 2147483646 w 140"/>
                  <a:gd name="T13" fmla="*/ 2147483646 h 73"/>
                  <a:gd name="T14" fmla="*/ 2147483646 w 140"/>
                  <a:gd name="T15" fmla="*/ 0 h 73"/>
                  <a:gd name="T16" fmla="*/ 2147483646 w 140"/>
                  <a:gd name="T17" fmla="*/ 214748364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73">
                    <a:moveTo>
                      <a:pt x="12" y="2"/>
                    </a:moveTo>
                    <a:lnTo>
                      <a:pt x="0" y="57"/>
                    </a:lnTo>
                    <a:lnTo>
                      <a:pt x="69" y="64"/>
                    </a:lnTo>
                    <a:lnTo>
                      <a:pt x="138" y="73"/>
                    </a:lnTo>
                    <a:lnTo>
                      <a:pt x="140" y="52"/>
                    </a:lnTo>
                    <a:lnTo>
                      <a:pt x="131" y="40"/>
                    </a:lnTo>
                    <a:lnTo>
                      <a:pt x="138" y="40"/>
                    </a:lnTo>
                    <a:lnTo>
                      <a:pt x="100" y="0"/>
                    </a:lnTo>
                    <a:lnTo>
                      <a:pt x="12" y="2"/>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0" name="Freeform 291">
                <a:extLst>
                  <a:ext uri="{FF2B5EF4-FFF2-40B4-BE49-F238E27FC236}">
                    <a16:creationId xmlns:a16="http://schemas.microsoft.com/office/drawing/2014/main" id="{6A81B082-1990-FAB5-3139-9A08257EB7CB}"/>
                  </a:ext>
                </a:extLst>
              </p:cNvPr>
              <p:cNvSpPr>
                <a:spLocks/>
              </p:cNvSpPr>
              <p:nvPr/>
            </p:nvSpPr>
            <p:spPr bwMode="auto">
              <a:xfrm>
                <a:off x="2902469" y="4671700"/>
                <a:ext cx="114769" cy="177534"/>
              </a:xfrm>
              <a:custGeom>
                <a:avLst/>
                <a:gdLst>
                  <a:gd name="T0" fmla="*/ 0 w 27"/>
                  <a:gd name="T1" fmla="*/ 2147483646 h 42"/>
                  <a:gd name="T2" fmla="*/ 2147483646 w 27"/>
                  <a:gd name="T3" fmla="*/ 2147483646 h 42"/>
                  <a:gd name="T4" fmla="*/ 2147483646 w 27"/>
                  <a:gd name="T5" fmla="*/ 2147483646 h 42"/>
                  <a:gd name="T6" fmla="*/ 2147483646 w 27"/>
                  <a:gd name="T7" fmla="*/ 0 h 42"/>
                  <a:gd name="T8" fmla="*/ 0 w 27"/>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2">
                    <a:moveTo>
                      <a:pt x="0" y="36"/>
                    </a:moveTo>
                    <a:cubicBezTo>
                      <a:pt x="10" y="39"/>
                      <a:pt x="18" y="42"/>
                      <a:pt x="18" y="42"/>
                    </a:cubicBezTo>
                    <a:cubicBezTo>
                      <a:pt x="27" y="4"/>
                      <a:pt x="27" y="4"/>
                      <a:pt x="27" y="4"/>
                    </a:cubicBezTo>
                    <a:cubicBezTo>
                      <a:pt x="27" y="4"/>
                      <a:pt x="22" y="2"/>
                      <a:pt x="15"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1" name="Freeform 292">
                <a:extLst>
                  <a:ext uri="{FF2B5EF4-FFF2-40B4-BE49-F238E27FC236}">
                    <a16:creationId xmlns:a16="http://schemas.microsoft.com/office/drawing/2014/main" id="{1AF60D6C-11F9-4BAE-8E7E-F52219FF6999}"/>
                  </a:ext>
                </a:extLst>
              </p:cNvPr>
              <p:cNvSpPr>
                <a:spLocks/>
              </p:cNvSpPr>
              <p:nvPr/>
            </p:nvSpPr>
            <p:spPr bwMode="auto">
              <a:xfrm>
                <a:off x="2350144" y="4381191"/>
                <a:ext cx="620470" cy="464456"/>
              </a:xfrm>
              <a:custGeom>
                <a:avLst/>
                <a:gdLst>
                  <a:gd name="T0" fmla="*/ 2147483646 w 146"/>
                  <a:gd name="T1" fmla="*/ 2147483646 h 109"/>
                  <a:gd name="T2" fmla="*/ 2147483646 w 146"/>
                  <a:gd name="T3" fmla="*/ 2147483646 h 109"/>
                  <a:gd name="T4" fmla="*/ 2147483646 w 146"/>
                  <a:gd name="T5" fmla="*/ 2147483646 h 109"/>
                  <a:gd name="T6" fmla="*/ 2147483646 w 146"/>
                  <a:gd name="T7" fmla="*/ 2147483646 h 109"/>
                  <a:gd name="T8" fmla="*/ 2147483646 w 146"/>
                  <a:gd name="T9" fmla="*/ 2147483646 h 109"/>
                  <a:gd name="T10" fmla="*/ 2147483646 w 146"/>
                  <a:gd name="T11" fmla="*/ 0 h 109"/>
                  <a:gd name="T12" fmla="*/ 0 w 146"/>
                  <a:gd name="T13" fmla="*/ 2147483646 h 109"/>
                  <a:gd name="T14" fmla="*/ 2147483646 w 146"/>
                  <a:gd name="T15" fmla="*/ 2147483646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 h="109">
                    <a:moveTo>
                      <a:pt x="35" y="59"/>
                    </a:moveTo>
                    <a:cubicBezTo>
                      <a:pt x="67" y="86"/>
                      <a:pt x="80" y="92"/>
                      <a:pt x="90" y="94"/>
                    </a:cubicBezTo>
                    <a:cubicBezTo>
                      <a:pt x="97" y="95"/>
                      <a:pt x="144" y="109"/>
                      <a:pt x="144" y="109"/>
                    </a:cubicBezTo>
                    <a:cubicBezTo>
                      <a:pt x="146" y="69"/>
                      <a:pt x="146" y="69"/>
                      <a:pt x="146" y="69"/>
                    </a:cubicBezTo>
                    <a:cubicBezTo>
                      <a:pt x="146" y="69"/>
                      <a:pt x="102" y="54"/>
                      <a:pt x="94" y="51"/>
                    </a:cubicBezTo>
                    <a:cubicBezTo>
                      <a:pt x="88" y="49"/>
                      <a:pt x="55" y="21"/>
                      <a:pt x="65" y="0"/>
                    </a:cubicBezTo>
                    <a:cubicBezTo>
                      <a:pt x="0" y="8"/>
                      <a:pt x="0" y="8"/>
                      <a:pt x="0" y="8"/>
                    </a:cubicBezTo>
                    <a:cubicBezTo>
                      <a:pt x="0" y="8"/>
                      <a:pt x="11" y="38"/>
                      <a:pt x="35" y="59"/>
                    </a:cubicBezTo>
                    <a:close/>
                  </a:path>
                </a:pathLst>
              </a:custGeom>
              <a:solidFill>
                <a:srgbClr val="470A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2" name="Freeform 293">
                <a:extLst>
                  <a:ext uri="{FF2B5EF4-FFF2-40B4-BE49-F238E27FC236}">
                    <a16:creationId xmlns:a16="http://schemas.microsoft.com/office/drawing/2014/main" id="{7F125CE4-3DE2-66F5-0095-A5AF878409A0}"/>
                  </a:ext>
                </a:extLst>
              </p:cNvPr>
              <p:cNvSpPr>
                <a:spLocks/>
              </p:cNvSpPr>
              <p:nvPr/>
            </p:nvSpPr>
            <p:spPr bwMode="auto">
              <a:xfrm>
                <a:off x="2915022" y="4662733"/>
                <a:ext cx="93250" cy="190086"/>
              </a:xfrm>
              <a:custGeom>
                <a:avLst/>
                <a:gdLst>
                  <a:gd name="T0" fmla="*/ 2147483646 w 22"/>
                  <a:gd name="T1" fmla="*/ 0 h 45"/>
                  <a:gd name="T2" fmla="*/ 2147483646 w 22"/>
                  <a:gd name="T3" fmla="*/ 2147483646 h 45"/>
                  <a:gd name="T4" fmla="*/ 2147483646 w 22"/>
                  <a:gd name="T5" fmla="*/ 2147483646 h 45"/>
                  <a:gd name="T6" fmla="*/ 0 w 22"/>
                  <a:gd name="T7" fmla="*/ 2147483646 h 45"/>
                  <a:gd name="T8" fmla="*/ 2147483646 w 22"/>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45">
                    <a:moveTo>
                      <a:pt x="9" y="0"/>
                    </a:moveTo>
                    <a:cubicBezTo>
                      <a:pt x="14" y="2"/>
                      <a:pt x="22" y="4"/>
                      <a:pt x="22" y="4"/>
                    </a:cubicBezTo>
                    <a:cubicBezTo>
                      <a:pt x="12" y="45"/>
                      <a:pt x="12" y="45"/>
                      <a:pt x="12" y="45"/>
                    </a:cubicBezTo>
                    <a:cubicBezTo>
                      <a:pt x="12" y="45"/>
                      <a:pt x="6" y="43"/>
                      <a:pt x="0" y="42"/>
                    </a:cubicBezTo>
                    <a:lnTo>
                      <a:pt x="9" y="0"/>
                    </a:lnTo>
                    <a:close/>
                  </a:path>
                </a:pathLst>
              </a:custGeom>
              <a:solidFill>
                <a:srgbClr val="D8F0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3" name="Freeform 294">
                <a:extLst>
                  <a:ext uri="{FF2B5EF4-FFF2-40B4-BE49-F238E27FC236}">
                    <a16:creationId xmlns:a16="http://schemas.microsoft.com/office/drawing/2014/main" id="{F418FF10-7DA1-5F4B-3B90-727B7AFD070C}"/>
                  </a:ext>
                </a:extLst>
              </p:cNvPr>
              <p:cNvSpPr>
                <a:spLocks/>
              </p:cNvSpPr>
              <p:nvPr/>
            </p:nvSpPr>
            <p:spPr bwMode="auto">
              <a:xfrm>
                <a:off x="2213856" y="4054816"/>
                <a:ext cx="446524" cy="369413"/>
              </a:xfrm>
              <a:custGeom>
                <a:avLst/>
                <a:gdLst>
                  <a:gd name="T0" fmla="*/ 2147483646 w 105"/>
                  <a:gd name="T1" fmla="*/ 2147483646 h 87"/>
                  <a:gd name="T2" fmla="*/ 2147483646 w 105"/>
                  <a:gd name="T3" fmla="*/ 2147483646 h 87"/>
                  <a:gd name="T4" fmla="*/ 2147483646 w 105"/>
                  <a:gd name="T5" fmla="*/ 2147483646 h 87"/>
                  <a:gd name="T6" fmla="*/ 2147483646 w 105"/>
                  <a:gd name="T7" fmla="*/ 0 h 87"/>
                  <a:gd name="T8" fmla="*/ 2147483646 w 105"/>
                  <a:gd name="T9" fmla="*/ 2147483646 h 87"/>
                  <a:gd name="T10" fmla="*/ 2147483646 w 105"/>
                  <a:gd name="T11" fmla="*/ 2147483646 h 87"/>
                  <a:gd name="T12" fmla="*/ 2147483646 w 105"/>
                  <a:gd name="T13" fmla="*/ 214748364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 h="87">
                    <a:moveTo>
                      <a:pt x="51" y="85"/>
                    </a:moveTo>
                    <a:cubicBezTo>
                      <a:pt x="15" y="84"/>
                      <a:pt x="0" y="62"/>
                      <a:pt x="3" y="45"/>
                    </a:cubicBezTo>
                    <a:cubicBezTo>
                      <a:pt x="5" y="37"/>
                      <a:pt x="11" y="28"/>
                      <a:pt x="7" y="23"/>
                    </a:cubicBezTo>
                    <a:cubicBezTo>
                      <a:pt x="1" y="17"/>
                      <a:pt x="23" y="0"/>
                      <a:pt x="52" y="0"/>
                    </a:cubicBezTo>
                    <a:cubicBezTo>
                      <a:pt x="82" y="1"/>
                      <a:pt x="99" y="15"/>
                      <a:pt x="104" y="33"/>
                    </a:cubicBezTo>
                    <a:cubicBezTo>
                      <a:pt x="104" y="37"/>
                      <a:pt x="105" y="40"/>
                      <a:pt x="105" y="43"/>
                    </a:cubicBezTo>
                    <a:cubicBezTo>
                      <a:pt x="104" y="67"/>
                      <a:pt x="86" y="87"/>
                      <a:pt x="51" y="85"/>
                    </a:cubicBezTo>
                    <a:close/>
                  </a:path>
                </a:pathLst>
              </a:custGeom>
              <a:solidFill>
                <a:srgbClr val="DFB2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4" name="Freeform 295">
                <a:extLst>
                  <a:ext uri="{FF2B5EF4-FFF2-40B4-BE49-F238E27FC236}">
                    <a16:creationId xmlns:a16="http://schemas.microsoft.com/office/drawing/2014/main" id="{891BEC7F-F349-7BBA-F6E9-D6C10F49D10C}"/>
                  </a:ext>
                </a:extLst>
              </p:cNvPr>
              <p:cNvSpPr>
                <a:spLocks/>
              </p:cNvSpPr>
              <p:nvPr/>
            </p:nvSpPr>
            <p:spPr bwMode="auto">
              <a:xfrm>
                <a:off x="2204889" y="4042263"/>
                <a:ext cx="433970" cy="390932"/>
              </a:xfrm>
              <a:custGeom>
                <a:avLst/>
                <a:gdLst>
                  <a:gd name="T0" fmla="*/ 2147483646 w 102"/>
                  <a:gd name="T1" fmla="*/ 2147483646 h 92"/>
                  <a:gd name="T2" fmla="*/ 2147483646 w 102"/>
                  <a:gd name="T3" fmla="*/ 2147483646 h 92"/>
                  <a:gd name="T4" fmla="*/ 2147483646 w 102"/>
                  <a:gd name="T5" fmla="*/ 2147483646 h 92"/>
                  <a:gd name="T6" fmla="*/ 2147483646 w 102"/>
                  <a:gd name="T7" fmla="*/ 2147483646 h 92"/>
                  <a:gd name="T8" fmla="*/ 2147483646 w 102"/>
                  <a:gd name="T9" fmla="*/ 2147483646 h 92"/>
                  <a:gd name="T10" fmla="*/ 2147483646 w 102"/>
                  <a:gd name="T11" fmla="*/ 2147483646 h 92"/>
                  <a:gd name="T12" fmla="*/ 2147483646 w 102"/>
                  <a:gd name="T13" fmla="*/ 2147483646 h 92"/>
                  <a:gd name="T14" fmla="*/ 2147483646 w 102"/>
                  <a:gd name="T15" fmla="*/ 2147483646 h 92"/>
                  <a:gd name="T16" fmla="*/ 2147483646 w 102"/>
                  <a:gd name="T17" fmla="*/ 2147483646 h 92"/>
                  <a:gd name="T18" fmla="*/ 2147483646 w 102"/>
                  <a:gd name="T19" fmla="*/ 2147483646 h 92"/>
                  <a:gd name="T20" fmla="*/ 2147483646 w 102"/>
                  <a:gd name="T21" fmla="*/ 2147483646 h 92"/>
                  <a:gd name="T22" fmla="*/ 0 w 102"/>
                  <a:gd name="T23" fmla="*/ 2147483646 h 92"/>
                  <a:gd name="T24" fmla="*/ 2147483646 w 102"/>
                  <a:gd name="T25" fmla="*/ 2147483646 h 92"/>
                  <a:gd name="T26" fmla="*/ 2147483646 w 102"/>
                  <a:gd name="T27" fmla="*/ 2147483646 h 92"/>
                  <a:gd name="T28" fmla="*/ 2147483646 w 102"/>
                  <a:gd name="T29" fmla="*/ 2147483646 h 92"/>
                  <a:gd name="T30" fmla="*/ 2147483646 w 102"/>
                  <a:gd name="T31" fmla="*/ 2147483646 h 92"/>
                  <a:gd name="T32" fmla="*/ 2147483646 w 102"/>
                  <a:gd name="T33" fmla="*/ 0 h 92"/>
                  <a:gd name="T34" fmla="*/ 2147483646 w 102"/>
                  <a:gd name="T35" fmla="*/ 2147483646 h 92"/>
                  <a:gd name="T36" fmla="*/ 2147483646 w 102"/>
                  <a:gd name="T37" fmla="*/ 2147483646 h 92"/>
                  <a:gd name="T38" fmla="*/ 2147483646 w 102"/>
                  <a:gd name="T39" fmla="*/ 2147483646 h 92"/>
                  <a:gd name="T40" fmla="*/ 2147483646 w 102"/>
                  <a:gd name="T41" fmla="*/ 2147483646 h 92"/>
                  <a:gd name="T42" fmla="*/ 2147483646 w 102"/>
                  <a:gd name="T43" fmla="*/ 2147483646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92">
                    <a:moveTo>
                      <a:pt x="101" y="40"/>
                    </a:moveTo>
                    <a:cubicBezTo>
                      <a:pt x="102" y="45"/>
                      <a:pt x="101" y="48"/>
                      <a:pt x="100" y="54"/>
                    </a:cubicBezTo>
                    <a:cubicBezTo>
                      <a:pt x="99" y="59"/>
                      <a:pt x="98" y="63"/>
                      <a:pt x="96" y="67"/>
                    </a:cubicBezTo>
                    <a:cubicBezTo>
                      <a:pt x="94" y="71"/>
                      <a:pt x="92" y="76"/>
                      <a:pt x="88" y="79"/>
                    </a:cubicBezTo>
                    <a:cubicBezTo>
                      <a:pt x="85" y="82"/>
                      <a:pt x="81" y="84"/>
                      <a:pt x="77" y="86"/>
                    </a:cubicBezTo>
                    <a:cubicBezTo>
                      <a:pt x="73" y="88"/>
                      <a:pt x="68" y="90"/>
                      <a:pt x="63" y="90"/>
                    </a:cubicBezTo>
                    <a:cubicBezTo>
                      <a:pt x="59" y="91"/>
                      <a:pt x="54" y="92"/>
                      <a:pt x="49" y="92"/>
                    </a:cubicBezTo>
                    <a:cubicBezTo>
                      <a:pt x="44" y="92"/>
                      <a:pt x="40" y="91"/>
                      <a:pt x="35" y="91"/>
                    </a:cubicBezTo>
                    <a:cubicBezTo>
                      <a:pt x="30" y="90"/>
                      <a:pt x="25" y="87"/>
                      <a:pt x="22" y="86"/>
                    </a:cubicBezTo>
                    <a:cubicBezTo>
                      <a:pt x="15" y="82"/>
                      <a:pt x="12" y="78"/>
                      <a:pt x="11" y="76"/>
                    </a:cubicBezTo>
                    <a:cubicBezTo>
                      <a:pt x="9" y="74"/>
                      <a:pt x="5" y="70"/>
                      <a:pt x="3" y="62"/>
                    </a:cubicBezTo>
                    <a:cubicBezTo>
                      <a:pt x="2" y="57"/>
                      <a:pt x="0" y="52"/>
                      <a:pt x="0" y="45"/>
                    </a:cubicBezTo>
                    <a:cubicBezTo>
                      <a:pt x="1" y="38"/>
                      <a:pt x="1" y="33"/>
                      <a:pt x="3" y="28"/>
                    </a:cubicBezTo>
                    <a:cubicBezTo>
                      <a:pt x="5" y="21"/>
                      <a:pt x="9" y="16"/>
                      <a:pt x="11" y="14"/>
                    </a:cubicBezTo>
                    <a:cubicBezTo>
                      <a:pt x="13" y="12"/>
                      <a:pt x="15" y="9"/>
                      <a:pt x="22" y="6"/>
                    </a:cubicBezTo>
                    <a:cubicBezTo>
                      <a:pt x="26" y="4"/>
                      <a:pt x="31" y="2"/>
                      <a:pt x="36" y="1"/>
                    </a:cubicBezTo>
                    <a:cubicBezTo>
                      <a:pt x="41" y="0"/>
                      <a:pt x="45" y="0"/>
                      <a:pt x="51" y="0"/>
                    </a:cubicBezTo>
                    <a:cubicBezTo>
                      <a:pt x="55" y="0"/>
                      <a:pt x="61" y="1"/>
                      <a:pt x="65" y="2"/>
                    </a:cubicBezTo>
                    <a:cubicBezTo>
                      <a:pt x="70" y="3"/>
                      <a:pt x="74" y="4"/>
                      <a:pt x="78" y="6"/>
                    </a:cubicBezTo>
                    <a:cubicBezTo>
                      <a:pt x="82" y="8"/>
                      <a:pt x="85" y="11"/>
                      <a:pt x="89" y="14"/>
                    </a:cubicBezTo>
                    <a:cubicBezTo>
                      <a:pt x="92" y="17"/>
                      <a:pt x="94" y="22"/>
                      <a:pt x="96" y="26"/>
                    </a:cubicBezTo>
                    <a:cubicBezTo>
                      <a:pt x="98" y="31"/>
                      <a:pt x="100" y="35"/>
                      <a:pt x="101" y="40"/>
                    </a:cubicBezTo>
                    <a:close/>
                  </a:path>
                </a:pathLst>
              </a:custGeom>
              <a:solidFill>
                <a:srgbClr val="4D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5" name="Freeform 296">
                <a:extLst>
                  <a:ext uri="{FF2B5EF4-FFF2-40B4-BE49-F238E27FC236}">
                    <a16:creationId xmlns:a16="http://schemas.microsoft.com/office/drawing/2014/main" id="{66BAAD26-9FBA-A9B2-8326-A5E36B022567}"/>
                  </a:ext>
                </a:extLst>
              </p:cNvPr>
              <p:cNvSpPr>
                <a:spLocks/>
              </p:cNvSpPr>
              <p:nvPr/>
            </p:nvSpPr>
            <p:spPr bwMode="auto">
              <a:xfrm>
                <a:off x="2204889" y="4042263"/>
                <a:ext cx="276163" cy="390932"/>
              </a:xfrm>
              <a:custGeom>
                <a:avLst/>
                <a:gdLst>
                  <a:gd name="T0" fmla="*/ 2147483646 w 65"/>
                  <a:gd name="T1" fmla="*/ 2147483646 h 92"/>
                  <a:gd name="T2" fmla="*/ 2147483646 w 65"/>
                  <a:gd name="T3" fmla="*/ 2147483646 h 92"/>
                  <a:gd name="T4" fmla="*/ 2147483646 w 65"/>
                  <a:gd name="T5" fmla="*/ 2147483646 h 92"/>
                  <a:gd name="T6" fmla="*/ 2147483646 w 65"/>
                  <a:gd name="T7" fmla="*/ 2147483646 h 92"/>
                  <a:gd name="T8" fmla="*/ 2147483646 w 65"/>
                  <a:gd name="T9" fmla="*/ 2147483646 h 92"/>
                  <a:gd name="T10" fmla="*/ 2147483646 w 65"/>
                  <a:gd name="T11" fmla="*/ 2147483646 h 92"/>
                  <a:gd name="T12" fmla="*/ 2147483646 w 65"/>
                  <a:gd name="T13" fmla="*/ 2147483646 h 92"/>
                  <a:gd name="T14" fmla="*/ 2147483646 w 65"/>
                  <a:gd name="T15" fmla="*/ 2147483646 h 92"/>
                  <a:gd name="T16" fmla="*/ 2147483646 w 65"/>
                  <a:gd name="T17" fmla="*/ 2147483646 h 92"/>
                  <a:gd name="T18" fmla="*/ 2147483646 w 65"/>
                  <a:gd name="T19" fmla="*/ 2147483646 h 92"/>
                  <a:gd name="T20" fmla="*/ 2147483646 w 65"/>
                  <a:gd name="T21" fmla="*/ 0 h 92"/>
                  <a:gd name="T22" fmla="*/ 2147483646 w 65"/>
                  <a:gd name="T23" fmla="*/ 2147483646 h 92"/>
                  <a:gd name="T24" fmla="*/ 2147483646 w 65"/>
                  <a:gd name="T25" fmla="*/ 2147483646 h 92"/>
                  <a:gd name="T26" fmla="*/ 2147483646 w 65"/>
                  <a:gd name="T27" fmla="*/ 2147483646 h 92"/>
                  <a:gd name="T28" fmla="*/ 0 w 65"/>
                  <a:gd name="T29" fmla="*/ 2147483646 h 92"/>
                  <a:gd name="T30" fmla="*/ 2147483646 w 65"/>
                  <a:gd name="T31" fmla="*/ 2147483646 h 92"/>
                  <a:gd name="T32" fmla="*/ 2147483646 w 65"/>
                  <a:gd name="T33" fmla="*/ 2147483646 h 92"/>
                  <a:gd name="T34" fmla="*/ 2147483646 w 65"/>
                  <a:gd name="T35" fmla="*/ 2147483646 h 92"/>
                  <a:gd name="T36" fmla="*/ 2147483646 w 65"/>
                  <a:gd name="T37" fmla="*/ 2147483646 h 92"/>
                  <a:gd name="T38" fmla="*/ 2147483646 w 65"/>
                  <a:gd name="T39" fmla="*/ 2147483646 h 92"/>
                  <a:gd name="T40" fmla="*/ 2147483646 w 65"/>
                  <a:gd name="T41" fmla="*/ 2147483646 h 92"/>
                  <a:gd name="T42" fmla="*/ 2147483646 w 65"/>
                  <a:gd name="T43" fmla="*/ 2147483646 h 92"/>
                  <a:gd name="T44" fmla="*/ 2147483646 w 65"/>
                  <a:gd name="T45" fmla="*/ 2147483646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 h="92">
                    <a:moveTo>
                      <a:pt x="43" y="83"/>
                    </a:moveTo>
                    <a:cubicBezTo>
                      <a:pt x="37" y="83"/>
                      <a:pt x="33" y="80"/>
                      <a:pt x="27" y="77"/>
                    </a:cubicBezTo>
                    <a:cubicBezTo>
                      <a:pt x="24" y="75"/>
                      <a:pt x="21" y="73"/>
                      <a:pt x="18" y="70"/>
                    </a:cubicBezTo>
                    <a:cubicBezTo>
                      <a:pt x="14" y="66"/>
                      <a:pt x="11" y="62"/>
                      <a:pt x="10" y="57"/>
                    </a:cubicBezTo>
                    <a:cubicBezTo>
                      <a:pt x="9" y="51"/>
                      <a:pt x="9" y="48"/>
                      <a:pt x="9" y="42"/>
                    </a:cubicBezTo>
                    <a:cubicBezTo>
                      <a:pt x="10" y="40"/>
                      <a:pt x="9" y="38"/>
                      <a:pt x="9" y="36"/>
                    </a:cubicBezTo>
                    <a:cubicBezTo>
                      <a:pt x="12" y="28"/>
                      <a:pt x="15" y="19"/>
                      <a:pt x="23" y="15"/>
                    </a:cubicBezTo>
                    <a:cubicBezTo>
                      <a:pt x="34" y="11"/>
                      <a:pt x="39" y="6"/>
                      <a:pt x="52" y="5"/>
                    </a:cubicBezTo>
                    <a:cubicBezTo>
                      <a:pt x="55" y="5"/>
                      <a:pt x="58" y="5"/>
                      <a:pt x="60" y="4"/>
                    </a:cubicBezTo>
                    <a:cubicBezTo>
                      <a:pt x="61" y="3"/>
                      <a:pt x="62" y="2"/>
                      <a:pt x="62" y="1"/>
                    </a:cubicBezTo>
                    <a:cubicBezTo>
                      <a:pt x="56" y="0"/>
                      <a:pt x="49" y="0"/>
                      <a:pt x="44" y="0"/>
                    </a:cubicBezTo>
                    <a:cubicBezTo>
                      <a:pt x="36" y="0"/>
                      <a:pt x="31" y="2"/>
                      <a:pt x="23" y="5"/>
                    </a:cubicBezTo>
                    <a:cubicBezTo>
                      <a:pt x="16" y="8"/>
                      <a:pt x="7" y="17"/>
                      <a:pt x="5" y="23"/>
                    </a:cubicBezTo>
                    <a:cubicBezTo>
                      <a:pt x="4" y="25"/>
                      <a:pt x="3" y="27"/>
                      <a:pt x="3" y="29"/>
                    </a:cubicBezTo>
                    <a:cubicBezTo>
                      <a:pt x="1" y="33"/>
                      <a:pt x="0" y="39"/>
                      <a:pt x="0" y="45"/>
                    </a:cubicBezTo>
                    <a:cubicBezTo>
                      <a:pt x="0" y="52"/>
                      <a:pt x="2" y="58"/>
                      <a:pt x="3" y="62"/>
                    </a:cubicBezTo>
                    <a:cubicBezTo>
                      <a:pt x="5" y="70"/>
                      <a:pt x="9" y="74"/>
                      <a:pt x="11" y="76"/>
                    </a:cubicBezTo>
                    <a:cubicBezTo>
                      <a:pt x="12" y="78"/>
                      <a:pt x="15" y="83"/>
                      <a:pt x="22" y="86"/>
                    </a:cubicBezTo>
                    <a:cubicBezTo>
                      <a:pt x="25" y="88"/>
                      <a:pt x="30" y="90"/>
                      <a:pt x="35" y="91"/>
                    </a:cubicBezTo>
                    <a:cubicBezTo>
                      <a:pt x="39" y="92"/>
                      <a:pt x="44" y="92"/>
                      <a:pt x="49" y="92"/>
                    </a:cubicBezTo>
                    <a:cubicBezTo>
                      <a:pt x="54" y="92"/>
                      <a:pt x="58" y="91"/>
                      <a:pt x="62" y="91"/>
                    </a:cubicBezTo>
                    <a:cubicBezTo>
                      <a:pt x="63" y="90"/>
                      <a:pt x="64" y="90"/>
                      <a:pt x="65" y="90"/>
                    </a:cubicBezTo>
                    <a:cubicBezTo>
                      <a:pt x="62" y="86"/>
                      <a:pt x="48" y="83"/>
                      <a:pt x="43" y="83"/>
                    </a:cubicBezTo>
                    <a:close/>
                  </a:path>
                </a:pathLst>
              </a:custGeom>
              <a:solidFill>
                <a:srgbClr val="4039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6" name="Freeform 297">
                <a:extLst>
                  <a:ext uri="{FF2B5EF4-FFF2-40B4-BE49-F238E27FC236}">
                    <a16:creationId xmlns:a16="http://schemas.microsoft.com/office/drawing/2014/main" id="{5AAC6528-0BCD-D2F0-820E-C6856E334060}"/>
                  </a:ext>
                </a:extLst>
              </p:cNvPr>
              <p:cNvSpPr>
                <a:spLocks/>
              </p:cNvSpPr>
              <p:nvPr/>
            </p:nvSpPr>
            <p:spPr bwMode="auto">
              <a:xfrm>
                <a:off x="3268296" y="5041112"/>
                <a:ext cx="525427" cy="586398"/>
              </a:xfrm>
              <a:custGeom>
                <a:avLst/>
                <a:gdLst>
                  <a:gd name="T0" fmla="*/ 2147483646 w 124"/>
                  <a:gd name="T1" fmla="*/ 2147483646 h 138"/>
                  <a:gd name="T2" fmla="*/ 2147483646 w 124"/>
                  <a:gd name="T3" fmla="*/ 2147483646 h 138"/>
                  <a:gd name="T4" fmla="*/ 2147483646 w 124"/>
                  <a:gd name="T5" fmla="*/ 2147483646 h 138"/>
                  <a:gd name="T6" fmla="*/ 2147483646 w 124"/>
                  <a:gd name="T7" fmla="*/ 2147483646 h 138"/>
                  <a:gd name="T8" fmla="*/ 2147483646 w 124"/>
                  <a:gd name="T9" fmla="*/ 2147483646 h 138"/>
                  <a:gd name="T10" fmla="*/ 2147483646 w 124"/>
                  <a:gd name="T11" fmla="*/ 2147483646 h 138"/>
                  <a:gd name="T12" fmla="*/ 2147483646 w 124"/>
                  <a:gd name="T13" fmla="*/ 2147483646 h 138"/>
                  <a:gd name="T14" fmla="*/ 2147483646 w 124"/>
                  <a:gd name="T15" fmla="*/ 2147483646 h 138"/>
                  <a:gd name="T16" fmla="*/ 2147483646 w 124"/>
                  <a:gd name="T17" fmla="*/ 2147483646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138">
                    <a:moveTo>
                      <a:pt x="123" y="97"/>
                    </a:moveTo>
                    <a:cubicBezTo>
                      <a:pt x="124" y="99"/>
                      <a:pt x="123" y="101"/>
                      <a:pt x="121" y="102"/>
                    </a:cubicBezTo>
                    <a:cubicBezTo>
                      <a:pt x="57" y="137"/>
                      <a:pt x="57" y="137"/>
                      <a:pt x="57" y="137"/>
                    </a:cubicBezTo>
                    <a:cubicBezTo>
                      <a:pt x="56" y="138"/>
                      <a:pt x="53" y="137"/>
                      <a:pt x="52" y="135"/>
                    </a:cubicBezTo>
                    <a:cubicBezTo>
                      <a:pt x="1" y="40"/>
                      <a:pt x="1" y="40"/>
                      <a:pt x="1" y="40"/>
                    </a:cubicBezTo>
                    <a:cubicBezTo>
                      <a:pt x="0" y="39"/>
                      <a:pt x="1" y="36"/>
                      <a:pt x="3" y="35"/>
                    </a:cubicBezTo>
                    <a:cubicBezTo>
                      <a:pt x="67" y="1"/>
                      <a:pt x="67" y="1"/>
                      <a:pt x="67" y="1"/>
                    </a:cubicBezTo>
                    <a:cubicBezTo>
                      <a:pt x="68" y="0"/>
                      <a:pt x="71" y="1"/>
                      <a:pt x="71" y="3"/>
                    </a:cubicBezTo>
                    <a:lnTo>
                      <a:pt x="123" y="97"/>
                    </a:lnTo>
                    <a:close/>
                  </a:path>
                </a:pathLst>
              </a:custGeom>
              <a:solidFill>
                <a:srgbClr val="9BA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7" name="Freeform 298">
                <a:extLst>
                  <a:ext uri="{FF2B5EF4-FFF2-40B4-BE49-F238E27FC236}">
                    <a16:creationId xmlns:a16="http://schemas.microsoft.com/office/drawing/2014/main" id="{B72ABC84-442A-2830-87E3-C58DAE16C053}"/>
                  </a:ext>
                </a:extLst>
              </p:cNvPr>
              <p:cNvSpPr>
                <a:spLocks/>
              </p:cNvSpPr>
              <p:nvPr/>
            </p:nvSpPr>
            <p:spPr bwMode="auto">
              <a:xfrm>
                <a:off x="3280848" y="5041112"/>
                <a:ext cx="512874" cy="581018"/>
              </a:xfrm>
              <a:custGeom>
                <a:avLst/>
                <a:gdLst>
                  <a:gd name="T0" fmla="*/ 2147483646 w 121"/>
                  <a:gd name="T1" fmla="*/ 2147483646 h 137"/>
                  <a:gd name="T2" fmla="*/ 2147483646 w 121"/>
                  <a:gd name="T3" fmla="*/ 2147483646 h 137"/>
                  <a:gd name="T4" fmla="*/ 2147483646 w 121"/>
                  <a:gd name="T5" fmla="*/ 2147483646 h 137"/>
                  <a:gd name="T6" fmla="*/ 2147483646 w 121"/>
                  <a:gd name="T7" fmla="*/ 2147483646 h 137"/>
                  <a:gd name="T8" fmla="*/ 2147483646 w 121"/>
                  <a:gd name="T9" fmla="*/ 2147483646 h 137"/>
                  <a:gd name="T10" fmla="*/ 2147483646 w 121"/>
                  <a:gd name="T11" fmla="*/ 2147483646 h 137"/>
                  <a:gd name="T12" fmla="*/ 2147483646 w 121"/>
                  <a:gd name="T13" fmla="*/ 2147483646 h 137"/>
                  <a:gd name="T14" fmla="*/ 2147483646 w 121"/>
                  <a:gd name="T15" fmla="*/ 2147483646 h 137"/>
                  <a:gd name="T16" fmla="*/ 2147483646 w 121"/>
                  <a:gd name="T17" fmla="*/ 2147483646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 h="137">
                    <a:moveTo>
                      <a:pt x="121" y="97"/>
                    </a:moveTo>
                    <a:cubicBezTo>
                      <a:pt x="121" y="99"/>
                      <a:pt x="121" y="101"/>
                      <a:pt x="119" y="102"/>
                    </a:cubicBezTo>
                    <a:cubicBezTo>
                      <a:pt x="56" y="136"/>
                      <a:pt x="56" y="136"/>
                      <a:pt x="56" y="136"/>
                    </a:cubicBezTo>
                    <a:cubicBezTo>
                      <a:pt x="55" y="137"/>
                      <a:pt x="53" y="136"/>
                      <a:pt x="52" y="134"/>
                    </a:cubicBezTo>
                    <a:cubicBezTo>
                      <a:pt x="1" y="40"/>
                      <a:pt x="1" y="40"/>
                      <a:pt x="1" y="40"/>
                    </a:cubicBezTo>
                    <a:cubicBezTo>
                      <a:pt x="0" y="38"/>
                      <a:pt x="0" y="36"/>
                      <a:pt x="2" y="35"/>
                    </a:cubicBezTo>
                    <a:cubicBezTo>
                      <a:pt x="65" y="1"/>
                      <a:pt x="65" y="1"/>
                      <a:pt x="65" y="1"/>
                    </a:cubicBezTo>
                    <a:cubicBezTo>
                      <a:pt x="66" y="0"/>
                      <a:pt x="68" y="1"/>
                      <a:pt x="69" y="3"/>
                    </a:cubicBezTo>
                    <a:lnTo>
                      <a:pt x="121" y="97"/>
                    </a:lnTo>
                    <a:close/>
                  </a:path>
                </a:pathLst>
              </a:custGeom>
              <a:solidFill>
                <a:srgbClr val="9EA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8" name="Freeform 299">
                <a:extLst>
                  <a:ext uri="{FF2B5EF4-FFF2-40B4-BE49-F238E27FC236}">
                    <a16:creationId xmlns:a16="http://schemas.microsoft.com/office/drawing/2014/main" id="{C8482B35-0D88-EF42-79DA-133647AB8790}"/>
                  </a:ext>
                </a:extLst>
              </p:cNvPr>
              <p:cNvSpPr>
                <a:spLocks/>
              </p:cNvSpPr>
              <p:nvPr/>
            </p:nvSpPr>
            <p:spPr bwMode="auto">
              <a:xfrm>
                <a:off x="3305954" y="5082357"/>
                <a:ext cx="462662" cy="498528"/>
              </a:xfrm>
              <a:custGeom>
                <a:avLst/>
                <a:gdLst>
                  <a:gd name="T0" fmla="*/ 2147483646 w 109"/>
                  <a:gd name="T1" fmla="*/ 2147483646 h 117"/>
                  <a:gd name="T2" fmla="*/ 2147483646 w 109"/>
                  <a:gd name="T3" fmla="*/ 2147483646 h 117"/>
                  <a:gd name="T4" fmla="*/ 2147483646 w 109"/>
                  <a:gd name="T5" fmla="*/ 2147483646 h 117"/>
                  <a:gd name="T6" fmla="*/ 2147483646 w 109"/>
                  <a:gd name="T7" fmla="*/ 2147483646 h 117"/>
                  <a:gd name="T8" fmla="*/ 0 w 109"/>
                  <a:gd name="T9" fmla="*/ 2147483646 h 117"/>
                  <a:gd name="T10" fmla="*/ 2147483646 w 109"/>
                  <a:gd name="T11" fmla="*/ 2147483646 h 117"/>
                  <a:gd name="T12" fmla="*/ 2147483646 w 109"/>
                  <a:gd name="T13" fmla="*/ 0 h 117"/>
                  <a:gd name="T14" fmla="*/ 2147483646 w 109"/>
                  <a:gd name="T15" fmla="*/ 0 h 117"/>
                  <a:gd name="T16" fmla="*/ 2147483646 w 109"/>
                  <a:gd name="T17" fmla="*/ 2147483646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17">
                    <a:moveTo>
                      <a:pt x="109" y="82"/>
                    </a:moveTo>
                    <a:cubicBezTo>
                      <a:pt x="109" y="82"/>
                      <a:pt x="109" y="83"/>
                      <a:pt x="108" y="83"/>
                    </a:cubicBezTo>
                    <a:cubicBezTo>
                      <a:pt x="46" y="117"/>
                      <a:pt x="46" y="117"/>
                      <a:pt x="46" y="117"/>
                    </a:cubicBezTo>
                    <a:cubicBezTo>
                      <a:pt x="45" y="117"/>
                      <a:pt x="45" y="117"/>
                      <a:pt x="44" y="117"/>
                    </a:cubicBezTo>
                    <a:cubicBezTo>
                      <a:pt x="0" y="35"/>
                      <a:pt x="0" y="35"/>
                      <a:pt x="0" y="35"/>
                    </a:cubicBezTo>
                    <a:cubicBezTo>
                      <a:pt x="0" y="35"/>
                      <a:pt x="0" y="34"/>
                      <a:pt x="1" y="34"/>
                    </a:cubicBezTo>
                    <a:cubicBezTo>
                      <a:pt x="64" y="0"/>
                      <a:pt x="64" y="0"/>
                      <a:pt x="64" y="0"/>
                    </a:cubicBezTo>
                    <a:cubicBezTo>
                      <a:pt x="64" y="0"/>
                      <a:pt x="65" y="0"/>
                      <a:pt x="65" y="0"/>
                    </a:cubicBezTo>
                    <a:lnTo>
                      <a:pt x="109" y="82"/>
                    </a:lnTo>
                    <a:close/>
                  </a:path>
                </a:pathLst>
              </a:custGeom>
              <a:solidFill>
                <a:srgbClr val="9AC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29" name="Freeform 300">
                <a:extLst>
                  <a:ext uri="{FF2B5EF4-FFF2-40B4-BE49-F238E27FC236}">
                    <a16:creationId xmlns:a16="http://schemas.microsoft.com/office/drawing/2014/main" id="{73C27356-38C0-7088-6CF1-22870EA30C5D}"/>
                  </a:ext>
                </a:extLst>
              </p:cNvPr>
              <p:cNvSpPr>
                <a:spLocks/>
              </p:cNvSpPr>
              <p:nvPr/>
            </p:nvSpPr>
            <p:spPr bwMode="auto">
              <a:xfrm>
                <a:off x="5276753" y="5189953"/>
                <a:ext cx="297682" cy="356860"/>
              </a:xfrm>
              <a:custGeom>
                <a:avLst/>
                <a:gdLst>
                  <a:gd name="T0" fmla="*/ 2147483646 w 70"/>
                  <a:gd name="T1" fmla="*/ 2147483646 h 84"/>
                  <a:gd name="T2" fmla="*/ 2147483646 w 70"/>
                  <a:gd name="T3" fmla="*/ 2147483646 h 84"/>
                  <a:gd name="T4" fmla="*/ 2147483646 w 70"/>
                  <a:gd name="T5" fmla="*/ 2147483646 h 84"/>
                  <a:gd name="T6" fmla="*/ 2147483646 w 70"/>
                  <a:gd name="T7" fmla="*/ 2147483646 h 84"/>
                  <a:gd name="T8" fmla="*/ 2147483646 w 70"/>
                  <a:gd name="T9" fmla="*/ 2147483646 h 84"/>
                  <a:gd name="T10" fmla="*/ 2147483646 w 70"/>
                  <a:gd name="T11" fmla="*/ 0 h 84"/>
                  <a:gd name="T12" fmla="*/ 2147483646 w 70"/>
                  <a:gd name="T13" fmla="*/ 2147483646 h 84"/>
                  <a:gd name="T14" fmla="*/ 2147483646 w 70"/>
                  <a:gd name="T15" fmla="*/ 2147483646 h 84"/>
                  <a:gd name="T16" fmla="*/ 2147483646 w 70"/>
                  <a:gd name="T17" fmla="*/ 214748364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84">
                    <a:moveTo>
                      <a:pt x="32" y="82"/>
                    </a:moveTo>
                    <a:cubicBezTo>
                      <a:pt x="33" y="83"/>
                      <a:pt x="34" y="84"/>
                      <a:pt x="35" y="83"/>
                    </a:cubicBezTo>
                    <a:cubicBezTo>
                      <a:pt x="69" y="66"/>
                      <a:pt x="69" y="66"/>
                      <a:pt x="69" y="66"/>
                    </a:cubicBezTo>
                    <a:cubicBezTo>
                      <a:pt x="70" y="66"/>
                      <a:pt x="70" y="64"/>
                      <a:pt x="70" y="63"/>
                    </a:cubicBezTo>
                    <a:cubicBezTo>
                      <a:pt x="38" y="1"/>
                      <a:pt x="38" y="1"/>
                      <a:pt x="38" y="1"/>
                    </a:cubicBezTo>
                    <a:cubicBezTo>
                      <a:pt x="38" y="0"/>
                      <a:pt x="36" y="0"/>
                      <a:pt x="35" y="0"/>
                    </a:cubicBezTo>
                    <a:cubicBezTo>
                      <a:pt x="2" y="17"/>
                      <a:pt x="2" y="17"/>
                      <a:pt x="2" y="17"/>
                    </a:cubicBezTo>
                    <a:cubicBezTo>
                      <a:pt x="1" y="18"/>
                      <a:pt x="0" y="19"/>
                      <a:pt x="1" y="20"/>
                    </a:cubicBezTo>
                    <a:lnTo>
                      <a:pt x="32" y="82"/>
                    </a:lnTo>
                    <a:close/>
                  </a:path>
                </a:pathLst>
              </a:custGeom>
              <a:solidFill>
                <a:srgbClr val="9EA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0" name="Freeform 301">
                <a:extLst>
                  <a:ext uri="{FF2B5EF4-FFF2-40B4-BE49-F238E27FC236}">
                    <a16:creationId xmlns:a16="http://schemas.microsoft.com/office/drawing/2014/main" id="{D901D550-C306-00E6-69B5-58F6FC4139A9}"/>
                  </a:ext>
                </a:extLst>
              </p:cNvPr>
              <p:cNvSpPr>
                <a:spLocks/>
              </p:cNvSpPr>
              <p:nvPr/>
            </p:nvSpPr>
            <p:spPr bwMode="auto">
              <a:xfrm>
                <a:off x="5298272" y="5218645"/>
                <a:ext cx="258230" cy="297682"/>
              </a:xfrm>
              <a:custGeom>
                <a:avLst/>
                <a:gdLst>
                  <a:gd name="T0" fmla="*/ 2147483646 w 144"/>
                  <a:gd name="T1" fmla="*/ 2147483646 h 166"/>
                  <a:gd name="T2" fmla="*/ 2147483646 w 144"/>
                  <a:gd name="T3" fmla="*/ 2147483646 h 166"/>
                  <a:gd name="T4" fmla="*/ 2147483646 w 144"/>
                  <a:gd name="T5" fmla="*/ 2147483646 h 166"/>
                  <a:gd name="T6" fmla="*/ 2147483646 w 144"/>
                  <a:gd name="T7" fmla="*/ 2147483646 h 166"/>
                  <a:gd name="T8" fmla="*/ 2147483646 w 144"/>
                  <a:gd name="T9" fmla="*/ 0 h 166"/>
                  <a:gd name="T10" fmla="*/ 2147483646 w 144"/>
                  <a:gd name="T11" fmla="*/ 0 h 166"/>
                  <a:gd name="T12" fmla="*/ 0 w 144"/>
                  <a:gd name="T13" fmla="*/ 2147483646 h 166"/>
                  <a:gd name="T14" fmla="*/ 0 w 144"/>
                  <a:gd name="T15" fmla="*/ 2147483646 h 166"/>
                  <a:gd name="T16" fmla="*/ 2147483646 w 144"/>
                  <a:gd name="T17" fmla="*/ 2147483646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66">
                    <a:moveTo>
                      <a:pt x="64" y="166"/>
                    </a:moveTo>
                    <a:lnTo>
                      <a:pt x="64" y="166"/>
                    </a:lnTo>
                    <a:lnTo>
                      <a:pt x="142" y="126"/>
                    </a:lnTo>
                    <a:lnTo>
                      <a:pt x="144" y="123"/>
                    </a:lnTo>
                    <a:lnTo>
                      <a:pt x="80" y="0"/>
                    </a:lnTo>
                    <a:lnTo>
                      <a:pt x="78" y="0"/>
                    </a:lnTo>
                    <a:lnTo>
                      <a:pt x="0" y="38"/>
                    </a:lnTo>
                    <a:lnTo>
                      <a:pt x="0" y="40"/>
                    </a:lnTo>
                    <a:lnTo>
                      <a:pt x="64" y="166"/>
                    </a:lnTo>
                    <a:close/>
                  </a:path>
                </a:pathLst>
              </a:custGeom>
              <a:solidFill>
                <a:srgbClr val="9AC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1" name="Freeform 302">
                <a:extLst>
                  <a:ext uri="{FF2B5EF4-FFF2-40B4-BE49-F238E27FC236}">
                    <a16:creationId xmlns:a16="http://schemas.microsoft.com/office/drawing/2014/main" id="{6F43CEA8-3068-A2FD-9261-78439460C49A}"/>
                  </a:ext>
                </a:extLst>
              </p:cNvPr>
              <p:cNvSpPr>
                <a:spLocks/>
              </p:cNvSpPr>
              <p:nvPr/>
            </p:nvSpPr>
            <p:spPr bwMode="auto">
              <a:xfrm>
                <a:off x="5434560" y="5324448"/>
                <a:ext cx="62765" cy="182913"/>
              </a:xfrm>
              <a:custGeom>
                <a:avLst/>
                <a:gdLst>
                  <a:gd name="T0" fmla="*/ 0 w 15"/>
                  <a:gd name="T1" fmla="*/ 2147483646 h 43"/>
                  <a:gd name="T2" fmla="*/ 2147483646 w 15"/>
                  <a:gd name="T3" fmla="*/ 2147483646 h 43"/>
                  <a:gd name="T4" fmla="*/ 2147483646 w 15"/>
                  <a:gd name="T5" fmla="*/ 2147483646 h 43"/>
                  <a:gd name="T6" fmla="*/ 2147483646 w 15"/>
                  <a:gd name="T7" fmla="*/ 2147483646 h 43"/>
                  <a:gd name="T8" fmla="*/ 2147483646 w 15"/>
                  <a:gd name="T9" fmla="*/ 2147483646 h 43"/>
                  <a:gd name="T10" fmla="*/ 2147483646 w 15"/>
                  <a:gd name="T11" fmla="*/ 2147483646 h 43"/>
                  <a:gd name="T12" fmla="*/ 0 w 15"/>
                  <a:gd name="T13" fmla="*/ 214748364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3">
                    <a:moveTo>
                      <a:pt x="0" y="26"/>
                    </a:moveTo>
                    <a:cubicBezTo>
                      <a:pt x="15" y="43"/>
                      <a:pt x="15" y="43"/>
                      <a:pt x="15" y="43"/>
                    </a:cubicBezTo>
                    <a:cubicBezTo>
                      <a:pt x="15" y="35"/>
                      <a:pt x="10" y="23"/>
                      <a:pt x="10" y="23"/>
                    </a:cubicBezTo>
                    <a:cubicBezTo>
                      <a:pt x="10" y="23"/>
                      <a:pt x="9" y="4"/>
                      <a:pt x="6" y="2"/>
                    </a:cubicBezTo>
                    <a:cubicBezTo>
                      <a:pt x="5" y="1"/>
                      <a:pt x="2" y="0"/>
                      <a:pt x="1" y="3"/>
                    </a:cubicBezTo>
                    <a:cubicBezTo>
                      <a:pt x="0" y="5"/>
                      <a:pt x="1" y="8"/>
                      <a:pt x="1" y="13"/>
                    </a:cubicBezTo>
                    <a:cubicBezTo>
                      <a:pt x="1" y="17"/>
                      <a:pt x="1" y="24"/>
                      <a:pt x="0" y="26"/>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2" name="Freeform 303">
                <a:extLst>
                  <a:ext uri="{FF2B5EF4-FFF2-40B4-BE49-F238E27FC236}">
                    <a16:creationId xmlns:a16="http://schemas.microsoft.com/office/drawing/2014/main" id="{C4D8A795-9B84-4748-65EA-3B389361AA2F}"/>
                  </a:ext>
                </a:extLst>
              </p:cNvPr>
              <p:cNvSpPr>
                <a:spLocks/>
              </p:cNvSpPr>
              <p:nvPr/>
            </p:nvSpPr>
            <p:spPr bwMode="auto">
              <a:xfrm>
                <a:off x="5438147" y="5410525"/>
                <a:ext cx="93250" cy="251057"/>
              </a:xfrm>
              <a:custGeom>
                <a:avLst/>
                <a:gdLst>
                  <a:gd name="T0" fmla="*/ 2147483646 w 22"/>
                  <a:gd name="T1" fmla="*/ 2147483646 h 59"/>
                  <a:gd name="T2" fmla="*/ 0 w 22"/>
                  <a:gd name="T3" fmla="*/ 2147483646 h 59"/>
                  <a:gd name="T4" fmla="*/ 2147483646 w 22"/>
                  <a:gd name="T5" fmla="*/ 2147483646 h 59"/>
                  <a:gd name="T6" fmla="*/ 2147483646 w 22"/>
                  <a:gd name="T7" fmla="*/ 2147483646 h 59"/>
                  <a:gd name="T8" fmla="*/ 2147483646 w 22"/>
                  <a:gd name="T9" fmla="*/ 2147483646 h 59"/>
                  <a:gd name="T10" fmla="*/ 2147483646 w 22"/>
                  <a:gd name="T11" fmla="*/ 2147483646 h 59"/>
                  <a:gd name="T12" fmla="*/ 2147483646 w 22"/>
                  <a:gd name="T13" fmla="*/ 2147483646 h 59"/>
                  <a:gd name="T14" fmla="*/ 2147483646 w 22"/>
                  <a:gd name="T15" fmla="*/ 2147483646 h 59"/>
                  <a:gd name="T16" fmla="*/ 2147483646 w 22"/>
                  <a:gd name="T17" fmla="*/ 2147483646 h 59"/>
                  <a:gd name="T18" fmla="*/ 2147483646 w 22"/>
                  <a:gd name="T19" fmla="*/ 2147483646 h 59"/>
                  <a:gd name="T20" fmla="*/ 2147483646 w 22"/>
                  <a:gd name="T21" fmla="*/ 2147483646 h 59"/>
                  <a:gd name="T22" fmla="*/ 2147483646 w 22"/>
                  <a:gd name="T23" fmla="*/ 2147483646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59">
                    <a:moveTo>
                      <a:pt x="13" y="18"/>
                    </a:moveTo>
                    <a:cubicBezTo>
                      <a:pt x="0" y="32"/>
                      <a:pt x="0" y="32"/>
                      <a:pt x="0" y="32"/>
                    </a:cubicBezTo>
                    <a:cubicBezTo>
                      <a:pt x="14" y="59"/>
                      <a:pt x="14" y="59"/>
                      <a:pt x="14" y="59"/>
                    </a:cubicBezTo>
                    <a:cubicBezTo>
                      <a:pt x="15" y="41"/>
                      <a:pt x="15" y="41"/>
                      <a:pt x="15" y="41"/>
                    </a:cubicBezTo>
                    <a:cubicBezTo>
                      <a:pt x="15" y="41"/>
                      <a:pt x="19" y="30"/>
                      <a:pt x="21" y="27"/>
                    </a:cubicBezTo>
                    <a:cubicBezTo>
                      <a:pt x="22" y="24"/>
                      <a:pt x="21" y="21"/>
                      <a:pt x="21" y="19"/>
                    </a:cubicBezTo>
                    <a:cubicBezTo>
                      <a:pt x="21" y="18"/>
                      <a:pt x="21" y="16"/>
                      <a:pt x="21" y="13"/>
                    </a:cubicBezTo>
                    <a:cubicBezTo>
                      <a:pt x="22" y="11"/>
                      <a:pt x="20" y="9"/>
                      <a:pt x="20" y="9"/>
                    </a:cubicBezTo>
                    <a:cubicBezTo>
                      <a:pt x="18" y="6"/>
                      <a:pt x="16" y="2"/>
                      <a:pt x="16" y="2"/>
                    </a:cubicBezTo>
                    <a:cubicBezTo>
                      <a:pt x="15" y="0"/>
                      <a:pt x="13" y="1"/>
                      <a:pt x="13" y="2"/>
                    </a:cubicBezTo>
                    <a:cubicBezTo>
                      <a:pt x="10" y="6"/>
                      <a:pt x="14" y="12"/>
                      <a:pt x="14" y="12"/>
                    </a:cubicBezTo>
                    <a:cubicBezTo>
                      <a:pt x="13" y="15"/>
                      <a:pt x="13" y="18"/>
                      <a:pt x="13" y="18"/>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3" name="Freeform 304">
                <a:extLst>
                  <a:ext uri="{FF2B5EF4-FFF2-40B4-BE49-F238E27FC236}">
                    <a16:creationId xmlns:a16="http://schemas.microsoft.com/office/drawing/2014/main" id="{74A0954F-260B-3EB8-4394-BE2DC235B62D}"/>
                  </a:ext>
                </a:extLst>
              </p:cNvPr>
              <p:cNvSpPr>
                <a:spLocks/>
              </p:cNvSpPr>
              <p:nvPr/>
            </p:nvSpPr>
            <p:spPr bwMode="auto">
              <a:xfrm>
                <a:off x="5344897" y="5426664"/>
                <a:ext cx="68144" cy="238505"/>
              </a:xfrm>
              <a:custGeom>
                <a:avLst/>
                <a:gdLst>
                  <a:gd name="T0" fmla="*/ 2147483646 w 16"/>
                  <a:gd name="T1" fmla="*/ 2147483646 h 56"/>
                  <a:gd name="T2" fmla="*/ 2147483646 w 16"/>
                  <a:gd name="T3" fmla="*/ 2147483646 h 56"/>
                  <a:gd name="T4" fmla="*/ 2147483646 w 16"/>
                  <a:gd name="T5" fmla="*/ 2147483646 h 56"/>
                  <a:gd name="T6" fmla="*/ 2147483646 w 16"/>
                  <a:gd name="T7" fmla="*/ 2147483646 h 56"/>
                  <a:gd name="T8" fmla="*/ 2147483646 w 16"/>
                  <a:gd name="T9" fmla="*/ 2147483646 h 56"/>
                  <a:gd name="T10" fmla="*/ 2147483646 w 16"/>
                  <a:gd name="T11" fmla="*/ 0 h 56"/>
                  <a:gd name="T12" fmla="*/ 0 w 16"/>
                  <a:gd name="T13" fmla="*/ 2147483646 h 56"/>
                  <a:gd name="T14" fmla="*/ 2147483646 w 16"/>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56">
                    <a:moveTo>
                      <a:pt x="2" y="23"/>
                    </a:moveTo>
                    <a:cubicBezTo>
                      <a:pt x="3" y="28"/>
                      <a:pt x="6" y="34"/>
                      <a:pt x="6" y="39"/>
                    </a:cubicBezTo>
                    <a:cubicBezTo>
                      <a:pt x="7" y="43"/>
                      <a:pt x="11" y="56"/>
                      <a:pt x="11" y="56"/>
                    </a:cubicBezTo>
                    <a:cubicBezTo>
                      <a:pt x="15" y="33"/>
                      <a:pt x="15" y="33"/>
                      <a:pt x="15" y="33"/>
                    </a:cubicBezTo>
                    <a:cubicBezTo>
                      <a:pt x="16" y="29"/>
                      <a:pt x="6" y="1"/>
                      <a:pt x="6" y="1"/>
                    </a:cubicBezTo>
                    <a:cubicBezTo>
                      <a:pt x="5" y="0"/>
                      <a:pt x="4" y="0"/>
                      <a:pt x="3" y="0"/>
                    </a:cubicBezTo>
                    <a:cubicBezTo>
                      <a:pt x="0" y="1"/>
                      <a:pt x="0" y="3"/>
                      <a:pt x="0" y="3"/>
                    </a:cubicBezTo>
                    <a:cubicBezTo>
                      <a:pt x="0" y="11"/>
                      <a:pt x="2" y="23"/>
                      <a:pt x="2" y="23"/>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4" name="Freeform 305">
                <a:extLst>
                  <a:ext uri="{FF2B5EF4-FFF2-40B4-BE49-F238E27FC236}">
                    <a16:creationId xmlns:a16="http://schemas.microsoft.com/office/drawing/2014/main" id="{A4DC97CF-7BCB-BD18-617E-FCD059BE49CD}"/>
                  </a:ext>
                </a:extLst>
              </p:cNvPr>
              <p:cNvSpPr>
                <a:spLocks/>
              </p:cNvSpPr>
              <p:nvPr/>
            </p:nvSpPr>
            <p:spPr bwMode="auto">
              <a:xfrm>
                <a:off x="5366416" y="5397972"/>
                <a:ext cx="37659" cy="102217"/>
              </a:xfrm>
              <a:custGeom>
                <a:avLst/>
                <a:gdLst>
                  <a:gd name="T0" fmla="*/ 2147483646 w 9"/>
                  <a:gd name="T1" fmla="*/ 2147483646 h 24"/>
                  <a:gd name="T2" fmla="*/ 2147483646 w 9"/>
                  <a:gd name="T3" fmla="*/ 2147483646 h 24"/>
                  <a:gd name="T4" fmla="*/ 2147483646 w 9"/>
                  <a:gd name="T5" fmla="*/ 2147483646 h 24"/>
                  <a:gd name="T6" fmla="*/ 2147483646 w 9"/>
                  <a:gd name="T7" fmla="*/ 0 h 24"/>
                  <a:gd name="T8" fmla="*/ 2147483646 w 9"/>
                  <a:gd name="T9" fmla="*/ 2147483646 h 24"/>
                  <a:gd name="T10" fmla="*/ 2147483646 w 9"/>
                  <a:gd name="T11" fmla="*/ 2147483646 h 24"/>
                  <a:gd name="T12" fmla="*/ 2147483646 w 9"/>
                  <a:gd name="T13" fmla="*/ 214748364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4">
                    <a:moveTo>
                      <a:pt x="6" y="24"/>
                    </a:moveTo>
                    <a:cubicBezTo>
                      <a:pt x="6" y="24"/>
                      <a:pt x="9" y="17"/>
                      <a:pt x="9" y="12"/>
                    </a:cubicBezTo>
                    <a:cubicBezTo>
                      <a:pt x="9" y="7"/>
                      <a:pt x="9" y="4"/>
                      <a:pt x="8" y="1"/>
                    </a:cubicBezTo>
                    <a:cubicBezTo>
                      <a:pt x="8" y="0"/>
                      <a:pt x="7" y="0"/>
                      <a:pt x="5" y="0"/>
                    </a:cubicBezTo>
                    <a:cubicBezTo>
                      <a:pt x="3" y="0"/>
                      <a:pt x="2" y="2"/>
                      <a:pt x="2" y="2"/>
                    </a:cubicBezTo>
                    <a:cubicBezTo>
                      <a:pt x="0" y="4"/>
                      <a:pt x="1" y="12"/>
                      <a:pt x="1" y="12"/>
                    </a:cubicBezTo>
                    <a:lnTo>
                      <a:pt x="6" y="24"/>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5" name="Freeform 306">
                <a:extLst>
                  <a:ext uri="{FF2B5EF4-FFF2-40B4-BE49-F238E27FC236}">
                    <a16:creationId xmlns:a16="http://schemas.microsoft.com/office/drawing/2014/main" id="{2ECF13BF-7A4C-98C8-82D7-83851DF2A066}"/>
                  </a:ext>
                </a:extLst>
              </p:cNvPr>
              <p:cNvSpPr>
                <a:spLocks/>
              </p:cNvSpPr>
              <p:nvPr/>
            </p:nvSpPr>
            <p:spPr bwMode="auto">
              <a:xfrm>
                <a:off x="5400487" y="5376452"/>
                <a:ext cx="50211" cy="102217"/>
              </a:xfrm>
              <a:custGeom>
                <a:avLst/>
                <a:gdLst>
                  <a:gd name="T0" fmla="*/ 0 w 12"/>
                  <a:gd name="T1" fmla="*/ 2147483646 h 24"/>
                  <a:gd name="T2" fmla="*/ 2147483646 w 12"/>
                  <a:gd name="T3" fmla="*/ 2147483646 h 24"/>
                  <a:gd name="T4" fmla="*/ 2147483646 w 12"/>
                  <a:gd name="T5" fmla="*/ 2147483646 h 24"/>
                  <a:gd name="T6" fmla="*/ 2147483646 w 12"/>
                  <a:gd name="T7" fmla="*/ 2147483646 h 24"/>
                  <a:gd name="T8" fmla="*/ 2147483646 w 12"/>
                  <a:gd name="T9" fmla="*/ 2147483646 h 24"/>
                  <a:gd name="T10" fmla="*/ 2147483646 w 12"/>
                  <a:gd name="T11" fmla="*/ 2147483646 h 24"/>
                  <a:gd name="T12" fmla="*/ 2147483646 w 12"/>
                  <a:gd name="T13" fmla="*/ 0 h 24"/>
                  <a:gd name="T14" fmla="*/ 2147483646 w 12"/>
                  <a:gd name="T15" fmla="*/ 2147483646 h 24"/>
                  <a:gd name="T16" fmla="*/ 0 w 12"/>
                  <a:gd name="T17" fmla="*/ 214748364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4">
                    <a:moveTo>
                      <a:pt x="0" y="10"/>
                    </a:moveTo>
                    <a:cubicBezTo>
                      <a:pt x="1" y="22"/>
                      <a:pt x="1" y="22"/>
                      <a:pt x="1" y="22"/>
                    </a:cubicBezTo>
                    <a:cubicBezTo>
                      <a:pt x="12" y="24"/>
                      <a:pt x="12" y="24"/>
                      <a:pt x="12" y="24"/>
                    </a:cubicBezTo>
                    <a:cubicBezTo>
                      <a:pt x="11" y="13"/>
                      <a:pt x="11" y="13"/>
                      <a:pt x="11" y="13"/>
                    </a:cubicBezTo>
                    <a:cubicBezTo>
                      <a:pt x="10" y="15"/>
                      <a:pt x="10" y="12"/>
                      <a:pt x="10" y="12"/>
                    </a:cubicBezTo>
                    <a:cubicBezTo>
                      <a:pt x="10" y="7"/>
                      <a:pt x="10" y="6"/>
                      <a:pt x="9" y="4"/>
                    </a:cubicBezTo>
                    <a:cubicBezTo>
                      <a:pt x="9" y="1"/>
                      <a:pt x="7" y="0"/>
                      <a:pt x="6" y="0"/>
                    </a:cubicBezTo>
                    <a:cubicBezTo>
                      <a:pt x="2" y="0"/>
                      <a:pt x="1" y="2"/>
                      <a:pt x="1" y="2"/>
                    </a:cubicBezTo>
                    <a:cubicBezTo>
                      <a:pt x="0" y="5"/>
                      <a:pt x="0" y="10"/>
                      <a:pt x="0" y="10"/>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6" name="Freeform 307">
                <a:extLst>
                  <a:ext uri="{FF2B5EF4-FFF2-40B4-BE49-F238E27FC236}">
                    <a16:creationId xmlns:a16="http://schemas.microsoft.com/office/drawing/2014/main" id="{20C3BA39-9B3A-21FA-EF2B-97C0C3722835}"/>
                  </a:ext>
                </a:extLst>
              </p:cNvPr>
              <p:cNvSpPr>
                <a:spLocks/>
              </p:cNvSpPr>
              <p:nvPr/>
            </p:nvSpPr>
            <p:spPr bwMode="auto">
              <a:xfrm>
                <a:off x="5378968" y="5419491"/>
                <a:ext cx="123736" cy="245678"/>
              </a:xfrm>
              <a:custGeom>
                <a:avLst/>
                <a:gdLst>
                  <a:gd name="T0" fmla="*/ 2147483646 w 69"/>
                  <a:gd name="T1" fmla="*/ 2147483646 h 137"/>
                  <a:gd name="T2" fmla="*/ 0 w 69"/>
                  <a:gd name="T3" fmla="*/ 2147483646 h 137"/>
                  <a:gd name="T4" fmla="*/ 2147483646 w 69"/>
                  <a:gd name="T5" fmla="*/ 2147483646 h 137"/>
                  <a:gd name="T6" fmla="*/ 2147483646 w 69"/>
                  <a:gd name="T7" fmla="*/ 0 h 137"/>
                  <a:gd name="T8" fmla="*/ 2147483646 w 69"/>
                  <a:gd name="T9" fmla="*/ 0 h 137"/>
                  <a:gd name="T10" fmla="*/ 2147483646 w 69"/>
                  <a:gd name="T11" fmla="*/ 2147483646 h 137"/>
                  <a:gd name="T12" fmla="*/ 2147483646 w 69"/>
                  <a:gd name="T13" fmla="*/ 2147483646 h 137"/>
                  <a:gd name="T14" fmla="*/ 2147483646 w 69"/>
                  <a:gd name="T15" fmla="*/ 2147483646 h 137"/>
                  <a:gd name="T16" fmla="*/ 2147483646 w 69"/>
                  <a:gd name="T17" fmla="*/ 2147483646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137">
                    <a:moveTo>
                      <a:pt x="52" y="135"/>
                    </a:moveTo>
                    <a:lnTo>
                      <a:pt x="0" y="137"/>
                    </a:lnTo>
                    <a:lnTo>
                      <a:pt x="2" y="71"/>
                    </a:lnTo>
                    <a:lnTo>
                      <a:pt x="5" y="0"/>
                    </a:lnTo>
                    <a:lnTo>
                      <a:pt x="24" y="0"/>
                    </a:lnTo>
                    <a:lnTo>
                      <a:pt x="35" y="11"/>
                    </a:lnTo>
                    <a:lnTo>
                      <a:pt x="38" y="4"/>
                    </a:lnTo>
                    <a:lnTo>
                      <a:pt x="69" y="49"/>
                    </a:lnTo>
                    <a:lnTo>
                      <a:pt x="52" y="135"/>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7" name="Freeform 308">
                <a:extLst>
                  <a:ext uri="{FF2B5EF4-FFF2-40B4-BE49-F238E27FC236}">
                    <a16:creationId xmlns:a16="http://schemas.microsoft.com/office/drawing/2014/main" id="{EEF744EA-2E47-03F6-89FA-403E3724511D}"/>
                  </a:ext>
                </a:extLst>
              </p:cNvPr>
              <p:cNvSpPr>
                <a:spLocks/>
              </p:cNvSpPr>
              <p:nvPr/>
            </p:nvSpPr>
            <p:spPr bwMode="auto">
              <a:xfrm>
                <a:off x="5676650" y="5172020"/>
                <a:ext cx="127322" cy="105803"/>
              </a:xfrm>
              <a:custGeom>
                <a:avLst/>
                <a:gdLst>
                  <a:gd name="T0" fmla="*/ 2147483646 w 30"/>
                  <a:gd name="T1" fmla="*/ 2147483646 h 25"/>
                  <a:gd name="T2" fmla="*/ 2147483646 w 30"/>
                  <a:gd name="T3" fmla="*/ 2147483646 h 25"/>
                  <a:gd name="T4" fmla="*/ 2147483646 w 30"/>
                  <a:gd name="T5" fmla="*/ 2147483646 h 25"/>
                  <a:gd name="T6" fmla="*/ 0 w 30"/>
                  <a:gd name="T7" fmla="*/ 2147483646 h 25"/>
                  <a:gd name="T8" fmla="*/ 2147483646 w 30"/>
                  <a:gd name="T9" fmla="*/ 0 h 25"/>
                  <a:gd name="T10" fmla="*/ 2147483646 w 30"/>
                  <a:gd name="T11" fmla="*/ 2147483646 h 25"/>
                  <a:gd name="T12" fmla="*/ 2147483646 w 30"/>
                  <a:gd name="T13" fmla="*/ 2147483646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5">
                    <a:moveTo>
                      <a:pt x="19" y="4"/>
                    </a:moveTo>
                    <a:cubicBezTo>
                      <a:pt x="30" y="25"/>
                      <a:pt x="30" y="25"/>
                      <a:pt x="30" y="25"/>
                    </a:cubicBezTo>
                    <a:cubicBezTo>
                      <a:pt x="23" y="22"/>
                      <a:pt x="13" y="13"/>
                      <a:pt x="13" y="13"/>
                    </a:cubicBezTo>
                    <a:cubicBezTo>
                      <a:pt x="13" y="13"/>
                      <a:pt x="1" y="8"/>
                      <a:pt x="0" y="4"/>
                    </a:cubicBezTo>
                    <a:cubicBezTo>
                      <a:pt x="0" y="3"/>
                      <a:pt x="1" y="0"/>
                      <a:pt x="3" y="0"/>
                    </a:cubicBezTo>
                    <a:cubicBezTo>
                      <a:pt x="6" y="0"/>
                      <a:pt x="7" y="0"/>
                      <a:pt x="11" y="2"/>
                    </a:cubicBezTo>
                    <a:cubicBezTo>
                      <a:pt x="15" y="4"/>
                      <a:pt x="18" y="4"/>
                      <a:pt x="19" y="4"/>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8" name="Freeform 309">
                <a:extLst>
                  <a:ext uri="{FF2B5EF4-FFF2-40B4-BE49-F238E27FC236}">
                    <a16:creationId xmlns:a16="http://schemas.microsoft.com/office/drawing/2014/main" id="{CC3545A8-9DED-021B-5DE6-85E36606874A}"/>
                  </a:ext>
                </a:extLst>
              </p:cNvPr>
              <p:cNvSpPr>
                <a:spLocks/>
              </p:cNvSpPr>
              <p:nvPr/>
            </p:nvSpPr>
            <p:spPr bwMode="auto">
              <a:xfrm>
                <a:off x="5680237" y="5209679"/>
                <a:ext cx="229538" cy="102217"/>
              </a:xfrm>
              <a:custGeom>
                <a:avLst/>
                <a:gdLst>
                  <a:gd name="T0" fmla="*/ 2147483646 w 54"/>
                  <a:gd name="T1" fmla="*/ 2147483646 h 24"/>
                  <a:gd name="T2" fmla="*/ 2147483646 w 54"/>
                  <a:gd name="T3" fmla="*/ 2147483646 h 24"/>
                  <a:gd name="T4" fmla="*/ 2147483646 w 54"/>
                  <a:gd name="T5" fmla="*/ 2147483646 h 24"/>
                  <a:gd name="T6" fmla="*/ 2147483646 w 54"/>
                  <a:gd name="T7" fmla="*/ 2147483646 h 24"/>
                  <a:gd name="T8" fmla="*/ 2147483646 w 54"/>
                  <a:gd name="T9" fmla="*/ 2147483646 h 24"/>
                  <a:gd name="T10" fmla="*/ 2147483646 w 54"/>
                  <a:gd name="T11" fmla="*/ 2147483646 h 24"/>
                  <a:gd name="T12" fmla="*/ 2147483646 w 54"/>
                  <a:gd name="T13" fmla="*/ 2147483646 h 24"/>
                  <a:gd name="T14" fmla="*/ 2147483646 w 54"/>
                  <a:gd name="T15" fmla="*/ 2147483646 h 24"/>
                  <a:gd name="T16" fmla="*/ 0 w 54"/>
                  <a:gd name="T17" fmla="*/ 2147483646 h 24"/>
                  <a:gd name="T18" fmla="*/ 2147483646 w 54"/>
                  <a:gd name="T19" fmla="*/ 2147483646 h 24"/>
                  <a:gd name="T20" fmla="*/ 2147483646 w 54"/>
                  <a:gd name="T21" fmla="*/ 2147483646 h 24"/>
                  <a:gd name="T22" fmla="*/ 2147483646 w 54"/>
                  <a:gd name="T23" fmla="*/ 214748364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24">
                    <a:moveTo>
                      <a:pt x="17" y="7"/>
                    </a:moveTo>
                    <a:cubicBezTo>
                      <a:pt x="34" y="1"/>
                      <a:pt x="34" y="1"/>
                      <a:pt x="34" y="1"/>
                    </a:cubicBezTo>
                    <a:cubicBezTo>
                      <a:pt x="54" y="24"/>
                      <a:pt x="54" y="24"/>
                      <a:pt x="54" y="24"/>
                    </a:cubicBezTo>
                    <a:cubicBezTo>
                      <a:pt x="37" y="18"/>
                      <a:pt x="37" y="18"/>
                      <a:pt x="37" y="18"/>
                    </a:cubicBezTo>
                    <a:cubicBezTo>
                      <a:pt x="37" y="18"/>
                      <a:pt x="25" y="17"/>
                      <a:pt x="22" y="18"/>
                    </a:cubicBezTo>
                    <a:cubicBezTo>
                      <a:pt x="19" y="18"/>
                      <a:pt x="16" y="16"/>
                      <a:pt x="15" y="15"/>
                    </a:cubicBezTo>
                    <a:cubicBezTo>
                      <a:pt x="13" y="14"/>
                      <a:pt x="12" y="13"/>
                      <a:pt x="9" y="13"/>
                    </a:cubicBezTo>
                    <a:cubicBezTo>
                      <a:pt x="6" y="12"/>
                      <a:pt x="5" y="10"/>
                      <a:pt x="5" y="10"/>
                    </a:cubicBezTo>
                    <a:cubicBezTo>
                      <a:pt x="4" y="7"/>
                      <a:pt x="0" y="3"/>
                      <a:pt x="0" y="3"/>
                    </a:cubicBezTo>
                    <a:cubicBezTo>
                      <a:pt x="0" y="2"/>
                      <a:pt x="1" y="1"/>
                      <a:pt x="1" y="1"/>
                    </a:cubicBezTo>
                    <a:cubicBezTo>
                      <a:pt x="6" y="0"/>
                      <a:pt x="11" y="6"/>
                      <a:pt x="11" y="6"/>
                    </a:cubicBezTo>
                    <a:cubicBezTo>
                      <a:pt x="14" y="5"/>
                      <a:pt x="17" y="7"/>
                      <a:pt x="17" y="7"/>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39" name="Freeform 310">
                <a:extLst>
                  <a:ext uri="{FF2B5EF4-FFF2-40B4-BE49-F238E27FC236}">
                    <a16:creationId xmlns:a16="http://schemas.microsoft.com/office/drawing/2014/main" id="{011098DF-D07B-29B4-804D-FD646BA7D082}"/>
                  </a:ext>
                </a:extLst>
              </p:cNvPr>
              <p:cNvSpPr>
                <a:spLocks/>
              </p:cNvSpPr>
              <p:nvPr/>
            </p:nvSpPr>
            <p:spPr bwMode="auto">
              <a:xfrm>
                <a:off x="5735829" y="5094910"/>
                <a:ext cx="211605" cy="120149"/>
              </a:xfrm>
              <a:custGeom>
                <a:avLst/>
                <a:gdLst>
                  <a:gd name="T0" fmla="*/ 2147483646 w 50"/>
                  <a:gd name="T1" fmla="*/ 2147483646 h 28"/>
                  <a:gd name="T2" fmla="*/ 2147483646 w 50"/>
                  <a:gd name="T3" fmla="*/ 2147483646 h 28"/>
                  <a:gd name="T4" fmla="*/ 2147483646 w 50"/>
                  <a:gd name="T5" fmla="*/ 2147483646 h 28"/>
                  <a:gd name="T6" fmla="*/ 2147483646 w 50"/>
                  <a:gd name="T7" fmla="*/ 2147483646 h 28"/>
                  <a:gd name="T8" fmla="*/ 2147483646 w 50"/>
                  <a:gd name="T9" fmla="*/ 2147483646 h 28"/>
                  <a:gd name="T10" fmla="*/ 2147483646 w 50"/>
                  <a:gd name="T11" fmla="*/ 2147483646 h 28"/>
                  <a:gd name="T12" fmla="*/ 2147483646 w 50"/>
                  <a:gd name="T13" fmla="*/ 0 h 28"/>
                  <a:gd name="T14" fmla="*/ 2147483646 w 50"/>
                  <a:gd name="T15" fmla="*/ 2147483646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8">
                    <a:moveTo>
                      <a:pt x="20" y="7"/>
                    </a:moveTo>
                    <a:cubicBezTo>
                      <a:pt x="25" y="11"/>
                      <a:pt x="31" y="17"/>
                      <a:pt x="36" y="19"/>
                    </a:cubicBezTo>
                    <a:cubicBezTo>
                      <a:pt x="39" y="19"/>
                      <a:pt x="50" y="28"/>
                      <a:pt x="50" y="28"/>
                    </a:cubicBezTo>
                    <a:cubicBezTo>
                      <a:pt x="28" y="24"/>
                      <a:pt x="28" y="24"/>
                      <a:pt x="28" y="24"/>
                    </a:cubicBezTo>
                    <a:cubicBezTo>
                      <a:pt x="23" y="24"/>
                      <a:pt x="1" y="5"/>
                      <a:pt x="1" y="5"/>
                    </a:cubicBezTo>
                    <a:cubicBezTo>
                      <a:pt x="0" y="4"/>
                      <a:pt x="0" y="3"/>
                      <a:pt x="1" y="2"/>
                    </a:cubicBezTo>
                    <a:cubicBezTo>
                      <a:pt x="3" y="0"/>
                      <a:pt x="5" y="0"/>
                      <a:pt x="5" y="0"/>
                    </a:cubicBezTo>
                    <a:cubicBezTo>
                      <a:pt x="12" y="3"/>
                      <a:pt x="20" y="7"/>
                      <a:pt x="20" y="7"/>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0" name="Freeform 311">
                <a:extLst>
                  <a:ext uri="{FF2B5EF4-FFF2-40B4-BE49-F238E27FC236}">
                    <a16:creationId xmlns:a16="http://schemas.microsoft.com/office/drawing/2014/main" id="{90FBA414-FA9E-8A25-5E47-4C4744976222}"/>
                  </a:ext>
                </a:extLst>
              </p:cNvPr>
              <p:cNvSpPr>
                <a:spLocks/>
              </p:cNvSpPr>
              <p:nvPr/>
            </p:nvSpPr>
            <p:spPr bwMode="auto">
              <a:xfrm>
                <a:off x="5710723" y="5109256"/>
                <a:ext cx="100423" cy="53798"/>
              </a:xfrm>
              <a:custGeom>
                <a:avLst/>
                <a:gdLst>
                  <a:gd name="T0" fmla="*/ 2147483646 w 24"/>
                  <a:gd name="T1" fmla="*/ 2147483646 h 13"/>
                  <a:gd name="T2" fmla="*/ 2147483646 w 24"/>
                  <a:gd name="T3" fmla="*/ 2147483646 h 13"/>
                  <a:gd name="T4" fmla="*/ 2147483646 w 24"/>
                  <a:gd name="T5" fmla="*/ 2147483646 h 13"/>
                  <a:gd name="T6" fmla="*/ 2147483646 w 24"/>
                  <a:gd name="T7" fmla="*/ 2147483646 h 13"/>
                  <a:gd name="T8" fmla="*/ 2147483646 w 24"/>
                  <a:gd name="T9" fmla="*/ 2147483646 h 13"/>
                  <a:gd name="T10" fmla="*/ 2147483646 w 24"/>
                  <a:gd name="T11" fmla="*/ 2147483646 h 13"/>
                  <a:gd name="T12" fmla="*/ 2147483646 w 24"/>
                  <a:gd name="T13" fmla="*/ 2147483646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3">
                    <a:moveTo>
                      <a:pt x="24" y="13"/>
                    </a:moveTo>
                    <a:cubicBezTo>
                      <a:pt x="24" y="13"/>
                      <a:pt x="15" y="13"/>
                      <a:pt x="11" y="12"/>
                    </a:cubicBezTo>
                    <a:cubicBezTo>
                      <a:pt x="6" y="10"/>
                      <a:pt x="4" y="9"/>
                      <a:pt x="1" y="7"/>
                    </a:cubicBezTo>
                    <a:cubicBezTo>
                      <a:pt x="0" y="7"/>
                      <a:pt x="0" y="5"/>
                      <a:pt x="1" y="4"/>
                    </a:cubicBezTo>
                    <a:cubicBezTo>
                      <a:pt x="3" y="1"/>
                      <a:pt x="4" y="1"/>
                      <a:pt x="4" y="1"/>
                    </a:cubicBezTo>
                    <a:cubicBezTo>
                      <a:pt x="7" y="0"/>
                      <a:pt x="14" y="4"/>
                      <a:pt x="14" y="4"/>
                    </a:cubicBezTo>
                    <a:lnTo>
                      <a:pt x="24" y="13"/>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1" name="Freeform 312">
                <a:extLst>
                  <a:ext uri="{FF2B5EF4-FFF2-40B4-BE49-F238E27FC236}">
                    <a16:creationId xmlns:a16="http://schemas.microsoft.com/office/drawing/2014/main" id="{EEE6F8D0-951D-2900-1284-670A682DEF3C}"/>
                  </a:ext>
                </a:extLst>
              </p:cNvPr>
              <p:cNvSpPr>
                <a:spLocks/>
              </p:cNvSpPr>
              <p:nvPr/>
            </p:nvSpPr>
            <p:spPr bwMode="auto">
              <a:xfrm>
                <a:off x="5683823" y="5137949"/>
                <a:ext cx="102217" cy="77111"/>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2"/>
                    </a:moveTo>
                    <a:cubicBezTo>
                      <a:pt x="24" y="7"/>
                      <a:pt x="24" y="7"/>
                      <a:pt x="24" y="7"/>
                    </a:cubicBezTo>
                    <a:cubicBezTo>
                      <a:pt x="22" y="18"/>
                      <a:pt x="22" y="18"/>
                      <a:pt x="22" y="18"/>
                    </a:cubicBezTo>
                    <a:cubicBezTo>
                      <a:pt x="11" y="14"/>
                      <a:pt x="11" y="14"/>
                      <a:pt x="11" y="14"/>
                    </a:cubicBezTo>
                    <a:cubicBezTo>
                      <a:pt x="13" y="13"/>
                      <a:pt x="11" y="12"/>
                      <a:pt x="11" y="12"/>
                    </a:cubicBezTo>
                    <a:cubicBezTo>
                      <a:pt x="6" y="10"/>
                      <a:pt x="6" y="9"/>
                      <a:pt x="4" y="9"/>
                    </a:cubicBezTo>
                    <a:cubicBezTo>
                      <a:pt x="1" y="7"/>
                      <a:pt x="0" y="5"/>
                      <a:pt x="1" y="4"/>
                    </a:cubicBezTo>
                    <a:cubicBezTo>
                      <a:pt x="2" y="0"/>
                      <a:pt x="4" y="0"/>
                      <a:pt x="4" y="0"/>
                    </a:cubicBezTo>
                    <a:cubicBezTo>
                      <a:pt x="8" y="0"/>
                      <a:pt x="12" y="2"/>
                      <a:pt x="12" y="2"/>
                    </a:cubicBez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2" name="Freeform 313">
                <a:extLst>
                  <a:ext uri="{FF2B5EF4-FFF2-40B4-BE49-F238E27FC236}">
                    <a16:creationId xmlns:a16="http://schemas.microsoft.com/office/drawing/2014/main" id="{5ACB0243-16E1-7ADD-C75E-FFC8FC63F24E}"/>
                  </a:ext>
                </a:extLst>
              </p:cNvPr>
              <p:cNvSpPr>
                <a:spLocks/>
              </p:cNvSpPr>
              <p:nvPr/>
            </p:nvSpPr>
            <p:spPr bwMode="auto">
              <a:xfrm>
                <a:off x="5714309" y="5125395"/>
                <a:ext cx="238505" cy="164980"/>
              </a:xfrm>
              <a:custGeom>
                <a:avLst/>
                <a:gdLst>
                  <a:gd name="T0" fmla="*/ 2147483646 w 133"/>
                  <a:gd name="T1" fmla="*/ 2147483646 h 92"/>
                  <a:gd name="T2" fmla="*/ 2147483646 w 133"/>
                  <a:gd name="T3" fmla="*/ 2147483646 h 92"/>
                  <a:gd name="T4" fmla="*/ 2147483646 w 133"/>
                  <a:gd name="T5" fmla="*/ 2147483646 h 92"/>
                  <a:gd name="T6" fmla="*/ 2147483646 w 133"/>
                  <a:gd name="T7" fmla="*/ 0 h 92"/>
                  <a:gd name="T8" fmla="*/ 0 w 133"/>
                  <a:gd name="T9" fmla="*/ 2147483646 h 92"/>
                  <a:gd name="T10" fmla="*/ 2147483646 w 133"/>
                  <a:gd name="T11" fmla="*/ 2147483646 h 92"/>
                  <a:gd name="T12" fmla="*/ 0 w 133"/>
                  <a:gd name="T13" fmla="*/ 2147483646 h 92"/>
                  <a:gd name="T14" fmla="*/ 2147483646 w 133"/>
                  <a:gd name="T15" fmla="*/ 2147483646 h 92"/>
                  <a:gd name="T16" fmla="*/ 2147483646 w 133"/>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92">
                    <a:moveTo>
                      <a:pt x="111" y="92"/>
                    </a:moveTo>
                    <a:lnTo>
                      <a:pt x="133" y="45"/>
                    </a:lnTo>
                    <a:lnTo>
                      <a:pt x="71" y="24"/>
                    </a:lnTo>
                    <a:lnTo>
                      <a:pt x="7" y="0"/>
                    </a:lnTo>
                    <a:lnTo>
                      <a:pt x="0" y="19"/>
                    </a:lnTo>
                    <a:lnTo>
                      <a:pt x="7" y="36"/>
                    </a:lnTo>
                    <a:lnTo>
                      <a:pt x="0" y="33"/>
                    </a:lnTo>
                    <a:lnTo>
                      <a:pt x="28" y="78"/>
                    </a:lnTo>
                    <a:lnTo>
                      <a:pt x="111" y="92"/>
                    </a:lnTo>
                    <a:close/>
                  </a:path>
                </a:pathLst>
              </a:custGeom>
              <a:solidFill>
                <a:srgbClr val="E0A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3" name="Freeform 314">
                <a:extLst>
                  <a:ext uri="{FF2B5EF4-FFF2-40B4-BE49-F238E27FC236}">
                    <a16:creationId xmlns:a16="http://schemas.microsoft.com/office/drawing/2014/main" id="{DB8E86F4-4DE3-7AB7-36CB-D0922557A2A0}"/>
                  </a:ext>
                </a:extLst>
              </p:cNvPr>
              <p:cNvSpPr>
                <a:spLocks/>
              </p:cNvSpPr>
              <p:nvPr/>
            </p:nvSpPr>
            <p:spPr bwMode="auto">
              <a:xfrm>
                <a:off x="5829078" y="5163054"/>
                <a:ext cx="152428" cy="175740"/>
              </a:xfrm>
              <a:custGeom>
                <a:avLst/>
                <a:gdLst>
                  <a:gd name="T0" fmla="*/ 2147483646 w 36"/>
                  <a:gd name="T1" fmla="*/ 2147483646 h 41"/>
                  <a:gd name="T2" fmla="*/ 2147483646 w 36"/>
                  <a:gd name="T3" fmla="*/ 0 h 41"/>
                  <a:gd name="T4" fmla="*/ 0 w 36"/>
                  <a:gd name="T5" fmla="*/ 2147483646 h 41"/>
                  <a:gd name="T6" fmla="*/ 2147483646 w 36"/>
                  <a:gd name="T7" fmla="*/ 2147483646 h 41"/>
                  <a:gd name="T8" fmla="*/ 2147483646 w 36"/>
                  <a:gd name="T9" fmla="*/ 2147483646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1">
                    <a:moveTo>
                      <a:pt x="36" y="11"/>
                    </a:moveTo>
                    <a:cubicBezTo>
                      <a:pt x="27" y="5"/>
                      <a:pt x="20" y="0"/>
                      <a:pt x="20" y="0"/>
                    </a:cubicBezTo>
                    <a:cubicBezTo>
                      <a:pt x="0" y="34"/>
                      <a:pt x="0" y="34"/>
                      <a:pt x="0" y="34"/>
                    </a:cubicBezTo>
                    <a:cubicBezTo>
                      <a:pt x="0" y="34"/>
                      <a:pt x="2" y="35"/>
                      <a:pt x="11" y="41"/>
                    </a:cubicBezTo>
                    <a:lnTo>
                      <a:pt x="3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4" name="Freeform 315">
                <a:extLst>
                  <a:ext uri="{FF2B5EF4-FFF2-40B4-BE49-F238E27FC236}">
                    <a16:creationId xmlns:a16="http://schemas.microsoft.com/office/drawing/2014/main" id="{9C1B95DA-0032-D363-8611-51D40052F322}"/>
                  </a:ext>
                </a:extLst>
              </p:cNvPr>
              <p:cNvSpPr>
                <a:spLocks/>
              </p:cNvSpPr>
              <p:nvPr/>
            </p:nvSpPr>
            <p:spPr bwMode="auto">
              <a:xfrm>
                <a:off x="5838044" y="5168434"/>
                <a:ext cx="390932" cy="670681"/>
              </a:xfrm>
              <a:custGeom>
                <a:avLst/>
                <a:gdLst>
                  <a:gd name="T0" fmla="*/ 2147483646 w 92"/>
                  <a:gd name="T1" fmla="*/ 2147483646 h 158"/>
                  <a:gd name="T2" fmla="*/ 2147483646 w 92"/>
                  <a:gd name="T3" fmla="*/ 2147483646 h 158"/>
                  <a:gd name="T4" fmla="*/ 2147483646 w 92"/>
                  <a:gd name="T5" fmla="*/ 0 h 158"/>
                  <a:gd name="T6" fmla="*/ 0 w 92"/>
                  <a:gd name="T7" fmla="*/ 2147483646 h 158"/>
                  <a:gd name="T8" fmla="*/ 2147483646 w 92"/>
                  <a:gd name="T9" fmla="*/ 2147483646 h 158"/>
                  <a:gd name="T10" fmla="*/ 2147483646 w 92"/>
                  <a:gd name="T11" fmla="*/ 2147483646 h 158"/>
                  <a:gd name="T12" fmla="*/ 2147483646 w 92"/>
                  <a:gd name="T13" fmla="*/ 2147483646 h 158"/>
                  <a:gd name="T14" fmla="*/ 2147483646 w 92"/>
                  <a:gd name="T15" fmla="*/ 2147483646 h 1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158">
                    <a:moveTo>
                      <a:pt x="92" y="99"/>
                    </a:moveTo>
                    <a:cubicBezTo>
                      <a:pt x="92" y="57"/>
                      <a:pt x="84" y="47"/>
                      <a:pt x="78" y="39"/>
                    </a:cubicBezTo>
                    <a:cubicBezTo>
                      <a:pt x="73" y="34"/>
                      <a:pt x="21" y="0"/>
                      <a:pt x="21" y="0"/>
                    </a:cubicBezTo>
                    <a:cubicBezTo>
                      <a:pt x="0" y="36"/>
                      <a:pt x="0" y="36"/>
                      <a:pt x="0" y="36"/>
                    </a:cubicBezTo>
                    <a:cubicBezTo>
                      <a:pt x="0" y="36"/>
                      <a:pt x="38" y="56"/>
                      <a:pt x="43" y="64"/>
                    </a:cubicBezTo>
                    <a:cubicBezTo>
                      <a:pt x="46" y="69"/>
                      <a:pt x="50" y="109"/>
                      <a:pt x="28" y="114"/>
                    </a:cubicBezTo>
                    <a:cubicBezTo>
                      <a:pt x="76" y="158"/>
                      <a:pt x="76" y="158"/>
                      <a:pt x="76" y="158"/>
                    </a:cubicBezTo>
                    <a:cubicBezTo>
                      <a:pt x="76" y="158"/>
                      <a:pt x="92" y="131"/>
                      <a:pt x="92" y="99"/>
                    </a:cubicBezTo>
                    <a:close/>
                  </a:path>
                </a:pathLst>
              </a:cu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5" name="Freeform 316">
                <a:extLst>
                  <a:ext uri="{FF2B5EF4-FFF2-40B4-BE49-F238E27FC236}">
                    <a16:creationId xmlns:a16="http://schemas.microsoft.com/office/drawing/2014/main" id="{0B062FC6-E828-9D0E-DF9D-63C71042F6A4}"/>
                  </a:ext>
                </a:extLst>
              </p:cNvPr>
              <p:cNvSpPr>
                <a:spLocks/>
              </p:cNvSpPr>
              <p:nvPr/>
            </p:nvSpPr>
            <p:spPr bwMode="auto">
              <a:xfrm>
                <a:off x="5879290" y="5197126"/>
                <a:ext cx="93250" cy="148842"/>
              </a:xfrm>
              <a:custGeom>
                <a:avLst/>
                <a:gdLst>
                  <a:gd name="T0" fmla="*/ 2147483646 w 22"/>
                  <a:gd name="T1" fmla="*/ 2147483646 h 35"/>
                  <a:gd name="T2" fmla="*/ 0 w 22"/>
                  <a:gd name="T3" fmla="*/ 2147483646 h 35"/>
                  <a:gd name="T4" fmla="*/ 2147483646 w 22"/>
                  <a:gd name="T5" fmla="*/ 0 h 35"/>
                  <a:gd name="T6" fmla="*/ 2147483646 w 22"/>
                  <a:gd name="T7" fmla="*/ 0 h 35"/>
                  <a:gd name="T8" fmla="*/ 2147483646 w 22"/>
                  <a:gd name="T9" fmla="*/ 214748364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5">
                    <a:moveTo>
                      <a:pt x="1" y="35"/>
                    </a:moveTo>
                    <a:cubicBezTo>
                      <a:pt x="0" y="34"/>
                      <a:pt x="0" y="34"/>
                      <a:pt x="0" y="34"/>
                    </a:cubicBezTo>
                    <a:cubicBezTo>
                      <a:pt x="21" y="0"/>
                      <a:pt x="21" y="0"/>
                      <a:pt x="21" y="0"/>
                    </a:cubicBezTo>
                    <a:cubicBezTo>
                      <a:pt x="22" y="0"/>
                      <a:pt x="22" y="0"/>
                      <a:pt x="22" y="0"/>
                    </a:cubicBezTo>
                    <a:lnTo>
                      <a:pt x="1" y="35"/>
                    </a:lnTo>
                    <a:close/>
                  </a:path>
                </a:pathLst>
              </a:custGeom>
              <a:solidFill>
                <a:srgbClr val="2D3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6" name="Freeform 317">
                <a:extLst>
                  <a:ext uri="{FF2B5EF4-FFF2-40B4-BE49-F238E27FC236}">
                    <a16:creationId xmlns:a16="http://schemas.microsoft.com/office/drawing/2014/main" id="{D7095719-B57D-52F8-FBDE-72101315715C}"/>
                  </a:ext>
                </a:extLst>
              </p:cNvPr>
              <p:cNvSpPr>
                <a:spLocks/>
              </p:cNvSpPr>
              <p:nvPr/>
            </p:nvSpPr>
            <p:spPr bwMode="auto">
              <a:xfrm>
                <a:off x="5934881" y="5197126"/>
                <a:ext cx="12553" cy="8967"/>
              </a:xfrm>
              <a:custGeom>
                <a:avLst/>
                <a:gdLst>
                  <a:gd name="T0" fmla="*/ 2147483646 w 3"/>
                  <a:gd name="T1" fmla="*/ 2147483646 h 2"/>
                  <a:gd name="T2" fmla="*/ 2147483646 w 3"/>
                  <a:gd name="T3" fmla="*/ 2147483646 h 2"/>
                  <a:gd name="T4" fmla="*/ 0 w 3"/>
                  <a:gd name="T5" fmla="*/ 2147483646 h 2"/>
                  <a:gd name="T6" fmla="*/ 2147483646 w 3"/>
                  <a:gd name="T7" fmla="*/ 0 h 2"/>
                  <a:gd name="T8" fmla="*/ 2147483646 w 3"/>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1"/>
                    </a:moveTo>
                    <a:cubicBezTo>
                      <a:pt x="3" y="2"/>
                      <a:pt x="2" y="2"/>
                      <a:pt x="1" y="2"/>
                    </a:cubicBezTo>
                    <a:cubicBezTo>
                      <a:pt x="1" y="2"/>
                      <a:pt x="0" y="2"/>
                      <a:pt x="0" y="1"/>
                    </a:cubicBezTo>
                    <a:cubicBezTo>
                      <a:pt x="0" y="0"/>
                      <a:pt x="1" y="0"/>
                      <a:pt x="2" y="0"/>
                    </a:cubicBezTo>
                    <a:cubicBezTo>
                      <a:pt x="2" y="0"/>
                      <a:pt x="3" y="0"/>
                      <a:pt x="3" y="1"/>
                    </a:cubicBezTo>
                    <a:close/>
                  </a:path>
                </a:pathLst>
              </a:custGeom>
              <a:solidFill>
                <a:srgbClr val="FF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7" name="Freeform 318">
                <a:extLst>
                  <a:ext uri="{FF2B5EF4-FFF2-40B4-BE49-F238E27FC236}">
                    <a16:creationId xmlns:a16="http://schemas.microsoft.com/office/drawing/2014/main" id="{149403B8-B8A6-7142-024E-2F52D4B419C4}"/>
                  </a:ext>
                </a:extLst>
              </p:cNvPr>
              <p:cNvSpPr>
                <a:spLocks/>
              </p:cNvSpPr>
              <p:nvPr/>
            </p:nvSpPr>
            <p:spPr bwMode="auto">
              <a:xfrm>
                <a:off x="5361036" y="5597025"/>
                <a:ext cx="154221" cy="64558"/>
              </a:xfrm>
              <a:custGeom>
                <a:avLst/>
                <a:gdLst>
                  <a:gd name="T0" fmla="*/ 2147483646 w 36"/>
                  <a:gd name="T1" fmla="*/ 2147483646 h 15"/>
                  <a:gd name="T2" fmla="*/ 0 w 36"/>
                  <a:gd name="T3" fmla="*/ 2147483646 h 15"/>
                  <a:gd name="T4" fmla="*/ 2147483646 w 36"/>
                  <a:gd name="T5" fmla="*/ 0 h 15"/>
                  <a:gd name="T6" fmla="*/ 2147483646 w 36"/>
                  <a:gd name="T7" fmla="*/ 2147483646 h 15"/>
                  <a:gd name="T8" fmla="*/ 2147483646 w 36"/>
                  <a:gd name="T9" fmla="*/ 214748364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5">
                    <a:moveTo>
                      <a:pt x="2" y="15"/>
                    </a:moveTo>
                    <a:cubicBezTo>
                      <a:pt x="0" y="6"/>
                      <a:pt x="0" y="4"/>
                      <a:pt x="0" y="4"/>
                    </a:cubicBezTo>
                    <a:cubicBezTo>
                      <a:pt x="36" y="0"/>
                      <a:pt x="36" y="0"/>
                      <a:pt x="36" y="0"/>
                    </a:cubicBezTo>
                    <a:cubicBezTo>
                      <a:pt x="36" y="0"/>
                      <a:pt x="36" y="4"/>
                      <a:pt x="36" y="12"/>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8" name="Freeform 319">
                <a:extLst>
                  <a:ext uri="{FF2B5EF4-FFF2-40B4-BE49-F238E27FC236}">
                    <a16:creationId xmlns:a16="http://schemas.microsoft.com/office/drawing/2014/main" id="{4169B7E5-8D39-9450-B1F7-522153EED582}"/>
                  </a:ext>
                </a:extLst>
              </p:cNvPr>
              <p:cNvSpPr>
                <a:spLocks/>
              </p:cNvSpPr>
              <p:nvPr/>
            </p:nvSpPr>
            <p:spPr bwMode="auto">
              <a:xfrm>
                <a:off x="5357449" y="5609577"/>
                <a:ext cx="521841" cy="530807"/>
              </a:xfrm>
              <a:custGeom>
                <a:avLst/>
                <a:gdLst>
                  <a:gd name="T0" fmla="*/ 2147483646 w 123"/>
                  <a:gd name="T1" fmla="*/ 2147483646 h 125"/>
                  <a:gd name="T2" fmla="*/ 2147483646 w 123"/>
                  <a:gd name="T3" fmla="*/ 2147483646 h 125"/>
                  <a:gd name="T4" fmla="*/ 0 w 123"/>
                  <a:gd name="T5" fmla="*/ 2147483646 h 125"/>
                  <a:gd name="T6" fmla="*/ 2147483646 w 123"/>
                  <a:gd name="T7" fmla="*/ 0 h 125"/>
                  <a:gd name="T8" fmla="*/ 2147483646 w 123"/>
                  <a:gd name="T9" fmla="*/ 2147483646 h 125"/>
                  <a:gd name="T10" fmla="*/ 2147483646 w 123"/>
                  <a:gd name="T11" fmla="*/ 2147483646 h 125"/>
                  <a:gd name="T12" fmla="*/ 2147483646 w 123"/>
                  <a:gd name="T13" fmla="*/ 2147483646 h 125"/>
                  <a:gd name="T14" fmla="*/ 2147483646 w 123"/>
                  <a:gd name="T15" fmla="*/ 2147483646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 h="125">
                    <a:moveTo>
                      <a:pt x="62" y="114"/>
                    </a:moveTo>
                    <a:cubicBezTo>
                      <a:pt x="26" y="100"/>
                      <a:pt x="22" y="90"/>
                      <a:pt x="15" y="82"/>
                    </a:cubicBezTo>
                    <a:cubicBezTo>
                      <a:pt x="11" y="77"/>
                      <a:pt x="0" y="4"/>
                      <a:pt x="0" y="4"/>
                    </a:cubicBezTo>
                    <a:cubicBezTo>
                      <a:pt x="38" y="0"/>
                      <a:pt x="38" y="0"/>
                      <a:pt x="38" y="0"/>
                    </a:cubicBezTo>
                    <a:cubicBezTo>
                      <a:pt x="38" y="0"/>
                      <a:pt x="40" y="46"/>
                      <a:pt x="46" y="52"/>
                    </a:cubicBezTo>
                    <a:cubicBezTo>
                      <a:pt x="50" y="56"/>
                      <a:pt x="85" y="73"/>
                      <a:pt x="88" y="53"/>
                    </a:cubicBezTo>
                    <a:cubicBezTo>
                      <a:pt x="123" y="108"/>
                      <a:pt x="123" y="108"/>
                      <a:pt x="123" y="108"/>
                    </a:cubicBezTo>
                    <a:cubicBezTo>
                      <a:pt x="123" y="108"/>
                      <a:pt x="92" y="125"/>
                      <a:pt x="62" y="114"/>
                    </a:cubicBezTo>
                    <a:close/>
                  </a:path>
                </a:pathLst>
              </a:cu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49" name="Oval 320">
                <a:extLst>
                  <a:ext uri="{FF2B5EF4-FFF2-40B4-BE49-F238E27FC236}">
                    <a16:creationId xmlns:a16="http://schemas.microsoft.com/office/drawing/2014/main" id="{7F7A1A73-6F38-807A-8753-BAFD042C95D8}"/>
                  </a:ext>
                </a:extLst>
              </p:cNvPr>
              <p:cNvSpPr>
                <a:spLocks noChangeArrowheads="1"/>
              </p:cNvSpPr>
              <p:nvPr/>
            </p:nvSpPr>
            <p:spPr bwMode="auto">
              <a:xfrm>
                <a:off x="5373589" y="5634683"/>
                <a:ext cx="14346" cy="8967"/>
              </a:xfrm>
              <a:prstGeom prst="ellipse">
                <a:avLst/>
              </a:prstGeom>
              <a:solidFill>
                <a:srgbClr val="FF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b="1" dirty="0">
                  <a:latin typeface="Cambria" panose="02040503050406030204" pitchFamily="18" charset="0"/>
                  <a:ea typeface="Cambria" panose="02040503050406030204" pitchFamily="18" charset="0"/>
                </a:endParaRPr>
              </a:p>
            </p:txBody>
          </p:sp>
          <p:sp>
            <p:nvSpPr>
              <p:cNvPr id="350" name="Freeform 321">
                <a:extLst>
                  <a:ext uri="{FF2B5EF4-FFF2-40B4-BE49-F238E27FC236}">
                    <a16:creationId xmlns:a16="http://schemas.microsoft.com/office/drawing/2014/main" id="{09364A26-1D2E-1AAF-9DF2-29B6A2FEA9E9}"/>
                  </a:ext>
                </a:extLst>
              </p:cNvPr>
              <p:cNvSpPr>
                <a:spLocks/>
              </p:cNvSpPr>
              <p:nvPr/>
            </p:nvSpPr>
            <p:spPr bwMode="auto">
              <a:xfrm>
                <a:off x="5366416" y="5652615"/>
                <a:ext cx="152428" cy="21519"/>
              </a:xfrm>
              <a:custGeom>
                <a:avLst/>
                <a:gdLst>
                  <a:gd name="T0" fmla="*/ 2147483646 w 36"/>
                  <a:gd name="T1" fmla="*/ 2147483646 h 5"/>
                  <a:gd name="T2" fmla="*/ 2147483646 w 36"/>
                  <a:gd name="T3" fmla="*/ 0 h 5"/>
                  <a:gd name="T4" fmla="*/ 0 w 36"/>
                  <a:gd name="T5" fmla="*/ 2147483646 h 5"/>
                  <a:gd name="T6" fmla="*/ 0 w 36"/>
                  <a:gd name="T7" fmla="*/ 2147483646 h 5"/>
                  <a:gd name="T8" fmla="*/ 2147483646 w 36"/>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
                    <a:moveTo>
                      <a:pt x="36" y="1"/>
                    </a:moveTo>
                    <a:cubicBezTo>
                      <a:pt x="36" y="0"/>
                      <a:pt x="36" y="0"/>
                      <a:pt x="36" y="0"/>
                    </a:cubicBezTo>
                    <a:cubicBezTo>
                      <a:pt x="0" y="4"/>
                      <a:pt x="0" y="4"/>
                      <a:pt x="0" y="4"/>
                    </a:cubicBezTo>
                    <a:cubicBezTo>
                      <a:pt x="0" y="4"/>
                      <a:pt x="0" y="4"/>
                      <a:pt x="0" y="5"/>
                    </a:cubicBezTo>
                    <a:lnTo>
                      <a:pt x="36" y="1"/>
                    </a:lnTo>
                    <a:close/>
                  </a:path>
                </a:pathLst>
              </a:custGeom>
              <a:solidFill>
                <a:srgbClr val="2D3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51" name="Freeform 322">
                <a:extLst>
                  <a:ext uri="{FF2B5EF4-FFF2-40B4-BE49-F238E27FC236}">
                    <a16:creationId xmlns:a16="http://schemas.microsoft.com/office/drawing/2014/main" id="{BF3F3DF9-7F43-D90E-4FA9-6947334B0563}"/>
                  </a:ext>
                </a:extLst>
              </p:cNvPr>
              <p:cNvSpPr>
                <a:spLocks/>
              </p:cNvSpPr>
              <p:nvPr/>
            </p:nvSpPr>
            <p:spPr bwMode="auto">
              <a:xfrm>
                <a:off x="5739415" y="5652615"/>
                <a:ext cx="455489" cy="475216"/>
              </a:xfrm>
              <a:custGeom>
                <a:avLst/>
                <a:gdLst>
                  <a:gd name="T0" fmla="*/ 2147483646 w 107"/>
                  <a:gd name="T1" fmla="*/ 2147483646 h 112"/>
                  <a:gd name="T2" fmla="*/ 2147483646 w 107"/>
                  <a:gd name="T3" fmla="*/ 2147483646 h 112"/>
                  <a:gd name="T4" fmla="*/ 2147483646 w 107"/>
                  <a:gd name="T5" fmla="*/ 2147483646 h 112"/>
                  <a:gd name="T6" fmla="*/ 2147483646 w 107"/>
                  <a:gd name="T7" fmla="*/ 2147483646 h 112"/>
                  <a:gd name="T8" fmla="*/ 2147483646 w 107"/>
                  <a:gd name="T9" fmla="*/ 2147483646 h 112"/>
                  <a:gd name="T10" fmla="*/ 2147483646 w 107"/>
                  <a:gd name="T11" fmla="*/ 2147483646 h 112"/>
                  <a:gd name="T12" fmla="*/ 2147483646 w 107"/>
                  <a:gd name="T13" fmla="*/ 2147483646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112">
                    <a:moveTo>
                      <a:pt x="85" y="29"/>
                    </a:moveTo>
                    <a:cubicBezTo>
                      <a:pt x="107" y="58"/>
                      <a:pt x="100" y="84"/>
                      <a:pt x="85" y="92"/>
                    </a:cubicBezTo>
                    <a:cubicBezTo>
                      <a:pt x="78" y="96"/>
                      <a:pt x="67" y="96"/>
                      <a:pt x="66" y="104"/>
                    </a:cubicBezTo>
                    <a:cubicBezTo>
                      <a:pt x="65" y="112"/>
                      <a:pt x="38" y="106"/>
                      <a:pt x="19" y="83"/>
                    </a:cubicBezTo>
                    <a:cubicBezTo>
                      <a:pt x="1" y="60"/>
                      <a:pt x="0" y="38"/>
                      <a:pt x="12" y="23"/>
                    </a:cubicBezTo>
                    <a:cubicBezTo>
                      <a:pt x="14" y="20"/>
                      <a:pt x="16" y="17"/>
                      <a:pt x="19" y="15"/>
                    </a:cubicBezTo>
                    <a:cubicBezTo>
                      <a:pt x="37" y="0"/>
                      <a:pt x="65" y="2"/>
                      <a:pt x="85" y="29"/>
                    </a:cubicBezTo>
                    <a:close/>
                  </a:path>
                </a:pathLst>
              </a:custGeom>
              <a:solidFill>
                <a:srgbClr val="DFB2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52" name="Freeform 323">
                <a:extLst>
                  <a:ext uri="{FF2B5EF4-FFF2-40B4-BE49-F238E27FC236}">
                    <a16:creationId xmlns:a16="http://schemas.microsoft.com/office/drawing/2014/main" id="{E0A8A135-A383-FB36-9793-D0ADC308DF6C}"/>
                  </a:ext>
                </a:extLst>
              </p:cNvPr>
              <p:cNvSpPr>
                <a:spLocks/>
              </p:cNvSpPr>
              <p:nvPr/>
            </p:nvSpPr>
            <p:spPr bwMode="auto">
              <a:xfrm>
                <a:off x="5760934" y="5686688"/>
                <a:ext cx="425004" cy="433970"/>
              </a:xfrm>
              <a:custGeom>
                <a:avLst/>
                <a:gdLst>
                  <a:gd name="T0" fmla="*/ 2147483646 w 100"/>
                  <a:gd name="T1" fmla="*/ 2147483646 h 102"/>
                  <a:gd name="T2" fmla="*/ 2147483646 w 100"/>
                  <a:gd name="T3" fmla="*/ 2147483646 h 102"/>
                  <a:gd name="T4" fmla="*/ 2147483646 w 100"/>
                  <a:gd name="T5" fmla="*/ 2147483646 h 102"/>
                  <a:gd name="T6" fmla="*/ 2147483646 w 100"/>
                  <a:gd name="T7" fmla="*/ 2147483646 h 102"/>
                  <a:gd name="T8" fmla="*/ 2147483646 w 100"/>
                  <a:gd name="T9" fmla="*/ 2147483646 h 102"/>
                  <a:gd name="T10" fmla="*/ 2147483646 w 100"/>
                  <a:gd name="T11" fmla="*/ 2147483646 h 102"/>
                  <a:gd name="T12" fmla="*/ 2147483646 w 100"/>
                  <a:gd name="T13" fmla="*/ 2147483646 h 102"/>
                  <a:gd name="T14" fmla="*/ 2147483646 w 100"/>
                  <a:gd name="T15" fmla="*/ 2147483646 h 102"/>
                  <a:gd name="T16" fmla="*/ 2147483646 w 100"/>
                  <a:gd name="T17" fmla="*/ 2147483646 h 102"/>
                  <a:gd name="T18" fmla="*/ 2147483646 w 100"/>
                  <a:gd name="T19" fmla="*/ 2147483646 h 102"/>
                  <a:gd name="T20" fmla="*/ 2147483646 w 100"/>
                  <a:gd name="T21" fmla="*/ 2147483646 h 102"/>
                  <a:gd name="T22" fmla="*/ 2147483646 w 100"/>
                  <a:gd name="T23" fmla="*/ 2147483646 h 102"/>
                  <a:gd name="T24" fmla="*/ 2147483646 w 100"/>
                  <a:gd name="T25" fmla="*/ 2147483646 h 102"/>
                  <a:gd name="T26" fmla="*/ 2147483646 w 100"/>
                  <a:gd name="T27" fmla="*/ 2147483646 h 102"/>
                  <a:gd name="T28" fmla="*/ 2147483646 w 100"/>
                  <a:gd name="T29" fmla="*/ 2147483646 h 102"/>
                  <a:gd name="T30" fmla="*/ 2147483646 w 100"/>
                  <a:gd name="T31" fmla="*/ 2147483646 h 102"/>
                  <a:gd name="T32" fmla="*/ 2147483646 w 100"/>
                  <a:gd name="T33" fmla="*/ 2147483646 h 102"/>
                  <a:gd name="T34" fmla="*/ 2147483646 w 100"/>
                  <a:gd name="T35" fmla="*/ 2147483646 h 102"/>
                  <a:gd name="T36" fmla="*/ 2147483646 w 100"/>
                  <a:gd name="T37" fmla="*/ 2147483646 h 102"/>
                  <a:gd name="T38" fmla="*/ 2147483646 w 100"/>
                  <a:gd name="T39" fmla="*/ 2147483646 h 102"/>
                  <a:gd name="T40" fmla="*/ 2147483646 w 100"/>
                  <a:gd name="T41" fmla="*/ 2147483646 h 102"/>
                  <a:gd name="T42" fmla="*/ 2147483646 w 100"/>
                  <a:gd name="T43" fmla="*/ 2147483646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 h="102">
                    <a:moveTo>
                      <a:pt x="13" y="16"/>
                    </a:moveTo>
                    <a:cubicBezTo>
                      <a:pt x="16" y="12"/>
                      <a:pt x="19" y="11"/>
                      <a:pt x="24" y="8"/>
                    </a:cubicBezTo>
                    <a:cubicBezTo>
                      <a:pt x="28" y="5"/>
                      <a:pt x="32" y="4"/>
                      <a:pt x="36" y="2"/>
                    </a:cubicBezTo>
                    <a:cubicBezTo>
                      <a:pt x="41" y="1"/>
                      <a:pt x="46" y="0"/>
                      <a:pt x="51" y="1"/>
                    </a:cubicBezTo>
                    <a:cubicBezTo>
                      <a:pt x="56" y="1"/>
                      <a:pt x="59" y="3"/>
                      <a:pt x="64" y="5"/>
                    </a:cubicBezTo>
                    <a:cubicBezTo>
                      <a:pt x="68" y="6"/>
                      <a:pt x="72" y="10"/>
                      <a:pt x="76" y="13"/>
                    </a:cubicBezTo>
                    <a:cubicBezTo>
                      <a:pt x="79" y="15"/>
                      <a:pt x="82" y="19"/>
                      <a:pt x="85" y="22"/>
                    </a:cubicBezTo>
                    <a:cubicBezTo>
                      <a:pt x="89" y="26"/>
                      <a:pt x="92" y="30"/>
                      <a:pt x="94" y="34"/>
                    </a:cubicBezTo>
                    <a:cubicBezTo>
                      <a:pt x="96" y="39"/>
                      <a:pt x="98" y="43"/>
                      <a:pt x="98" y="47"/>
                    </a:cubicBezTo>
                    <a:cubicBezTo>
                      <a:pt x="100" y="55"/>
                      <a:pt x="99" y="60"/>
                      <a:pt x="98" y="62"/>
                    </a:cubicBezTo>
                    <a:cubicBezTo>
                      <a:pt x="98" y="65"/>
                      <a:pt x="97" y="70"/>
                      <a:pt x="92" y="77"/>
                    </a:cubicBezTo>
                    <a:cubicBezTo>
                      <a:pt x="90" y="81"/>
                      <a:pt x="86" y="85"/>
                      <a:pt x="81" y="90"/>
                    </a:cubicBezTo>
                    <a:cubicBezTo>
                      <a:pt x="76" y="94"/>
                      <a:pt x="71" y="97"/>
                      <a:pt x="67" y="98"/>
                    </a:cubicBezTo>
                    <a:cubicBezTo>
                      <a:pt x="59" y="101"/>
                      <a:pt x="54" y="102"/>
                      <a:pt x="50" y="101"/>
                    </a:cubicBezTo>
                    <a:cubicBezTo>
                      <a:pt x="48" y="101"/>
                      <a:pt x="44" y="101"/>
                      <a:pt x="37" y="98"/>
                    </a:cubicBezTo>
                    <a:cubicBezTo>
                      <a:pt x="33" y="97"/>
                      <a:pt x="28" y="94"/>
                      <a:pt x="24" y="91"/>
                    </a:cubicBezTo>
                    <a:cubicBezTo>
                      <a:pt x="21" y="88"/>
                      <a:pt x="18" y="84"/>
                      <a:pt x="14" y="80"/>
                    </a:cubicBezTo>
                    <a:cubicBezTo>
                      <a:pt x="11" y="76"/>
                      <a:pt x="9" y="72"/>
                      <a:pt x="7" y="68"/>
                    </a:cubicBezTo>
                    <a:cubicBezTo>
                      <a:pt x="4" y="64"/>
                      <a:pt x="2" y="60"/>
                      <a:pt x="1" y="55"/>
                    </a:cubicBezTo>
                    <a:cubicBezTo>
                      <a:pt x="0" y="51"/>
                      <a:pt x="0" y="47"/>
                      <a:pt x="1" y="42"/>
                    </a:cubicBezTo>
                    <a:cubicBezTo>
                      <a:pt x="1" y="37"/>
                      <a:pt x="3" y="33"/>
                      <a:pt x="5" y="28"/>
                    </a:cubicBezTo>
                    <a:cubicBezTo>
                      <a:pt x="7" y="24"/>
                      <a:pt x="10" y="20"/>
                      <a:pt x="13" y="16"/>
                    </a:cubicBezTo>
                    <a:close/>
                  </a:path>
                </a:pathLst>
              </a:custGeom>
              <a:solidFill>
                <a:srgbClr val="4D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53" name="Freeform 324">
                <a:extLst>
                  <a:ext uri="{FF2B5EF4-FFF2-40B4-BE49-F238E27FC236}">
                    <a16:creationId xmlns:a16="http://schemas.microsoft.com/office/drawing/2014/main" id="{2C332D7D-D7CE-DA11-C58F-BEBC5ADE452B}"/>
                  </a:ext>
                </a:extLst>
              </p:cNvPr>
              <p:cNvSpPr>
                <a:spLocks/>
              </p:cNvSpPr>
              <p:nvPr/>
            </p:nvSpPr>
            <p:spPr bwMode="auto">
              <a:xfrm>
                <a:off x="5863150" y="5686688"/>
                <a:ext cx="322788" cy="433970"/>
              </a:xfrm>
              <a:custGeom>
                <a:avLst/>
                <a:gdLst>
                  <a:gd name="T0" fmla="*/ 2147483646 w 76"/>
                  <a:gd name="T1" fmla="*/ 2147483646 h 102"/>
                  <a:gd name="T2" fmla="*/ 2147483646 w 76"/>
                  <a:gd name="T3" fmla="*/ 2147483646 h 102"/>
                  <a:gd name="T4" fmla="*/ 2147483646 w 76"/>
                  <a:gd name="T5" fmla="*/ 2147483646 h 102"/>
                  <a:gd name="T6" fmla="*/ 2147483646 w 76"/>
                  <a:gd name="T7" fmla="*/ 2147483646 h 102"/>
                  <a:gd name="T8" fmla="*/ 2147483646 w 76"/>
                  <a:gd name="T9" fmla="*/ 2147483646 h 102"/>
                  <a:gd name="T10" fmla="*/ 2147483646 w 76"/>
                  <a:gd name="T11" fmla="*/ 2147483646 h 102"/>
                  <a:gd name="T12" fmla="*/ 2147483646 w 76"/>
                  <a:gd name="T13" fmla="*/ 2147483646 h 102"/>
                  <a:gd name="T14" fmla="*/ 2147483646 w 76"/>
                  <a:gd name="T15" fmla="*/ 2147483646 h 102"/>
                  <a:gd name="T16" fmla="*/ 2147483646 w 76"/>
                  <a:gd name="T17" fmla="*/ 2147483646 h 102"/>
                  <a:gd name="T18" fmla="*/ 2147483646 w 76"/>
                  <a:gd name="T19" fmla="*/ 2147483646 h 102"/>
                  <a:gd name="T20" fmla="*/ 2147483646 w 76"/>
                  <a:gd name="T21" fmla="*/ 2147483646 h 102"/>
                  <a:gd name="T22" fmla="*/ 2147483646 w 76"/>
                  <a:gd name="T23" fmla="*/ 2147483646 h 102"/>
                  <a:gd name="T24" fmla="*/ 2147483646 w 76"/>
                  <a:gd name="T25" fmla="*/ 2147483646 h 102"/>
                  <a:gd name="T26" fmla="*/ 2147483646 w 76"/>
                  <a:gd name="T27" fmla="*/ 2147483646 h 102"/>
                  <a:gd name="T28" fmla="*/ 2147483646 w 76"/>
                  <a:gd name="T29" fmla="*/ 2147483646 h 102"/>
                  <a:gd name="T30" fmla="*/ 2147483646 w 76"/>
                  <a:gd name="T31" fmla="*/ 2147483646 h 102"/>
                  <a:gd name="T32" fmla="*/ 2147483646 w 76"/>
                  <a:gd name="T33" fmla="*/ 2147483646 h 102"/>
                  <a:gd name="T34" fmla="*/ 2147483646 w 76"/>
                  <a:gd name="T35" fmla="*/ 2147483646 h 102"/>
                  <a:gd name="T36" fmla="*/ 2147483646 w 76"/>
                  <a:gd name="T37" fmla="*/ 2147483646 h 102"/>
                  <a:gd name="T38" fmla="*/ 2147483646 w 76"/>
                  <a:gd name="T39" fmla="*/ 2147483646 h 102"/>
                  <a:gd name="T40" fmla="*/ 2147483646 w 76"/>
                  <a:gd name="T41" fmla="*/ 2147483646 h 102"/>
                  <a:gd name="T42" fmla="*/ 2147483646 w 76"/>
                  <a:gd name="T43" fmla="*/ 2147483646 h 102"/>
                  <a:gd name="T44" fmla="*/ 2147483646 w 76"/>
                  <a:gd name="T45" fmla="*/ 2147483646 h 102"/>
                  <a:gd name="T46" fmla="*/ 2147483646 w 76"/>
                  <a:gd name="T47" fmla="*/ 2147483646 h 102"/>
                  <a:gd name="T48" fmla="*/ 2147483646 w 76"/>
                  <a:gd name="T49" fmla="*/ 2147483646 h 102"/>
                  <a:gd name="T50" fmla="*/ 2147483646 w 76"/>
                  <a:gd name="T51" fmla="*/ 2147483646 h 102"/>
                  <a:gd name="T52" fmla="*/ 2147483646 w 76"/>
                  <a:gd name="T53" fmla="*/ 2147483646 h 102"/>
                  <a:gd name="T54" fmla="*/ 2147483646 w 76"/>
                  <a:gd name="T55" fmla="*/ 2147483646 h 102"/>
                  <a:gd name="T56" fmla="*/ 0 w 76"/>
                  <a:gd name="T57" fmla="*/ 2147483646 h 102"/>
                  <a:gd name="T58" fmla="*/ 2147483646 w 76"/>
                  <a:gd name="T59" fmla="*/ 2147483646 h 102"/>
                  <a:gd name="T60" fmla="*/ 2147483646 w 76"/>
                  <a:gd name="T61" fmla="*/ 2147483646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6" h="102">
                    <a:moveTo>
                      <a:pt x="31" y="101"/>
                    </a:moveTo>
                    <a:cubicBezTo>
                      <a:pt x="32" y="101"/>
                      <a:pt x="32" y="101"/>
                      <a:pt x="33" y="101"/>
                    </a:cubicBezTo>
                    <a:cubicBezTo>
                      <a:pt x="33" y="101"/>
                      <a:pt x="33" y="101"/>
                      <a:pt x="33" y="101"/>
                    </a:cubicBezTo>
                    <a:cubicBezTo>
                      <a:pt x="33" y="101"/>
                      <a:pt x="33" y="101"/>
                      <a:pt x="34" y="101"/>
                    </a:cubicBezTo>
                    <a:cubicBezTo>
                      <a:pt x="34" y="101"/>
                      <a:pt x="34" y="101"/>
                      <a:pt x="34" y="101"/>
                    </a:cubicBezTo>
                    <a:cubicBezTo>
                      <a:pt x="37" y="100"/>
                      <a:pt x="40" y="100"/>
                      <a:pt x="43" y="98"/>
                    </a:cubicBezTo>
                    <a:cubicBezTo>
                      <a:pt x="47" y="97"/>
                      <a:pt x="52" y="94"/>
                      <a:pt x="57" y="90"/>
                    </a:cubicBezTo>
                    <a:cubicBezTo>
                      <a:pt x="63" y="85"/>
                      <a:pt x="66" y="81"/>
                      <a:pt x="69" y="77"/>
                    </a:cubicBezTo>
                    <a:cubicBezTo>
                      <a:pt x="73" y="70"/>
                      <a:pt x="74" y="65"/>
                      <a:pt x="75" y="62"/>
                    </a:cubicBezTo>
                    <a:cubicBezTo>
                      <a:pt x="75" y="60"/>
                      <a:pt x="76" y="55"/>
                      <a:pt x="75" y="47"/>
                    </a:cubicBezTo>
                    <a:cubicBezTo>
                      <a:pt x="74" y="43"/>
                      <a:pt x="73" y="39"/>
                      <a:pt x="70" y="34"/>
                    </a:cubicBezTo>
                    <a:cubicBezTo>
                      <a:pt x="68" y="30"/>
                      <a:pt x="65" y="26"/>
                      <a:pt x="62" y="22"/>
                    </a:cubicBezTo>
                    <a:cubicBezTo>
                      <a:pt x="59" y="19"/>
                      <a:pt x="55" y="15"/>
                      <a:pt x="52" y="13"/>
                    </a:cubicBezTo>
                    <a:cubicBezTo>
                      <a:pt x="48" y="10"/>
                      <a:pt x="44" y="6"/>
                      <a:pt x="40" y="5"/>
                    </a:cubicBezTo>
                    <a:cubicBezTo>
                      <a:pt x="36" y="3"/>
                      <a:pt x="32" y="1"/>
                      <a:pt x="27" y="1"/>
                    </a:cubicBezTo>
                    <a:cubicBezTo>
                      <a:pt x="24" y="0"/>
                      <a:pt x="21" y="1"/>
                      <a:pt x="18" y="1"/>
                    </a:cubicBezTo>
                    <a:cubicBezTo>
                      <a:pt x="18" y="3"/>
                      <a:pt x="20" y="4"/>
                      <a:pt x="22" y="5"/>
                    </a:cubicBezTo>
                    <a:cubicBezTo>
                      <a:pt x="30" y="6"/>
                      <a:pt x="31" y="7"/>
                      <a:pt x="37" y="11"/>
                    </a:cubicBezTo>
                    <a:cubicBezTo>
                      <a:pt x="40" y="14"/>
                      <a:pt x="44" y="21"/>
                      <a:pt x="47" y="24"/>
                    </a:cubicBezTo>
                    <a:cubicBezTo>
                      <a:pt x="50" y="28"/>
                      <a:pt x="54" y="30"/>
                      <a:pt x="58" y="35"/>
                    </a:cubicBezTo>
                    <a:cubicBezTo>
                      <a:pt x="61" y="40"/>
                      <a:pt x="63" y="43"/>
                      <a:pt x="64" y="48"/>
                    </a:cubicBezTo>
                    <a:cubicBezTo>
                      <a:pt x="65" y="52"/>
                      <a:pt x="65" y="56"/>
                      <a:pt x="65" y="61"/>
                    </a:cubicBezTo>
                    <a:cubicBezTo>
                      <a:pt x="64" y="66"/>
                      <a:pt x="63" y="71"/>
                      <a:pt x="60" y="75"/>
                    </a:cubicBezTo>
                    <a:cubicBezTo>
                      <a:pt x="56" y="79"/>
                      <a:pt x="54" y="82"/>
                      <a:pt x="49" y="85"/>
                    </a:cubicBezTo>
                    <a:cubicBezTo>
                      <a:pt x="48" y="85"/>
                      <a:pt x="47" y="86"/>
                      <a:pt x="47" y="86"/>
                    </a:cubicBezTo>
                    <a:cubicBezTo>
                      <a:pt x="47" y="86"/>
                      <a:pt x="47" y="86"/>
                      <a:pt x="47" y="86"/>
                    </a:cubicBezTo>
                    <a:cubicBezTo>
                      <a:pt x="40" y="95"/>
                      <a:pt x="29" y="93"/>
                      <a:pt x="22" y="92"/>
                    </a:cubicBezTo>
                    <a:cubicBezTo>
                      <a:pt x="15" y="90"/>
                      <a:pt x="13" y="89"/>
                      <a:pt x="6" y="88"/>
                    </a:cubicBezTo>
                    <a:cubicBezTo>
                      <a:pt x="4" y="88"/>
                      <a:pt x="1" y="89"/>
                      <a:pt x="0" y="91"/>
                    </a:cubicBezTo>
                    <a:cubicBezTo>
                      <a:pt x="0" y="92"/>
                      <a:pt x="3" y="93"/>
                      <a:pt x="4" y="94"/>
                    </a:cubicBezTo>
                    <a:cubicBezTo>
                      <a:pt x="13" y="100"/>
                      <a:pt x="22" y="102"/>
                      <a:pt x="31" y="101"/>
                    </a:cubicBezTo>
                    <a:close/>
                  </a:path>
                </a:pathLst>
              </a:custGeom>
              <a:solidFill>
                <a:srgbClr val="4039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54" name="Freeform 325">
                <a:extLst>
                  <a:ext uri="{FF2B5EF4-FFF2-40B4-BE49-F238E27FC236}">
                    <a16:creationId xmlns:a16="http://schemas.microsoft.com/office/drawing/2014/main" id="{A871800A-24CE-C7F1-D178-D11646D29904}"/>
                  </a:ext>
                </a:extLst>
              </p:cNvPr>
              <p:cNvSpPr>
                <a:spLocks/>
              </p:cNvSpPr>
              <p:nvPr/>
            </p:nvSpPr>
            <p:spPr bwMode="auto">
              <a:xfrm>
                <a:off x="5353863" y="3077486"/>
                <a:ext cx="568466" cy="568466"/>
              </a:xfrm>
              <a:custGeom>
                <a:avLst/>
                <a:gdLst>
                  <a:gd name="T0" fmla="*/ 2147483646 w 134"/>
                  <a:gd name="T1" fmla="*/ 2147483646 h 134"/>
                  <a:gd name="T2" fmla="*/ 2147483646 w 134"/>
                  <a:gd name="T3" fmla="*/ 2147483646 h 134"/>
                  <a:gd name="T4" fmla="*/ 2147483646 w 134"/>
                  <a:gd name="T5" fmla="*/ 2147483646 h 134"/>
                  <a:gd name="T6" fmla="*/ 2147483646 w 134"/>
                  <a:gd name="T7" fmla="*/ 2147483646 h 134"/>
                  <a:gd name="T8" fmla="*/ 2147483646 w 134"/>
                  <a:gd name="T9" fmla="*/ 2147483646 h 134"/>
                  <a:gd name="T10" fmla="*/ 2147483646 w 134"/>
                  <a:gd name="T11" fmla="*/ 2147483646 h 134"/>
                  <a:gd name="T12" fmla="*/ 2147483646 w 134"/>
                  <a:gd name="T13" fmla="*/ 2147483646 h 134"/>
                  <a:gd name="T14" fmla="*/ 2147483646 w 134"/>
                  <a:gd name="T15" fmla="*/ 2147483646 h 134"/>
                  <a:gd name="T16" fmla="*/ 2147483646 w 134"/>
                  <a:gd name="T17" fmla="*/ 2147483646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34">
                    <a:moveTo>
                      <a:pt x="1" y="57"/>
                    </a:moveTo>
                    <a:cubicBezTo>
                      <a:pt x="0" y="55"/>
                      <a:pt x="0" y="53"/>
                      <a:pt x="1" y="52"/>
                    </a:cubicBezTo>
                    <a:cubicBezTo>
                      <a:pt x="51" y="1"/>
                      <a:pt x="51" y="1"/>
                      <a:pt x="51" y="1"/>
                    </a:cubicBezTo>
                    <a:cubicBezTo>
                      <a:pt x="53" y="0"/>
                      <a:pt x="55" y="0"/>
                      <a:pt x="56" y="2"/>
                    </a:cubicBezTo>
                    <a:cubicBezTo>
                      <a:pt x="132" y="78"/>
                      <a:pt x="132" y="78"/>
                      <a:pt x="132" y="78"/>
                    </a:cubicBezTo>
                    <a:cubicBezTo>
                      <a:pt x="134" y="79"/>
                      <a:pt x="134" y="81"/>
                      <a:pt x="133" y="83"/>
                    </a:cubicBezTo>
                    <a:cubicBezTo>
                      <a:pt x="82" y="133"/>
                      <a:pt x="82" y="133"/>
                      <a:pt x="82" y="133"/>
                    </a:cubicBezTo>
                    <a:cubicBezTo>
                      <a:pt x="81" y="134"/>
                      <a:pt x="79" y="134"/>
                      <a:pt x="77" y="133"/>
                    </a:cubicBezTo>
                    <a:lnTo>
                      <a:pt x="1" y="57"/>
                    </a:lnTo>
                    <a:close/>
                  </a:path>
                </a:pathLst>
              </a:custGeom>
              <a:solidFill>
                <a:srgbClr val="9EA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55" name="Freeform 326">
                <a:extLst>
                  <a:ext uri="{FF2B5EF4-FFF2-40B4-BE49-F238E27FC236}">
                    <a16:creationId xmlns:a16="http://schemas.microsoft.com/office/drawing/2014/main" id="{708C64EF-C379-F728-3BA3-9BFE49F1E99F}"/>
                  </a:ext>
                </a:extLst>
              </p:cNvPr>
              <p:cNvSpPr>
                <a:spLocks/>
              </p:cNvSpPr>
              <p:nvPr/>
            </p:nvSpPr>
            <p:spPr bwMode="auto">
              <a:xfrm>
                <a:off x="5387935" y="3111559"/>
                <a:ext cx="500322" cy="500322"/>
              </a:xfrm>
              <a:custGeom>
                <a:avLst/>
                <a:gdLst>
                  <a:gd name="T0" fmla="*/ 0 w 118"/>
                  <a:gd name="T1" fmla="*/ 2147483646 h 118"/>
                  <a:gd name="T2" fmla="*/ 0 w 118"/>
                  <a:gd name="T3" fmla="*/ 2147483646 h 118"/>
                  <a:gd name="T4" fmla="*/ 2147483646 w 118"/>
                  <a:gd name="T5" fmla="*/ 2147483646 h 118"/>
                  <a:gd name="T6" fmla="*/ 2147483646 w 118"/>
                  <a:gd name="T7" fmla="*/ 2147483646 h 118"/>
                  <a:gd name="T8" fmla="*/ 2147483646 w 118"/>
                  <a:gd name="T9" fmla="*/ 2147483646 h 118"/>
                  <a:gd name="T10" fmla="*/ 2147483646 w 118"/>
                  <a:gd name="T11" fmla="*/ 2147483646 h 118"/>
                  <a:gd name="T12" fmla="*/ 2147483646 w 118"/>
                  <a:gd name="T13" fmla="*/ 2147483646 h 118"/>
                  <a:gd name="T14" fmla="*/ 2147483646 w 118"/>
                  <a:gd name="T15" fmla="*/ 2147483646 h 118"/>
                  <a:gd name="T16" fmla="*/ 0 w 118"/>
                  <a:gd name="T17" fmla="*/ 2147483646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 h="118">
                    <a:moveTo>
                      <a:pt x="0" y="52"/>
                    </a:moveTo>
                    <a:cubicBezTo>
                      <a:pt x="0" y="52"/>
                      <a:pt x="0" y="51"/>
                      <a:pt x="0" y="51"/>
                    </a:cubicBezTo>
                    <a:cubicBezTo>
                      <a:pt x="51" y="1"/>
                      <a:pt x="51" y="1"/>
                      <a:pt x="51" y="1"/>
                    </a:cubicBezTo>
                    <a:cubicBezTo>
                      <a:pt x="51" y="0"/>
                      <a:pt x="52" y="0"/>
                      <a:pt x="52" y="1"/>
                    </a:cubicBezTo>
                    <a:cubicBezTo>
                      <a:pt x="117" y="66"/>
                      <a:pt x="117" y="66"/>
                      <a:pt x="117" y="66"/>
                    </a:cubicBezTo>
                    <a:cubicBezTo>
                      <a:pt x="118" y="66"/>
                      <a:pt x="118" y="67"/>
                      <a:pt x="117" y="67"/>
                    </a:cubicBezTo>
                    <a:cubicBezTo>
                      <a:pt x="67" y="118"/>
                      <a:pt x="67" y="118"/>
                      <a:pt x="67" y="118"/>
                    </a:cubicBezTo>
                    <a:cubicBezTo>
                      <a:pt x="67" y="118"/>
                      <a:pt x="66" y="118"/>
                      <a:pt x="66" y="118"/>
                    </a:cubicBezTo>
                    <a:lnTo>
                      <a:pt x="0" y="52"/>
                    </a:lnTo>
                    <a:close/>
                  </a:path>
                </a:pathLst>
              </a:custGeom>
              <a:solidFill>
                <a:srgbClr val="9AC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56" name="Freeform 327">
                <a:extLst>
                  <a:ext uri="{FF2B5EF4-FFF2-40B4-BE49-F238E27FC236}">
                    <a16:creationId xmlns:a16="http://schemas.microsoft.com/office/drawing/2014/main" id="{E6001982-DC7C-0835-2AC9-13A613BA7C55}"/>
                  </a:ext>
                </a:extLst>
              </p:cNvPr>
              <p:cNvSpPr>
                <a:spLocks/>
              </p:cNvSpPr>
              <p:nvPr/>
            </p:nvSpPr>
            <p:spPr bwMode="auto">
              <a:xfrm>
                <a:off x="5298272" y="2950165"/>
                <a:ext cx="130909" cy="143461"/>
              </a:xfrm>
              <a:custGeom>
                <a:avLst/>
                <a:gdLst>
                  <a:gd name="T0" fmla="*/ 2147483646 w 31"/>
                  <a:gd name="T1" fmla="*/ 2147483646 h 34"/>
                  <a:gd name="T2" fmla="*/ 2147483646 w 31"/>
                  <a:gd name="T3" fmla="*/ 0 h 34"/>
                  <a:gd name="T4" fmla="*/ 2147483646 w 31"/>
                  <a:gd name="T5" fmla="*/ 2147483646 h 34"/>
                  <a:gd name="T6" fmla="*/ 2147483646 w 31"/>
                  <a:gd name="T7" fmla="*/ 2147483646 h 34"/>
                  <a:gd name="T8" fmla="*/ 2147483646 w 31"/>
                  <a:gd name="T9" fmla="*/ 2147483646 h 34"/>
                  <a:gd name="T10" fmla="*/ 2147483646 w 31"/>
                  <a:gd name="T11" fmla="*/ 2147483646 h 34"/>
                  <a:gd name="T12" fmla="*/ 2147483646 w 31"/>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9" y="10"/>
                    </a:moveTo>
                    <a:cubicBezTo>
                      <a:pt x="31" y="0"/>
                      <a:pt x="31" y="0"/>
                      <a:pt x="31" y="0"/>
                    </a:cubicBezTo>
                    <a:cubicBezTo>
                      <a:pt x="27" y="8"/>
                      <a:pt x="16" y="19"/>
                      <a:pt x="16" y="19"/>
                    </a:cubicBezTo>
                    <a:cubicBezTo>
                      <a:pt x="16" y="19"/>
                      <a:pt x="8" y="33"/>
                      <a:pt x="4" y="34"/>
                    </a:cubicBezTo>
                    <a:cubicBezTo>
                      <a:pt x="3" y="34"/>
                      <a:pt x="0" y="34"/>
                      <a:pt x="1" y="31"/>
                    </a:cubicBezTo>
                    <a:cubicBezTo>
                      <a:pt x="1" y="28"/>
                      <a:pt x="2" y="26"/>
                      <a:pt x="5" y="21"/>
                    </a:cubicBezTo>
                    <a:cubicBezTo>
                      <a:pt x="7" y="18"/>
                      <a:pt x="9" y="11"/>
                      <a:pt x="9" y="10"/>
                    </a:cubicBez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57" name="Freeform 328">
                <a:extLst>
                  <a:ext uri="{FF2B5EF4-FFF2-40B4-BE49-F238E27FC236}">
                    <a16:creationId xmlns:a16="http://schemas.microsoft.com/office/drawing/2014/main" id="{F61FAFAB-8358-D4D0-8729-4C6C0E46B669}"/>
                  </a:ext>
                </a:extLst>
              </p:cNvPr>
              <p:cNvSpPr>
                <a:spLocks/>
              </p:cNvSpPr>
              <p:nvPr/>
            </p:nvSpPr>
            <p:spPr bwMode="auto">
              <a:xfrm>
                <a:off x="5357449" y="2847948"/>
                <a:ext cx="118356" cy="225951"/>
              </a:xfrm>
              <a:custGeom>
                <a:avLst/>
                <a:gdLst>
                  <a:gd name="T0" fmla="*/ 2147483646 w 28"/>
                  <a:gd name="T1" fmla="*/ 2147483646 h 53"/>
                  <a:gd name="T2" fmla="*/ 2147483646 w 28"/>
                  <a:gd name="T3" fmla="*/ 2147483646 h 53"/>
                  <a:gd name="T4" fmla="*/ 2147483646 w 28"/>
                  <a:gd name="T5" fmla="*/ 0 h 53"/>
                  <a:gd name="T6" fmla="*/ 2147483646 w 28"/>
                  <a:gd name="T7" fmla="*/ 2147483646 h 53"/>
                  <a:gd name="T8" fmla="*/ 2147483646 w 28"/>
                  <a:gd name="T9" fmla="*/ 2147483646 h 53"/>
                  <a:gd name="T10" fmla="*/ 2147483646 w 28"/>
                  <a:gd name="T11" fmla="*/ 2147483646 h 53"/>
                  <a:gd name="T12" fmla="*/ 2147483646 w 28"/>
                  <a:gd name="T13" fmla="*/ 2147483646 h 53"/>
                  <a:gd name="T14" fmla="*/ 2147483646 w 28"/>
                  <a:gd name="T15" fmla="*/ 2147483646 h 53"/>
                  <a:gd name="T16" fmla="*/ 2147483646 w 28"/>
                  <a:gd name="T17" fmla="*/ 2147483646 h 53"/>
                  <a:gd name="T18" fmla="*/ 0 w 28"/>
                  <a:gd name="T19" fmla="*/ 2147483646 h 53"/>
                  <a:gd name="T20" fmla="*/ 2147483646 w 28"/>
                  <a:gd name="T21" fmla="*/ 2147483646 h 53"/>
                  <a:gd name="T22" fmla="*/ 2147483646 w 28"/>
                  <a:gd name="T23" fmla="*/ 2147483646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53">
                    <a:moveTo>
                      <a:pt x="8" y="36"/>
                    </a:moveTo>
                    <a:cubicBezTo>
                      <a:pt x="3" y="18"/>
                      <a:pt x="3" y="18"/>
                      <a:pt x="3" y="18"/>
                    </a:cubicBezTo>
                    <a:cubicBezTo>
                      <a:pt x="28" y="0"/>
                      <a:pt x="28" y="0"/>
                      <a:pt x="28" y="0"/>
                    </a:cubicBezTo>
                    <a:cubicBezTo>
                      <a:pt x="20" y="16"/>
                      <a:pt x="20" y="16"/>
                      <a:pt x="20" y="16"/>
                    </a:cubicBezTo>
                    <a:cubicBezTo>
                      <a:pt x="20" y="16"/>
                      <a:pt x="19" y="28"/>
                      <a:pt x="19" y="32"/>
                    </a:cubicBezTo>
                    <a:cubicBezTo>
                      <a:pt x="19" y="35"/>
                      <a:pt x="17" y="38"/>
                      <a:pt x="16" y="39"/>
                    </a:cubicBezTo>
                    <a:cubicBezTo>
                      <a:pt x="15" y="40"/>
                      <a:pt x="14" y="42"/>
                      <a:pt x="13" y="44"/>
                    </a:cubicBezTo>
                    <a:cubicBezTo>
                      <a:pt x="12" y="47"/>
                      <a:pt x="10" y="48"/>
                      <a:pt x="10" y="48"/>
                    </a:cubicBezTo>
                    <a:cubicBezTo>
                      <a:pt x="7" y="49"/>
                      <a:pt x="3" y="52"/>
                      <a:pt x="3" y="52"/>
                    </a:cubicBezTo>
                    <a:cubicBezTo>
                      <a:pt x="2" y="53"/>
                      <a:pt x="0" y="51"/>
                      <a:pt x="0" y="51"/>
                    </a:cubicBezTo>
                    <a:cubicBezTo>
                      <a:pt x="0" y="46"/>
                      <a:pt x="6" y="42"/>
                      <a:pt x="6" y="42"/>
                    </a:cubicBezTo>
                    <a:cubicBezTo>
                      <a:pt x="6" y="39"/>
                      <a:pt x="8" y="36"/>
                      <a:pt x="8" y="36"/>
                    </a:cubicBez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58" name="Freeform 329">
                <a:extLst>
                  <a:ext uri="{FF2B5EF4-FFF2-40B4-BE49-F238E27FC236}">
                    <a16:creationId xmlns:a16="http://schemas.microsoft.com/office/drawing/2014/main" id="{FA98C6CD-CFA6-F2AE-51E9-ABEA445AF7EE}"/>
                  </a:ext>
                </a:extLst>
              </p:cNvPr>
              <p:cNvSpPr>
                <a:spLocks/>
              </p:cNvSpPr>
              <p:nvPr/>
            </p:nvSpPr>
            <p:spPr bwMode="auto">
              <a:xfrm>
                <a:off x="5239094" y="2779804"/>
                <a:ext cx="152428" cy="225951"/>
              </a:xfrm>
              <a:custGeom>
                <a:avLst/>
                <a:gdLst>
                  <a:gd name="T0" fmla="*/ 2147483646 w 36"/>
                  <a:gd name="T1" fmla="*/ 2147483646 h 53"/>
                  <a:gd name="T2" fmla="*/ 2147483646 w 36"/>
                  <a:gd name="T3" fmla="*/ 2147483646 h 53"/>
                  <a:gd name="T4" fmla="*/ 2147483646 w 36"/>
                  <a:gd name="T5" fmla="*/ 2147483646 h 53"/>
                  <a:gd name="T6" fmla="*/ 2147483646 w 36"/>
                  <a:gd name="T7" fmla="*/ 2147483646 h 53"/>
                  <a:gd name="T8" fmla="*/ 2147483646 w 36"/>
                  <a:gd name="T9" fmla="*/ 2147483646 h 53"/>
                  <a:gd name="T10" fmla="*/ 2147483646 w 36"/>
                  <a:gd name="T11" fmla="*/ 2147483646 h 53"/>
                  <a:gd name="T12" fmla="*/ 2147483646 w 36"/>
                  <a:gd name="T13" fmla="*/ 2147483646 h 53"/>
                  <a:gd name="T14" fmla="*/ 2147483646 w 36"/>
                  <a:gd name="T15" fmla="*/ 2147483646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53">
                    <a:moveTo>
                      <a:pt x="11" y="26"/>
                    </a:moveTo>
                    <a:cubicBezTo>
                      <a:pt x="14" y="22"/>
                      <a:pt x="20" y="20"/>
                      <a:pt x="22" y="17"/>
                    </a:cubicBezTo>
                    <a:cubicBezTo>
                      <a:pt x="23" y="13"/>
                      <a:pt x="22" y="13"/>
                      <a:pt x="32" y="4"/>
                    </a:cubicBezTo>
                    <a:cubicBezTo>
                      <a:pt x="36" y="0"/>
                      <a:pt x="27" y="27"/>
                      <a:pt x="27" y="27"/>
                    </a:cubicBezTo>
                    <a:cubicBezTo>
                      <a:pt x="26" y="31"/>
                      <a:pt x="5" y="52"/>
                      <a:pt x="5" y="52"/>
                    </a:cubicBezTo>
                    <a:cubicBezTo>
                      <a:pt x="4" y="53"/>
                      <a:pt x="3" y="52"/>
                      <a:pt x="3" y="52"/>
                    </a:cubicBezTo>
                    <a:cubicBezTo>
                      <a:pt x="0" y="50"/>
                      <a:pt x="1" y="48"/>
                      <a:pt x="1" y="48"/>
                    </a:cubicBezTo>
                    <a:cubicBezTo>
                      <a:pt x="4" y="40"/>
                      <a:pt x="11" y="26"/>
                      <a:pt x="11" y="26"/>
                    </a:cubicBez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59" name="Freeform 330">
                <a:extLst>
                  <a:ext uri="{FF2B5EF4-FFF2-40B4-BE49-F238E27FC236}">
                    <a16:creationId xmlns:a16="http://schemas.microsoft.com/office/drawing/2014/main" id="{28D6B47A-95C4-F7AB-15E7-ED07FDE10B31}"/>
                  </a:ext>
                </a:extLst>
              </p:cNvPr>
              <p:cNvSpPr>
                <a:spLocks/>
              </p:cNvSpPr>
              <p:nvPr/>
            </p:nvSpPr>
            <p:spPr bwMode="auto">
              <a:xfrm>
                <a:off x="5251647" y="2944785"/>
                <a:ext cx="59178" cy="98630"/>
              </a:xfrm>
              <a:custGeom>
                <a:avLst/>
                <a:gdLst>
                  <a:gd name="T0" fmla="*/ 2147483646 w 14"/>
                  <a:gd name="T1" fmla="*/ 0 h 23"/>
                  <a:gd name="T2" fmla="*/ 2147483646 w 14"/>
                  <a:gd name="T3" fmla="*/ 2147483646 h 23"/>
                  <a:gd name="T4" fmla="*/ 2147483646 w 14"/>
                  <a:gd name="T5" fmla="*/ 2147483646 h 23"/>
                  <a:gd name="T6" fmla="*/ 2147483646 w 14"/>
                  <a:gd name="T7" fmla="*/ 2147483646 h 23"/>
                  <a:gd name="T8" fmla="*/ 0 w 14"/>
                  <a:gd name="T9" fmla="*/ 2147483646 h 23"/>
                  <a:gd name="T10" fmla="*/ 2147483646 w 14"/>
                  <a:gd name="T11" fmla="*/ 2147483646 h 23"/>
                  <a:gd name="T12" fmla="*/ 2147483646 w 14"/>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3">
                    <a:moveTo>
                      <a:pt x="14" y="0"/>
                    </a:moveTo>
                    <a:cubicBezTo>
                      <a:pt x="14" y="0"/>
                      <a:pt x="13" y="9"/>
                      <a:pt x="11" y="13"/>
                    </a:cubicBezTo>
                    <a:cubicBezTo>
                      <a:pt x="9" y="18"/>
                      <a:pt x="8" y="20"/>
                      <a:pt x="6" y="22"/>
                    </a:cubicBezTo>
                    <a:cubicBezTo>
                      <a:pt x="6" y="23"/>
                      <a:pt x="4" y="23"/>
                      <a:pt x="3" y="22"/>
                    </a:cubicBezTo>
                    <a:cubicBezTo>
                      <a:pt x="1" y="21"/>
                      <a:pt x="0" y="19"/>
                      <a:pt x="0" y="19"/>
                    </a:cubicBezTo>
                    <a:cubicBezTo>
                      <a:pt x="0" y="16"/>
                      <a:pt x="4" y="9"/>
                      <a:pt x="4" y="9"/>
                    </a:cubicBezTo>
                    <a:lnTo>
                      <a:pt x="14" y="0"/>
                    </a:ln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0" name="Freeform 331">
                <a:extLst>
                  <a:ext uri="{FF2B5EF4-FFF2-40B4-BE49-F238E27FC236}">
                    <a16:creationId xmlns:a16="http://schemas.microsoft.com/office/drawing/2014/main" id="{E692029D-A115-7EA8-B2EF-717A6C7B8B99}"/>
                  </a:ext>
                </a:extLst>
              </p:cNvPr>
              <p:cNvSpPr>
                <a:spLocks/>
              </p:cNvSpPr>
              <p:nvPr/>
            </p:nvSpPr>
            <p:spPr bwMode="auto">
              <a:xfrm>
                <a:off x="5264199" y="2975271"/>
                <a:ext cx="89663" cy="118356"/>
              </a:xfrm>
              <a:custGeom>
                <a:avLst/>
                <a:gdLst>
                  <a:gd name="T0" fmla="*/ 2147483646 w 21"/>
                  <a:gd name="T1" fmla="*/ 2147483646 h 28"/>
                  <a:gd name="T2" fmla="*/ 2147483646 w 21"/>
                  <a:gd name="T3" fmla="*/ 0 h 28"/>
                  <a:gd name="T4" fmla="*/ 2147483646 w 21"/>
                  <a:gd name="T5" fmla="*/ 2147483646 h 28"/>
                  <a:gd name="T6" fmla="*/ 2147483646 w 21"/>
                  <a:gd name="T7" fmla="*/ 2147483646 h 28"/>
                  <a:gd name="T8" fmla="*/ 2147483646 w 21"/>
                  <a:gd name="T9" fmla="*/ 2147483646 h 28"/>
                  <a:gd name="T10" fmla="*/ 2147483646 w 21"/>
                  <a:gd name="T11" fmla="*/ 2147483646 h 28"/>
                  <a:gd name="T12" fmla="*/ 2147483646 w 21"/>
                  <a:gd name="T13" fmla="*/ 2147483646 h 28"/>
                  <a:gd name="T14" fmla="*/ 2147483646 w 21"/>
                  <a:gd name="T15" fmla="*/ 2147483646 h 28"/>
                  <a:gd name="T16" fmla="*/ 2147483646 w 21"/>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8">
                    <a:moveTo>
                      <a:pt x="5" y="11"/>
                    </a:moveTo>
                    <a:cubicBezTo>
                      <a:pt x="11" y="0"/>
                      <a:pt x="11" y="0"/>
                      <a:pt x="11" y="0"/>
                    </a:cubicBezTo>
                    <a:cubicBezTo>
                      <a:pt x="21" y="3"/>
                      <a:pt x="21" y="3"/>
                      <a:pt x="21" y="3"/>
                    </a:cubicBezTo>
                    <a:cubicBezTo>
                      <a:pt x="16" y="13"/>
                      <a:pt x="16" y="13"/>
                      <a:pt x="16" y="13"/>
                    </a:cubicBezTo>
                    <a:cubicBezTo>
                      <a:pt x="16" y="11"/>
                      <a:pt x="14" y="13"/>
                      <a:pt x="14" y="13"/>
                    </a:cubicBezTo>
                    <a:cubicBezTo>
                      <a:pt x="11" y="18"/>
                      <a:pt x="9" y="23"/>
                      <a:pt x="8" y="25"/>
                    </a:cubicBezTo>
                    <a:cubicBezTo>
                      <a:pt x="6" y="28"/>
                      <a:pt x="4" y="28"/>
                      <a:pt x="3" y="27"/>
                    </a:cubicBezTo>
                    <a:cubicBezTo>
                      <a:pt x="0" y="26"/>
                      <a:pt x="1" y="23"/>
                      <a:pt x="1" y="23"/>
                    </a:cubicBezTo>
                    <a:cubicBezTo>
                      <a:pt x="1" y="20"/>
                      <a:pt x="5" y="11"/>
                      <a:pt x="5" y="11"/>
                    </a:cubicBez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1" name="Freeform 332">
                <a:extLst>
                  <a:ext uri="{FF2B5EF4-FFF2-40B4-BE49-F238E27FC236}">
                    <a16:creationId xmlns:a16="http://schemas.microsoft.com/office/drawing/2014/main" id="{AF3B8D67-0311-DE06-3506-8E3841063C5E}"/>
                  </a:ext>
                </a:extLst>
              </p:cNvPr>
              <p:cNvSpPr>
                <a:spLocks/>
              </p:cNvSpPr>
              <p:nvPr/>
            </p:nvSpPr>
            <p:spPr bwMode="auto">
              <a:xfrm>
                <a:off x="5273166" y="2792358"/>
                <a:ext cx="177534" cy="242091"/>
              </a:xfrm>
              <a:custGeom>
                <a:avLst/>
                <a:gdLst>
                  <a:gd name="T0" fmla="*/ 2147483646 w 99"/>
                  <a:gd name="T1" fmla="*/ 2147483646 h 135"/>
                  <a:gd name="T2" fmla="*/ 2147483646 w 99"/>
                  <a:gd name="T3" fmla="*/ 0 h 135"/>
                  <a:gd name="T4" fmla="*/ 2147483646 w 99"/>
                  <a:gd name="T5" fmla="*/ 2147483646 h 135"/>
                  <a:gd name="T6" fmla="*/ 0 w 99"/>
                  <a:gd name="T7" fmla="*/ 2147483646 h 135"/>
                  <a:gd name="T8" fmla="*/ 2147483646 w 99"/>
                  <a:gd name="T9" fmla="*/ 2147483646 h 135"/>
                  <a:gd name="T10" fmla="*/ 2147483646 w 99"/>
                  <a:gd name="T11" fmla="*/ 2147483646 h 135"/>
                  <a:gd name="T12" fmla="*/ 2147483646 w 99"/>
                  <a:gd name="T13" fmla="*/ 2147483646 h 135"/>
                  <a:gd name="T14" fmla="*/ 2147483646 w 99"/>
                  <a:gd name="T15" fmla="*/ 2147483646 h 135"/>
                  <a:gd name="T16" fmla="*/ 2147483646 w 99"/>
                  <a:gd name="T17" fmla="*/ 2147483646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 h="135">
                    <a:moveTo>
                      <a:pt x="99" y="26"/>
                    </a:moveTo>
                    <a:lnTo>
                      <a:pt x="52" y="0"/>
                    </a:lnTo>
                    <a:lnTo>
                      <a:pt x="26" y="62"/>
                    </a:lnTo>
                    <a:lnTo>
                      <a:pt x="0" y="126"/>
                    </a:lnTo>
                    <a:lnTo>
                      <a:pt x="16" y="135"/>
                    </a:lnTo>
                    <a:lnTo>
                      <a:pt x="33" y="130"/>
                    </a:lnTo>
                    <a:lnTo>
                      <a:pt x="30" y="135"/>
                    </a:lnTo>
                    <a:lnTo>
                      <a:pt x="78" y="109"/>
                    </a:lnTo>
                    <a:lnTo>
                      <a:pt x="99" y="26"/>
                    </a:ln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2" name="Freeform 333">
                <a:extLst>
                  <a:ext uri="{FF2B5EF4-FFF2-40B4-BE49-F238E27FC236}">
                    <a16:creationId xmlns:a16="http://schemas.microsoft.com/office/drawing/2014/main" id="{9846404F-5C7D-3256-2029-49FFC9FEF232}"/>
                  </a:ext>
                </a:extLst>
              </p:cNvPr>
              <p:cNvSpPr>
                <a:spLocks/>
              </p:cNvSpPr>
              <p:nvPr/>
            </p:nvSpPr>
            <p:spPr bwMode="auto">
              <a:xfrm>
                <a:off x="5319791" y="2767252"/>
                <a:ext cx="173947" cy="157807"/>
              </a:xfrm>
              <a:custGeom>
                <a:avLst/>
                <a:gdLst>
                  <a:gd name="T0" fmla="*/ 2147483646 w 41"/>
                  <a:gd name="T1" fmla="*/ 0 h 37"/>
                  <a:gd name="T2" fmla="*/ 0 w 41"/>
                  <a:gd name="T3" fmla="*/ 2147483646 h 37"/>
                  <a:gd name="T4" fmla="*/ 2147483646 w 41"/>
                  <a:gd name="T5" fmla="*/ 2147483646 h 37"/>
                  <a:gd name="T6" fmla="*/ 2147483646 w 41"/>
                  <a:gd name="T7" fmla="*/ 2147483646 h 37"/>
                  <a:gd name="T8" fmla="*/ 2147483646 w 41"/>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7">
                    <a:moveTo>
                      <a:pt x="12" y="0"/>
                    </a:moveTo>
                    <a:cubicBezTo>
                      <a:pt x="5" y="9"/>
                      <a:pt x="0" y="16"/>
                      <a:pt x="0" y="16"/>
                    </a:cubicBezTo>
                    <a:cubicBezTo>
                      <a:pt x="33" y="37"/>
                      <a:pt x="33" y="37"/>
                      <a:pt x="33" y="37"/>
                    </a:cubicBezTo>
                    <a:cubicBezTo>
                      <a:pt x="33" y="37"/>
                      <a:pt x="36" y="33"/>
                      <a:pt x="41" y="28"/>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3" name="Freeform 334">
                <a:extLst>
                  <a:ext uri="{FF2B5EF4-FFF2-40B4-BE49-F238E27FC236}">
                    <a16:creationId xmlns:a16="http://schemas.microsoft.com/office/drawing/2014/main" id="{50F302E6-97B3-0483-A1F3-8A045F46B693}"/>
                  </a:ext>
                </a:extLst>
              </p:cNvPr>
              <p:cNvSpPr>
                <a:spLocks/>
              </p:cNvSpPr>
              <p:nvPr/>
            </p:nvSpPr>
            <p:spPr bwMode="auto">
              <a:xfrm>
                <a:off x="5323378" y="2482122"/>
                <a:ext cx="663508" cy="428591"/>
              </a:xfrm>
              <a:custGeom>
                <a:avLst/>
                <a:gdLst>
                  <a:gd name="T0" fmla="*/ 2147483646 w 156"/>
                  <a:gd name="T1" fmla="*/ 2147483646 h 101"/>
                  <a:gd name="T2" fmla="*/ 2147483646 w 156"/>
                  <a:gd name="T3" fmla="*/ 2147483646 h 101"/>
                  <a:gd name="T4" fmla="*/ 0 w 156"/>
                  <a:gd name="T5" fmla="*/ 2147483646 h 101"/>
                  <a:gd name="T6" fmla="*/ 2147483646 w 156"/>
                  <a:gd name="T7" fmla="*/ 2147483646 h 101"/>
                  <a:gd name="T8" fmla="*/ 2147483646 w 156"/>
                  <a:gd name="T9" fmla="*/ 2147483646 h 101"/>
                  <a:gd name="T10" fmla="*/ 2147483646 w 156"/>
                  <a:gd name="T11" fmla="*/ 2147483646 h 101"/>
                  <a:gd name="T12" fmla="*/ 2147483646 w 156"/>
                  <a:gd name="T13" fmla="*/ 2147483646 h 101"/>
                  <a:gd name="T14" fmla="*/ 2147483646 w 156"/>
                  <a:gd name="T15" fmla="*/ 2147483646 h 1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 h="101">
                    <a:moveTo>
                      <a:pt x="96" y="2"/>
                    </a:moveTo>
                    <a:cubicBezTo>
                      <a:pt x="54" y="5"/>
                      <a:pt x="48" y="16"/>
                      <a:pt x="41" y="23"/>
                    </a:cubicBezTo>
                    <a:cubicBezTo>
                      <a:pt x="36" y="28"/>
                      <a:pt x="0" y="79"/>
                      <a:pt x="0" y="79"/>
                    </a:cubicBezTo>
                    <a:cubicBezTo>
                      <a:pt x="35" y="101"/>
                      <a:pt x="35" y="101"/>
                      <a:pt x="35" y="101"/>
                    </a:cubicBezTo>
                    <a:cubicBezTo>
                      <a:pt x="35" y="101"/>
                      <a:pt x="61" y="62"/>
                      <a:pt x="68" y="57"/>
                    </a:cubicBezTo>
                    <a:cubicBezTo>
                      <a:pt x="73" y="53"/>
                      <a:pt x="108" y="41"/>
                      <a:pt x="114" y="64"/>
                    </a:cubicBezTo>
                    <a:cubicBezTo>
                      <a:pt x="156" y="12"/>
                      <a:pt x="156" y="12"/>
                      <a:pt x="156" y="12"/>
                    </a:cubicBezTo>
                    <a:cubicBezTo>
                      <a:pt x="156" y="12"/>
                      <a:pt x="128" y="0"/>
                      <a:pt x="96" y="2"/>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4" name="Freeform 335">
                <a:extLst>
                  <a:ext uri="{FF2B5EF4-FFF2-40B4-BE49-F238E27FC236}">
                    <a16:creationId xmlns:a16="http://schemas.microsoft.com/office/drawing/2014/main" id="{1EA81066-EDAE-9EDD-0762-D57F719991FD}"/>
                  </a:ext>
                </a:extLst>
              </p:cNvPr>
              <p:cNvSpPr>
                <a:spLocks/>
              </p:cNvSpPr>
              <p:nvPr/>
            </p:nvSpPr>
            <p:spPr bwMode="auto">
              <a:xfrm>
                <a:off x="5319791" y="2776218"/>
                <a:ext cx="182913" cy="143461"/>
              </a:xfrm>
              <a:custGeom>
                <a:avLst/>
                <a:gdLst>
                  <a:gd name="T0" fmla="*/ 2147483646 w 43"/>
                  <a:gd name="T1" fmla="*/ 2147483646 h 34"/>
                  <a:gd name="T2" fmla="*/ 2147483646 w 43"/>
                  <a:gd name="T3" fmla="*/ 2147483646 h 34"/>
                  <a:gd name="T4" fmla="*/ 0 w 43"/>
                  <a:gd name="T5" fmla="*/ 2147483646 h 34"/>
                  <a:gd name="T6" fmla="*/ 2147483646 w 43"/>
                  <a:gd name="T7" fmla="*/ 0 h 34"/>
                  <a:gd name="T8" fmla="*/ 2147483646 w 43"/>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4">
                    <a:moveTo>
                      <a:pt x="43" y="24"/>
                    </a:moveTo>
                    <a:cubicBezTo>
                      <a:pt x="40" y="27"/>
                      <a:pt x="35" y="34"/>
                      <a:pt x="35" y="34"/>
                    </a:cubicBezTo>
                    <a:cubicBezTo>
                      <a:pt x="0" y="10"/>
                      <a:pt x="0" y="10"/>
                      <a:pt x="0" y="10"/>
                    </a:cubicBezTo>
                    <a:cubicBezTo>
                      <a:pt x="0" y="10"/>
                      <a:pt x="3" y="5"/>
                      <a:pt x="7" y="0"/>
                    </a:cubicBezTo>
                    <a:lnTo>
                      <a:pt x="43" y="24"/>
                    </a:lnTo>
                    <a:close/>
                  </a:path>
                </a:pathLst>
              </a:custGeom>
              <a:solidFill>
                <a:srgbClr val="FC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5" name="Freeform 336">
                <a:extLst>
                  <a:ext uri="{FF2B5EF4-FFF2-40B4-BE49-F238E27FC236}">
                    <a16:creationId xmlns:a16="http://schemas.microsoft.com/office/drawing/2014/main" id="{C75BE2DB-B22F-A314-481F-908C1135633D}"/>
                  </a:ext>
                </a:extLst>
              </p:cNvPr>
              <p:cNvSpPr>
                <a:spLocks/>
              </p:cNvSpPr>
              <p:nvPr/>
            </p:nvSpPr>
            <p:spPr bwMode="auto">
              <a:xfrm>
                <a:off x="5671271" y="3350063"/>
                <a:ext cx="136288" cy="134495"/>
              </a:xfrm>
              <a:custGeom>
                <a:avLst/>
                <a:gdLst>
                  <a:gd name="T0" fmla="*/ 2147483646 w 32"/>
                  <a:gd name="T1" fmla="*/ 2147483646 h 32"/>
                  <a:gd name="T2" fmla="*/ 2147483646 w 32"/>
                  <a:gd name="T3" fmla="*/ 0 h 32"/>
                  <a:gd name="T4" fmla="*/ 2147483646 w 32"/>
                  <a:gd name="T5" fmla="*/ 2147483646 h 32"/>
                  <a:gd name="T6" fmla="*/ 0 w 32"/>
                  <a:gd name="T7" fmla="*/ 2147483646 h 32"/>
                  <a:gd name="T8" fmla="*/ 2147483646 w 32"/>
                  <a:gd name="T9" fmla="*/ 2147483646 h 32"/>
                  <a:gd name="T10" fmla="*/ 2147483646 w 32"/>
                  <a:gd name="T11" fmla="*/ 2147483646 h 32"/>
                  <a:gd name="T12" fmla="*/ 2147483646 w 32"/>
                  <a:gd name="T13" fmla="*/ 2147483646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2">
                    <a:moveTo>
                      <a:pt x="25" y="23"/>
                    </a:moveTo>
                    <a:cubicBezTo>
                      <a:pt x="32" y="0"/>
                      <a:pt x="32" y="0"/>
                      <a:pt x="32" y="0"/>
                    </a:cubicBezTo>
                    <a:cubicBezTo>
                      <a:pt x="26" y="5"/>
                      <a:pt x="21" y="12"/>
                      <a:pt x="18" y="15"/>
                    </a:cubicBezTo>
                    <a:cubicBezTo>
                      <a:pt x="12" y="23"/>
                      <a:pt x="0" y="25"/>
                      <a:pt x="0" y="28"/>
                    </a:cubicBezTo>
                    <a:cubicBezTo>
                      <a:pt x="0" y="30"/>
                      <a:pt x="1" y="32"/>
                      <a:pt x="3" y="32"/>
                    </a:cubicBezTo>
                    <a:cubicBezTo>
                      <a:pt x="6" y="32"/>
                      <a:pt x="10" y="31"/>
                      <a:pt x="14" y="28"/>
                    </a:cubicBezTo>
                    <a:cubicBezTo>
                      <a:pt x="17" y="26"/>
                      <a:pt x="24" y="23"/>
                      <a:pt x="25" y="23"/>
                    </a:cubicBez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6" name="Freeform 337">
                <a:extLst>
                  <a:ext uri="{FF2B5EF4-FFF2-40B4-BE49-F238E27FC236}">
                    <a16:creationId xmlns:a16="http://schemas.microsoft.com/office/drawing/2014/main" id="{E7DBCA2D-E1C4-8449-76F0-89A4959D496F}"/>
                  </a:ext>
                </a:extLst>
              </p:cNvPr>
              <p:cNvSpPr>
                <a:spLocks/>
              </p:cNvSpPr>
              <p:nvPr/>
            </p:nvSpPr>
            <p:spPr bwMode="auto">
              <a:xfrm>
                <a:off x="5710723" y="3285505"/>
                <a:ext cx="215192" cy="127322"/>
              </a:xfrm>
              <a:custGeom>
                <a:avLst/>
                <a:gdLst>
                  <a:gd name="T0" fmla="*/ 2147483646 w 51"/>
                  <a:gd name="T1" fmla="*/ 2147483646 h 30"/>
                  <a:gd name="T2" fmla="*/ 2147483646 w 51"/>
                  <a:gd name="T3" fmla="*/ 2147483646 h 30"/>
                  <a:gd name="T4" fmla="*/ 2147483646 w 51"/>
                  <a:gd name="T5" fmla="*/ 0 h 30"/>
                  <a:gd name="T6" fmla="*/ 2147483646 w 51"/>
                  <a:gd name="T7" fmla="*/ 2147483646 h 30"/>
                  <a:gd name="T8" fmla="*/ 2147483646 w 51"/>
                  <a:gd name="T9" fmla="*/ 2147483646 h 30"/>
                  <a:gd name="T10" fmla="*/ 2147483646 w 51"/>
                  <a:gd name="T11" fmla="*/ 2147483646 h 30"/>
                  <a:gd name="T12" fmla="*/ 2147483646 w 51"/>
                  <a:gd name="T13" fmla="*/ 2147483646 h 30"/>
                  <a:gd name="T14" fmla="*/ 2147483646 w 51"/>
                  <a:gd name="T15" fmla="*/ 2147483646 h 30"/>
                  <a:gd name="T16" fmla="*/ 2147483646 w 51"/>
                  <a:gd name="T17" fmla="*/ 2147483646 h 30"/>
                  <a:gd name="T18" fmla="*/ 2147483646 w 51"/>
                  <a:gd name="T19" fmla="*/ 2147483646 h 30"/>
                  <a:gd name="T20" fmla="*/ 2147483646 w 51"/>
                  <a:gd name="T21" fmla="*/ 2147483646 h 30"/>
                  <a:gd name="T22" fmla="*/ 2147483646 w 51"/>
                  <a:gd name="T23" fmla="*/ 2147483646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0">
                    <a:moveTo>
                      <a:pt x="17" y="21"/>
                    </a:moveTo>
                    <a:cubicBezTo>
                      <a:pt x="35" y="25"/>
                      <a:pt x="35" y="25"/>
                      <a:pt x="35" y="25"/>
                    </a:cubicBezTo>
                    <a:cubicBezTo>
                      <a:pt x="51" y="0"/>
                      <a:pt x="51" y="0"/>
                      <a:pt x="51" y="0"/>
                    </a:cubicBezTo>
                    <a:cubicBezTo>
                      <a:pt x="36" y="8"/>
                      <a:pt x="36" y="8"/>
                      <a:pt x="36" y="8"/>
                    </a:cubicBezTo>
                    <a:cubicBezTo>
                      <a:pt x="36" y="8"/>
                      <a:pt x="24" y="10"/>
                      <a:pt x="20" y="10"/>
                    </a:cubicBezTo>
                    <a:cubicBezTo>
                      <a:pt x="17" y="11"/>
                      <a:pt x="15" y="13"/>
                      <a:pt x="13" y="14"/>
                    </a:cubicBezTo>
                    <a:cubicBezTo>
                      <a:pt x="12" y="15"/>
                      <a:pt x="11" y="16"/>
                      <a:pt x="8" y="17"/>
                    </a:cubicBezTo>
                    <a:cubicBezTo>
                      <a:pt x="6" y="18"/>
                      <a:pt x="5" y="20"/>
                      <a:pt x="5" y="20"/>
                    </a:cubicBezTo>
                    <a:cubicBezTo>
                      <a:pt x="4" y="24"/>
                      <a:pt x="1" y="28"/>
                      <a:pt x="1" y="28"/>
                    </a:cubicBezTo>
                    <a:cubicBezTo>
                      <a:pt x="0" y="29"/>
                      <a:pt x="2" y="30"/>
                      <a:pt x="2" y="30"/>
                    </a:cubicBezTo>
                    <a:cubicBezTo>
                      <a:pt x="8" y="30"/>
                      <a:pt x="11" y="24"/>
                      <a:pt x="11" y="24"/>
                    </a:cubicBezTo>
                    <a:cubicBezTo>
                      <a:pt x="14" y="24"/>
                      <a:pt x="17" y="21"/>
                      <a:pt x="17" y="21"/>
                    </a:cubicBez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7" name="Freeform 338">
                <a:extLst>
                  <a:ext uri="{FF2B5EF4-FFF2-40B4-BE49-F238E27FC236}">
                    <a16:creationId xmlns:a16="http://schemas.microsoft.com/office/drawing/2014/main" id="{A3B21E51-D62D-08D6-D1D6-19DA04C72A82}"/>
                  </a:ext>
                </a:extLst>
              </p:cNvPr>
              <p:cNvSpPr>
                <a:spLocks/>
              </p:cNvSpPr>
              <p:nvPr/>
            </p:nvSpPr>
            <p:spPr bwMode="auto">
              <a:xfrm>
                <a:off x="5795006" y="3362616"/>
                <a:ext cx="211605" cy="168567"/>
              </a:xfrm>
              <a:custGeom>
                <a:avLst/>
                <a:gdLst>
                  <a:gd name="T0" fmla="*/ 2147483646 w 50"/>
                  <a:gd name="T1" fmla="*/ 2147483646 h 40"/>
                  <a:gd name="T2" fmla="*/ 2147483646 w 50"/>
                  <a:gd name="T3" fmla="*/ 2147483646 h 40"/>
                  <a:gd name="T4" fmla="*/ 2147483646 w 50"/>
                  <a:gd name="T5" fmla="*/ 2147483646 h 40"/>
                  <a:gd name="T6" fmla="*/ 2147483646 w 50"/>
                  <a:gd name="T7" fmla="*/ 2147483646 h 40"/>
                  <a:gd name="T8" fmla="*/ 2147483646 w 50"/>
                  <a:gd name="T9" fmla="*/ 2147483646 h 40"/>
                  <a:gd name="T10" fmla="*/ 2147483646 w 50"/>
                  <a:gd name="T11" fmla="*/ 2147483646 h 40"/>
                  <a:gd name="T12" fmla="*/ 2147483646 w 50"/>
                  <a:gd name="T13" fmla="*/ 2147483646 h 40"/>
                  <a:gd name="T14" fmla="*/ 2147483646 w 50"/>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0">
                    <a:moveTo>
                      <a:pt x="19" y="29"/>
                    </a:moveTo>
                    <a:cubicBezTo>
                      <a:pt x="24" y="26"/>
                      <a:pt x="29" y="18"/>
                      <a:pt x="33" y="15"/>
                    </a:cubicBezTo>
                    <a:cubicBezTo>
                      <a:pt x="35" y="13"/>
                      <a:pt x="35" y="15"/>
                      <a:pt x="46" y="4"/>
                    </a:cubicBezTo>
                    <a:cubicBezTo>
                      <a:pt x="50" y="0"/>
                      <a:pt x="23" y="11"/>
                      <a:pt x="23" y="11"/>
                    </a:cubicBezTo>
                    <a:cubicBezTo>
                      <a:pt x="19" y="12"/>
                      <a:pt x="1" y="35"/>
                      <a:pt x="1" y="35"/>
                    </a:cubicBezTo>
                    <a:cubicBezTo>
                      <a:pt x="0" y="36"/>
                      <a:pt x="1" y="37"/>
                      <a:pt x="1" y="38"/>
                    </a:cubicBezTo>
                    <a:cubicBezTo>
                      <a:pt x="3" y="40"/>
                      <a:pt x="5" y="39"/>
                      <a:pt x="5" y="39"/>
                    </a:cubicBezTo>
                    <a:cubicBezTo>
                      <a:pt x="13" y="36"/>
                      <a:pt x="19" y="29"/>
                      <a:pt x="19" y="29"/>
                    </a:cubicBez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8" name="Freeform 339">
                <a:extLst>
                  <a:ext uri="{FF2B5EF4-FFF2-40B4-BE49-F238E27FC236}">
                    <a16:creationId xmlns:a16="http://schemas.microsoft.com/office/drawing/2014/main" id="{E9F83512-2840-789B-B3A9-0F72B67E801E}"/>
                  </a:ext>
                </a:extLst>
              </p:cNvPr>
              <p:cNvSpPr>
                <a:spLocks/>
              </p:cNvSpPr>
              <p:nvPr/>
            </p:nvSpPr>
            <p:spPr bwMode="auto">
              <a:xfrm>
                <a:off x="5751967" y="3459452"/>
                <a:ext cx="93250" cy="64558"/>
              </a:xfrm>
              <a:custGeom>
                <a:avLst/>
                <a:gdLst>
                  <a:gd name="T0" fmla="*/ 2147483646 w 22"/>
                  <a:gd name="T1" fmla="*/ 0 h 15"/>
                  <a:gd name="T2" fmla="*/ 2147483646 w 22"/>
                  <a:gd name="T3" fmla="*/ 2147483646 h 15"/>
                  <a:gd name="T4" fmla="*/ 2147483646 w 22"/>
                  <a:gd name="T5" fmla="*/ 2147483646 h 15"/>
                  <a:gd name="T6" fmla="*/ 2147483646 w 22"/>
                  <a:gd name="T7" fmla="*/ 2147483646 h 15"/>
                  <a:gd name="T8" fmla="*/ 2147483646 w 22"/>
                  <a:gd name="T9" fmla="*/ 2147483646 h 15"/>
                  <a:gd name="T10" fmla="*/ 2147483646 w 22"/>
                  <a:gd name="T11" fmla="*/ 2147483646 h 15"/>
                  <a:gd name="T12" fmla="*/ 2147483646 w 22"/>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5">
                    <a:moveTo>
                      <a:pt x="22" y="0"/>
                    </a:moveTo>
                    <a:cubicBezTo>
                      <a:pt x="22" y="0"/>
                      <a:pt x="14" y="1"/>
                      <a:pt x="10" y="3"/>
                    </a:cubicBezTo>
                    <a:cubicBezTo>
                      <a:pt x="5" y="6"/>
                      <a:pt x="3" y="7"/>
                      <a:pt x="1" y="9"/>
                    </a:cubicBezTo>
                    <a:cubicBezTo>
                      <a:pt x="0" y="10"/>
                      <a:pt x="0" y="11"/>
                      <a:pt x="1" y="13"/>
                    </a:cubicBezTo>
                    <a:cubicBezTo>
                      <a:pt x="2" y="15"/>
                      <a:pt x="5" y="15"/>
                      <a:pt x="5" y="15"/>
                    </a:cubicBezTo>
                    <a:cubicBezTo>
                      <a:pt x="8" y="15"/>
                      <a:pt x="14" y="10"/>
                      <a:pt x="14" y="10"/>
                    </a:cubicBezTo>
                    <a:lnTo>
                      <a:pt x="22" y="0"/>
                    </a:ln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69" name="Freeform 340">
                <a:extLst>
                  <a:ext uri="{FF2B5EF4-FFF2-40B4-BE49-F238E27FC236}">
                    <a16:creationId xmlns:a16="http://schemas.microsoft.com/office/drawing/2014/main" id="{DB495E8A-098F-D783-01B8-B43A337CE5C7}"/>
                  </a:ext>
                </a:extLst>
              </p:cNvPr>
              <p:cNvSpPr>
                <a:spLocks/>
              </p:cNvSpPr>
              <p:nvPr/>
            </p:nvSpPr>
            <p:spPr bwMode="auto">
              <a:xfrm>
                <a:off x="5717896" y="3416414"/>
                <a:ext cx="93250" cy="89663"/>
              </a:xfrm>
              <a:custGeom>
                <a:avLst/>
                <a:gdLst>
                  <a:gd name="T0" fmla="*/ 2147483646 w 22"/>
                  <a:gd name="T1" fmla="*/ 2147483646 h 21"/>
                  <a:gd name="T2" fmla="*/ 2147483646 w 22"/>
                  <a:gd name="T3" fmla="*/ 2147483646 h 21"/>
                  <a:gd name="T4" fmla="*/ 2147483646 w 22"/>
                  <a:gd name="T5" fmla="*/ 0 h 21"/>
                  <a:gd name="T6" fmla="*/ 2147483646 w 22"/>
                  <a:gd name="T7" fmla="*/ 2147483646 h 21"/>
                  <a:gd name="T8" fmla="*/ 2147483646 w 22"/>
                  <a:gd name="T9" fmla="*/ 2147483646 h 21"/>
                  <a:gd name="T10" fmla="*/ 2147483646 w 22"/>
                  <a:gd name="T11" fmla="*/ 2147483646 h 21"/>
                  <a:gd name="T12" fmla="*/ 2147483646 w 22"/>
                  <a:gd name="T13" fmla="*/ 2147483646 h 21"/>
                  <a:gd name="T14" fmla="*/ 2147483646 w 22"/>
                  <a:gd name="T15" fmla="*/ 2147483646 h 21"/>
                  <a:gd name="T16" fmla="*/ 2147483646 w 22"/>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1">
                    <a:moveTo>
                      <a:pt x="12" y="18"/>
                    </a:moveTo>
                    <a:cubicBezTo>
                      <a:pt x="22" y="10"/>
                      <a:pt x="22" y="10"/>
                      <a:pt x="22" y="10"/>
                    </a:cubicBezTo>
                    <a:cubicBezTo>
                      <a:pt x="19" y="0"/>
                      <a:pt x="19" y="0"/>
                      <a:pt x="19" y="0"/>
                    </a:cubicBezTo>
                    <a:cubicBezTo>
                      <a:pt x="9" y="6"/>
                      <a:pt x="9" y="6"/>
                      <a:pt x="9" y="6"/>
                    </a:cubicBezTo>
                    <a:cubicBezTo>
                      <a:pt x="11" y="6"/>
                      <a:pt x="9" y="8"/>
                      <a:pt x="9" y="8"/>
                    </a:cubicBezTo>
                    <a:cubicBezTo>
                      <a:pt x="5" y="11"/>
                      <a:pt x="4" y="11"/>
                      <a:pt x="3" y="13"/>
                    </a:cubicBezTo>
                    <a:cubicBezTo>
                      <a:pt x="0" y="15"/>
                      <a:pt x="0" y="17"/>
                      <a:pt x="1" y="18"/>
                    </a:cubicBezTo>
                    <a:cubicBezTo>
                      <a:pt x="3" y="21"/>
                      <a:pt x="5" y="21"/>
                      <a:pt x="5" y="21"/>
                    </a:cubicBezTo>
                    <a:cubicBezTo>
                      <a:pt x="9" y="20"/>
                      <a:pt x="12" y="18"/>
                      <a:pt x="12" y="18"/>
                    </a:cubicBez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0" name="Freeform 341">
                <a:extLst>
                  <a:ext uri="{FF2B5EF4-FFF2-40B4-BE49-F238E27FC236}">
                    <a16:creationId xmlns:a16="http://schemas.microsoft.com/office/drawing/2014/main" id="{A871D466-8960-6923-99A1-EB9F17E7A525}"/>
                  </a:ext>
                </a:extLst>
              </p:cNvPr>
              <p:cNvSpPr>
                <a:spLocks/>
              </p:cNvSpPr>
              <p:nvPr/>
            </p:nvSpPr>
            <p:spPr bwMode="auto">
              <a:xfrm>
                <a:off x="5757348" y="3307024"/>
                <a:ext cx="236711" cy="195466"/>
              </a:xfrm>
              <a:custGeom>
                <a:avLst/>
                <a:gdLst>
                  <a:gd name="T0" fmla="*/ 2147483646 w 132"/>
                  <a:gd name="T1" fmla="*/ 0 h 109"/>
                  <a:gd name="T2" fmla="*/ 2147483646 w 132"/>
                  <a:gd name="T3" fmla="*/ 2147483646 h 109"/>
                  <a:gd name="T4" fmla="*/ 2147483646 w 132"/>
                  <a:gd name="T5" fmla="*/ 2147483646 h 109"/>
                  <a:gd name="T6" fmla="*/ 2147483646 w 132"/>
                  <a:gd name="T7" fmla="*/ 2147483646 h 109"/>
                  <a:gd name="T8" fmla="*/ 2147483646 w 132"/>
                  <a:gd name="T9" fmla="*/ 2147483646 h 109"/>
                  <a:gd name="T10" fmla="*/ 2147483646 w 132"/>
                  <a:gd name="T11" fmla="*/ 2147483646 h 109"/>
                  <a:gd name="T12" fmla="*/ 0 w 132"/>
                  <a:gd name="T13" fmla="*/ 2147483646 h 109"/>
                  <a:gd name="T14" fmla="*/ 2147483646 w 132"/>
                  <a:gd name="T15" fmla="*/ 2147483646 h 109"/>
                  <a:gd name="T16" fmla="*/ 2147483646 w 132"/>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109">
                    <a:moveTo>
                      <a:pt x="102" y="0"/>
                    </a:moveTo>
                    <a:lnTo>
                      <a:pt x="132" y="43"/>
                    </a:lnTo>
                    <a:lnTo>
                      <a:pt x="73" y="76"/>
                    </a:lnTo>
                    <a:lnTo>
                      <a:pt x="12" y="109"/>
                    </a:lnTo>
                    <a:lnTo>
                      <a:pt x="2" y="92"/>
                    </a:lnTo>
                    <a:lnTo>
                      <a:pt x="4" y="76"/>
                    </a:lnTo>
                    <a:lnTo>
                      <a:pt x="0" y="78"/>
                    </a:lnTo>
                    <a:lnTo>
                      <a:pt x="21" y="28"/>
                    </a:lnTo>
                    <a:lnTo>
                      <a:pt x="102" y="0"/>
                    </a:lnTo>
                    <a:close/>
                  </a:path>
                </a:pathLst>
              </a:custGeom>
              <a:solidFill>
                <a:srgbClr val="F0D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1" name="Freeform 342">
                <a:extLst>
                  <a:ext uri="{FF2B5EF4-FFF2-40B4-BE49-F238E27FC236}">
                    <a16:creationId xmlns:a16="http://schemas.microsoft.com/office/drawing/2014/main" id="{7087D0CE-467E-FA97-4679-206FC352F092}"/>
                  </a:ext>
                </a:extLst>
              </p:cNvPr>
              <p:cNvSpPr>
                <a:spLocks/>
              </p:cNvSpPr>
              <p:nvPr/>
            </p:nvSpPr>
            <p:spPr bwMode="auto">
              <a:xfrm>
                <a:off x="5863150" y="3260399"/>
                <a:ext cx="161394" cy="173947"/>
              </a:xfrm>
              <a:custGeom>
                <a:avLst/>
                <a:gdLst>
                  <a:gd name="T0" fmla="*/ 2147483646 w 38"/>
                  <a:gd name="T1" fmla="*/ 2147483646 h 41"/>
                  <a:gd name="T2" fmla="*/ 2147483646 w 38"/>
                  <a:gd name="T3" fmla="*/ 2147483646 h 41"/>
                  <a:gd name="T4" fmla="*/ 0 w 38"/>
                  <a:gd name="T5" fmla="*/ 2147483646 h 41"/>
                  <a:gd name="T6" fmla="*/ 2147483646 w 38"/>
                  <a:gd name="T7" fmla="*/ 0 h 41"/>
                  <a:gd name="T8" fmla="*/ 2147483646 w 38"/>
                  <a:gd name="T9" fmla="*/ 2147483646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1">
                    <a:moveTo>
                      <a:pt x="38" y="29"/>
                    </a:moveTo>
                    <a:cubicBezTo>
                      <a:pt x="29" y="36"/>
                      <a:pt x="23" y="41"/>
                      <a:pt x="23" y="41"/>
                    </a:cubicBezTo>
                    <a:cubicBezTo>
                      <a:pt x="0" y="9"/>
                      <a:pt x="0" y="9"/>
                      <a:pt x="0" y="9"/>
                    </a:cubicBezTo>
                    <a:cubicBezTo>
                      <a:pt x="0" y="9"/>
                      <a:pt x="4" y="6"/>
                      <a:pt x="10" y="0"/>
                    </a:cubicBezTo>
                    <a:lnTo>
                      <a:pt x="3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2" name="Freeform 343">
                <a:extLst>
                  <a:ext uri="{FF2B5EF4-FFF2-40B4-BE49-F238E27FC236}">
                    <a16:creationId xmlns:a16="http://schemas.microsoft.com/office/drawing/2014/main" id="{31183D0E-7851-C1F7-B5AE-52BDC831FAC4}"/>
                  </a:ext>
                </a:extLst>
              </p:cNvPr>
              <p:cNvSpPr>
                <a:spLocks/>
              </p:cNvSpPr>
              <p:nvPr/>
            </p:nvSpPr>
            <p:spPr bwMode="auto">
              <a:xfrm>
                <a:off x="5872117" y="2742146"/>
                <a:ext cx="416038" cy="688614"/>
              </a:xfrm>
              <a:custGeom>
                <a:avLst/>
                <a:gdLst>
                  <a:gd name="T0" fmla="*/ 2147483646 w 98"/>
                  <a:gd name="T1" fmla="*/ 2147483646 h 162"/>
                  <a:gd name="T2" fmla="*/ 2147483646 w 98"/>
                  <a:gd name="T3" fmla="*/ 2147483646 h 162"/>
                  <a:gd name="T4" fmla="*/ 2147483646 w 98"/>
                  <a:gd name="T5" fmla="*/ 2147483646 h 162"/>
                  <a:gd name="T6" fmla="*/ 0 w 98"/>
                  <a:gd name="T7" fmla="*/ 2147483646 h 162"/>
                  <a:gd name="T8" fmla="*/ 2147483646 w 98"/>
                  <a:gd name="T9" fmla="*/ 2147483646 h 162"/>
                  <a:gd name="T10" fmla="*/ 2147483646 w 98"/>
                  <a:gd name="T11" fmla="*/ 2147483646 h 162"/>
                  <a:gd name="T12" fmla="*/ 2147483646 w 98"/>
                  <a:gd name="T13" fmla="*/ 0 h 162"/>
                  <a:gd name="T14" fmla="*/ 2147483646 w 98"/>
                  <a:gd name="T15" fmla="*/ 2147483646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162">
                    <a:moveTo>
                      <a:pt x="95" y="60"/>
                    </a:moveTo>
                    <a:cubicBezTo>
                      <a:pt x="91" y="102"/>
                      <a:pt x="83" y="112"/>
                      <a:pt x="76" y="119"/>
                    </a:cubicBezTo>
                    <a:cubicBezTo>
                      <a:pt x="71" y="124"/>
                      <a:pt x="24" y="162"/>
                      <a:pt x="24" y="162"/>
                    </a:cubicBezTo>
                    <a:cubicBezTo>
                      <a:pt x="0" y="129"/>
                      <a:pt x="0" y="129"/>
                      <a:pt x="0" y="129"/>
                    </a:cubicBezTo>
                    <a:cubicBezTo>
                      <a:pt x="0" y="129"/>
                      <a:pt x="38" y="98"/>
                      <a:pt x="43" y="91"/>
                    </a:cubicBezTo>
                    <a:cubicBezTo>
                      <a:pt x="47" y="86"/>
                      <a:pt x="54" y="47"/>
                      <a:pt x="32" y="40"/>
                    </a:cubicBezTo>
                    <a:cubicBezTo>
                      <a:pt x="84" y="0"/>
                      <a:pt x="84" y="0"/>
                      <a:pt x="84" y="0"/>
                    </a:cubicBezTo>
                    <a:cubicBezTo>
                      <a:pt x="84" y="0"/>
                      <a:pt x="98" y="28"/>
                      <a:pt x="95" y="6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3" name="Freeform 344">
                <a:extLst>
                  <a:ext uri="{FF2B5EF4-FFF2-40B4-BE49-F238E27FC236}">
                    <a16:creationId xmlns:a16="http://schemas.microsoft.com/office/drawing/2014/main" id="{568064E0-9873-75E0-A869-63861925757A}"/>
                  </a:ext>
                </a:extLst>
              </p:cNvPr>
              <p:cNvSpPr>
                <a:spLocks/>
              </p:cNvSpPr>
              <p:nvPr/>
            </p:nvSpPr>
            <p:spPr bwMode="auto">
              <a:xfrm>
                <a:off x="5872117" y="3251434"/>
                <a:ext cx="148842" cy="186500"/>
              </a:xfrm>
              <a:custGeom>
                <a:avLst/>
                <a:gdLst>
                  <a:gd name="T0" fmla="*/ 2147483646 w 35"/>
                  <a:gd name="T1" fmla="*/ 0 h 44"/>
                  <a:gd name="T2" fmla="*/ 0 w 35"/>
                  <a:gd name="T3" fmla="*/ 2147483646 h 44"/>
                  <a:gd name="T4" fmla="*/ 2147483646 w 35"/>
                  <a:gd name="T5" fmla="*/ 2147483646 h 44"/>
                  <a:gd name="T6" fmla="*/ 2147483646 w 35"/>
                  <a:gd name="T7" fmla="*/ 2147483646 h 44"/>
                  <a:gd name="T8" fmla="*/ 2147483646 w 35"/>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4">
                    <a:moveTo>
                      <a:pt x="10" y="0"/>
                    </a:moveTo>
                    <a:cubicBezTo>
                      <a:pt x="6" y="3"/>
                      <a:pt x="0" y="8"/>
                      <a:pt x="0" y="8"/>
                    </a:cubicBezTo>
                    <a:cubicBezTo>
                      <a:pt x="24" y="44"/>
                      <a:pt x="24" y="44"/>
                      <a:pt x="24" y="44"/>
                    </a:cubicBezTo>
                    <a:cubicBezTo>
                      <a:pt x="24" y="44"/>
                      <a:pt x="29" y="40"/>
                      <a:pt x="35" y="36"/>
                    </a:cubicBezTo>
                    <a:lnTo>
                      <a:pt x="10" y="0"/>
                    </a:lnTo>
                    <a:close/>
                  </a:path>
                </a:pathLst>
              </a:custGeom>
              <a:solidFill>
                <a:srgbClr val="FC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4" name="Freeform 345">
                <a:extLst>
                  <a:ext uri="{FF2B5EF4-FFF2-40B4-BE49-F238E27FC236}">
                    <a16:creationId xmlns:a16="http://schemas.microsoft.com/office/drawing/2014/main" id="{46A4633B-4E25-8BD1-A0DC-0CD3E84C3D66}"/>
                  </a:ext>
                </a:extLst>
              </p:cNvPr>
              <p:cNvSpPr>
                <a:spLocks/>
              </p:cNvSpPr>
              <p:nvPr/>
            </p:nvSpPr>
            <p:spPr bwMode="auto">
              <a:xfrm>
                <a:off x="5832665" y="2448051"/>
                <a:ext cx="464456" cy="459076"/>
              </a:xfrm>
              <a:custGeom>
                <a:avLst/>
                <a:gdLst>
                  <a:gd name="T0" fmla="*/ 2147483646 w 109"/>
                  <a:gd name="T1" fmla="*/ 2147483646 h 108"/>
                  <a:gd name="T2" fmla="*/ 2147483646 w 109"/>
                  <a:gd name="T3" fmla="*/ 2147483646 h 108"/>
                  <a:gd name="T4" fmla="*/ 2147483646 w 109"/>
                  <a:gd name="T5" fmla="*/ 2147483646 h 108"/>
                  <a:gd name="T6" fmla="*/ 2147483646 w 109"/>
                  <a:gd name="T7" fmla="*/ 2147483646 h 108"/>
                  <a:gd name="T8" fmla="*/ 2147483646 w 109"/>
                  <a:gd name="T9" fmla="*/ 2147483646 h 108"/>
                  <a:gd name="T10" fmla="*/ 2147483646 w 109"/>
                  <a:gd name="T11" fmla="*/ 2147483646 h 108"/>
                  <a:gd name="T12" fmla="*/ 2147483646 w 109"/>
                  <a:gd name="T13" fmla="*/ 2147483646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108">
                    <a:moveTo>
                      <a:pt x="25" y="25"/>
                    </a:moveTo>
                    <a:cubicBezTo>
                      <a:pt x="51" y="0"/>
                      <a:pt x="78" y="4"/>
                      <a:pt x="88" y="18"/>
                    </a:cubicBezTo>
                    <a:cubicBezTo>
                      <a:pt x="92" y="25"/>
                      <a:pt x="94" y="35"/>
                      <a:pt x="101" y="36"/>
                    </a:cubicBezTo>
                    <a:cubicBezTo>
                      <a:pt x="109" y="36"/>
                      <a:pt x="106" y="63"/>
                      <a:pt x="86" y="84"/>
                    </a:cubicBezTo>
                    <a:cubicBezTo>
                      <a:pt x="66" y="105"/>
                      <a:pt x="43" y="108"/>
                      <a:pt x="27" y="99"/>
                    </a:cubicBezTo>
                    <a:cubicBezTo>
                      <a:pt x="24" y="97"/>
                      <a:pt x="21" y="95"/>
                      <a:pt x="19" y="92"/>
                    </a:cubicBezTo>
                    <a:cubicBezTo>
                      <a:pt x="2" y="76"/>
                      <a:pt x="0" y="49"/>
                      <a:pt x="25" y="25"/>
                    </a:cubicBezTo>
                    <a:close/>
                  </a:path>
                </a:pathLst>
              </a:custGeom>
              <a:solidFill>
                <a:srgbClr val="DFB2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5" name="Freeform 346">
                <a:extLst>
                  <a:ext uri="{FF2B5EF4-FFF2-40B4-BE49-F238E27FC236}">
                    <a16:creationId xmlns:a16="http://schemas.microsoft.com/office/drawing/2014/main" id="{4EFD848A-1180-8220-91B6-2557F312C7DD}"/>
                  </a:ext>
                </a:extLst>
              </p:cNvPr>
              <p:cNvSpPr>
                <a:spLocks/>
              </p:cNvSpPr>
              <p:nvPr/>
            </p:nvSpPr>
            <p:spPr bwMode="auto">
              <a:xfrm>
                <a:off x="5866736" y="2453430"/>
                <a:ext cx="425004" cy="428591"/>
              </a:xfrm>
              <a:custGeom>
                <a:avLst/>
                <a:gdLst>
                  <a:gd name="T0" fmla="*/ 2147483646 w 100"/>
                  <a:gd name="T1" fmla="*/ 2147483646 h 101"/>
                  <a:gd name="T2" fmla="*/ 2147483646 w 100"/>
                  <a:gd name="T3" fmla="*/ 2147483646 h 101"/>
                  <a:gd name="T4" fmla="*/ 2147483646 w 100"/>
                  <a:gd name="T5" fmla="*/ 2147483646 h 101"/>
                  <a:gd name="T6" fmla="*/ 0 w 100"/>
                  <a:gd name="T7" fmla="*/ 2147483646 h 101"/>
                  <a:gd name="T8" fmla="*/ 2147483646 w 100"/>
                  <a:gd name="T9" fmla="*/ 2147483646 h 101"/>
                  <a:gd name="T10" fmla="*/ 2147483646 w 100"/>
                  <a:gd name="T11" fmla="*/ 2147483646 h 101"/>
                  <a:gd name="T12" fmla="*/ 2147483646 w 100"/>
                  <a:gd name="T13" fmla="*/ 2147483646 h 101"/>
                  <a:gd name="T14" fmla="*/ 2147483646 w 100"/>
                  <a:gd name="T15" fmla="*/ 2147483646 h 101"/>
                  <a:gd name="T16" fmla="*/ 2147483646 w 100"/>
                  <a:gd name="T17" fmla="*/ 2147483646 h 101"/>
                  <a:gd name="T18" fmla="*/ 2147483646 w 100"/>
                  <a:gd name="T19" fmla="*/ 2147483646 h 101"/>
                  <a:gd name="T20" fmla="*/ 2147483646 w 100"/>
                  <a:gd name="T21" fmla="*/ 2147483646 h 101"/>
                  <a:gd name="T22" fmla="*/ 2147483646 w 100"/>
                  <a:gd name="T23" fmla="*/ 2147483646 h 101"/>
                  <a:gd name="T24" fmla="*/ 2147483646 w 100"/>
                  <a:gd name="T25" fmla="*/ 2147483646 h 101"/>
                  <a:gd name="T26" fmla="*/ 2147483646 w 100"/>
                  <a:gd name="T27" fmla="*/ 2147483646 h 101"/>
                  <a:gd name="T28" fmla="*/ 2147483646 w 100"/>
                  <a:gd name="T29" fmla="*/ 2147483646 h 101"/>
                  <a:gd name="T30" fmla="*/ 2147483646 w 100"/>
                  <a:gd name="T31" fmla="*/ 2147483646 h 101"/>
                  <a:gd name="T32" fmla="*/ 2147483646 w 100"/>
                  <a:gd name="T33" fmla="*/ 2147483646 h 101"/>
                  <a:gd name="T34" fmla="*/ 2147483646 w 100"/>
                  <a:gd name="T35" fmla="*/ 2147483646 h 101"/>
                  <a:gd name="T36" fmla="*/ 2147483646 w 100"/>
                  <a:gd name="T37" fmla="*/ 2147483646 h 101"/>
                  <a:gd name="T38" fmla="*/ 2147483646 w 100"/>
                  <a:gd name="T39" fmla="*/ 2147483646 h 101"/>
                  <a:gd name="T40" fmla="*/ 2147483646 w 100"/>
                  <a:gd name="T41" fmla="*/ 2147483646 h 101"/>
                  <a:gd name="T42" fmla="*/ 2147483646 w 100"/>
                  <a:gd name="T43" fmla="*/ 2147483646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 h="101">
                    <a:moveTo>
                      <a:pt x="19" y="91"/>
                    </a:moveTo>
                    <a:cubicBezTo>
                      <a:pt x="15" y="89"/>
                      <a:pt x="14" y="86"/>
                      <a:pt x="10" y="81"/>
                    </a:cubicBezTo>
                    <a:cubicBezTo>
                      <a:pt x="7" y="77"/>
                      <a:pt x="5" y="74"/>
                      <a:pt x="3" y="70"/>
                    </a:cubicBezTo>
                    <a:cubicBezTo>
                      <a:pt x="1" y="65"/>
                      <a:pt x="0" y="60"/>
                      <a:pt x="0" y="55"/>
                    </a:cubicBezTo>
                    <a:cubicBezTo>
                      <a:pt x="0" y="51"/>
                      <a:pt x="1" y="47"/>
                      <a:pt x="2" y="42"/>
                    </a:cubicBezTo>
                    <a:cubicBezTo>
                      <a:pt x="4" y="38"/>
                      <a:pt x="6" y="34"/>
                      <a:pt x="9" y="30"/>
                    </a:cubicBezTo>
                    <a:cubicBezTo>
                      <a:pt x="11" y="26"/>
                      <a:pt x="14" y="22"/>
                      <a:pt x="17" y="19"/>
                    </a:cubicBezTo>
                    <a:cubicBezTo>
                      <a:pt x="21" y="15"/>
                      <a:pt x="24" y="12"/>
                      <a:pt x="28" y="9"/>
                    </a:cubicBezTo>
                    <a:cubicBezTo>
                      <a:pt x="32" y="6"/>
                      <a:pt x="37" y="4"/>
                      <a:pt x="41" y="3"/>
                    </a:cubicBezTo>
                    <a:cubicBezTo>
                      <a:pt x="48" y="0"/>
                      <a:pt x="53" y="1"/>
                      <a:pt x="55" y="1"/>
                    </a:cubicBezTo>
                    <a:cubicBezTo>
                      <a:pt x="58" y="2"/>
                      <a:pt x="64" y="2"/>
                      <a:pt x="71" y="6"/>
                    </a:cubicBezTo>
                    <a:cubicBezTo>
                      <a:pt x="75" y="8"/>
                      <a:pt x="80" y="11"/>
                      <a:pt x="85" y="15"/>
                    </a:cubicBezTo>
                    <a:cubicBezTo>
                      <a:pt x="90" y="20"/>
                      <a:pt x="93" y="25"/>
                      <a:pt x="95" y="29"/>
                    </a:cubicBezTo>
                    <a:cubicBezTo>
                      <a:pt x="99" y="36"/>
                      <a:pt x="100" y="41"/>
                      <a:pt x="100" y="45"/>
                    </a:cubicBezTo>
                    <a:cubicBezTo>
                      <a:pt x="100" y="47"/>
                      <a:pt x="100" y="51"/>
                      <a:pt x="98" y="58"/>
                    </a:cubicBezTo>
                    <a:cubicBezTo>
                      <a:pt x="97" y="62"/>
                      <a:pt x="95" y="67"/>
                      <a:pt x="92" y="72"/>
                    </a:cubicBezTo>
                    <a:cubicBezTo>
                      <a:pt x="90" y="76"/>
                      <a:pt x="87" y="79"/>
                      <a:pt x="83" y="83"/>
                    </a:cubicBezTo>
                    <a:cubicBezTo>
                      <a:pt x="80" y="86"/>
                      <a:pt x="75" y="89"/>
                      <a:pt x="72" y="92"/>
                    </a:cubicBezTo>
                    <a:cubicBezTo>
                      <a:pt x="68" y="95"/>
                      <a:pt x="64" y="97"/>
                      <a:pt x="60" y="99"/>
                    </a:cubicBezTo>
                    <a:cubicBezTo>
                      <a:pt x="55" y="100"/>
                      <a:pt x="51" y="101"/>
                      <a:pt x="47" y="101"/>
                    </a:cubicBezTo>
                    <a:cubicBezTo>
                      <a:pt x="42" y="101"/>
                      <a:pt x="37" y="99"/>
                      <a:pt x="32" y="98"/>
                    </a:cubicBezTo>
                    <a:cubicBezTo>
                      <a:pt x="28" y="96"/>
                      <a:pt x="23" y="94"/>
                      <a:pt x="19" y="91"/>
                    </a:cubicBezTo>
                    <a:close/>
                  </a:path>
                </a:pathLst>
              </a:custGeom>
              <a:solidFill>
                <a:srgbClr val="4D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6" name="Freeform 347">
                <a:extLst>
                  <a:ext uri="{FF2B5EF4-FFF2-40B4-BE49-F238E27FC236}">
                    <a16:creationId xmlns:a16="http://schemas.microsoft.com/office/drawing/2014/main" id="{0014A1A5-AFF4-8820-02EC-92DA3491077B}"/>
                  </a:ext>
                </a:extLst>
              </p:cNvPr>
              <p:cNvSpPr>
                <a:spLocks/>
              </p:cNvSpPr>
              <p:nvPr/>
            </p:nvSpPr>
            <p:spPr bwMode="auto">
              <a:xfrm>
                <a:off x="5866736" y="2453430"/>
                <a:ext cx="430384" cy="304855"/>
              </a:xfrm>
              <a:custGeom>
                <a:avLst/>
                <a:gdLst>
                  <a:gd name="T0" fmla="*/ 2147483646 w 101"/>
                  <a:gd name="T1" fmla="*/ 2147483646 h 72"/>
                  <a:gd name="T2" fmla="*/ 2147483646 w 101"/>
                  <a:gd name="T3" fmla="*/ 2147483646 h 72"/>
                  <a:gd name="T4" fmla="*/ 2147483646 w 101"/>
                  <a:gd name="T5" fmla="*/ 2147483646 h 72"/>
                  <a:gd name="T6" fmla="*/ 2147483646 w 101"/>
                  <a:gd name="T7" fmla="*/ 2147483646 h 72"/>
                  <a:gd name="T8" fmla="*/ 2147483646 w 101"/>
                  <a:gd name="T9" fmla="*/ 2147483646 h 72"/>
                  <a:gd name="T10" fmla="*/ 2147483646 w 101"/>
                  <a:gd name="T11" fmla="*/ 2147483646 h 72"/>
                  <a:gd name="T12" fmla="*/ 2147483646 w 101"/>
                  <a:gd name="T13" fmla="*/ 2147483646 h 72"/>
                  <a:gd name="T14" fmla="*/ 2147483646 w 101"/>
                  <a:gd name="T15" fmla="*/ 2147483646 h 72"/>
                  <a:gd name="T16" fmla="*/ 2147483646 w 101"/>
                  <a:gd name="T17" fmla="*/ 2147483646 h 72"/>
                  <a:gd name="T18" fmla="*/ 2147483646 w 101"/>
                  <a:gd name="T19" fmla="*/ 2147483646 h 72"/>
                  <a:gd name="T20" fmla="*/ 2147483646 w 101"/>
                  <a:gd name="T21" fmla="*/ 2147483646 h 72"/>
                  <a:gd name="T22" fmla="*/ 2147483646 w 101"/>
                  <a:gd name="T23" fmla="*/ 2147483646 h 72"/>
                  <a:gd name="T24" fmla="*/ 2147483646 w 101"/>
                  <a:gd name="T25" fmla="*/ 2147483646 h 72"/>
                  <a:gd name="T26" fmla="*/ 2147483646 w 101"/>
                  <a:gd name="T27" fmla="*/ 2147483646 h 72"/>
                  <a:gd name="T28" fmla="*/ 0 w 101"/>
                  <a:gd name="T29" fmla="*/ 2147483646 h 72"/>
                  <a:gd name="T30" fmla="*/ 2147483646 w 101"/>
                  <a:gd name="T31" fmla="*/ 2147483646 h 72"/>
                  <a:gd name="T32" fmla="*/ 2147483646 w 101"/>
                  <a:gd name="T33" fmla="*/ 2147483646 h 72"/>
                  <a:gd name="T34" fmla="*/ 2147483646 w 101"/>
                  <a:gd name="T35" fmla="*/ 2147483646 h 72"/>
                  <a:gd name="T36" fmla="*/ 2147483646 w 101"/>
                  <a:gd name="T37" fmla="*/ 2147483646 h 72"/>
                  <a:gd name="T38" fmla="*/ 2147483646 w 101"/>
                  <a:gd name="T39" fmla="*/ 2147483646 h 72"/>
                  <a:gd name="T40" fmla="*/ 2147483646 w 101"/>
                  <a:gd name="T41" fmla="*/ 2147483646 h 72"/>
                  <a:gd name="T42" fmla="*/ 2147483646 w 101"/>
                  <a:gd name="T43" fmla="*/ 2147483646 h 72"/>
                  <a:gd name="T44" fmla="*/ 2147483646 w 101"/>
                  <a:gd name="T45" fmla="*/ 2147483646 h 72"/>
                  <a:gd name="T46" fmla="*/ 2147483646 w 101"/>
                  <a:gd name="T47" fmla="*/ 2147483646 h 72"/>
                  <a:gd name="T48" fmla="*/ 2147483646 w 101"/>
                  <a:gd name="T49" fmla="*/ 2147483646 h 72"/>
                  <a:gd name="T50" fmla="*/ 2147483646 w 101"/>
                  <a:gd name="T51" fmla="*/ 2147483646 h 72"/>
                  <a:gd name="T52" fmla="*/ 2147483646 w 101"/>
                  <a:gd name="T53" fmla="*/ 2147483646 h 72"/>
                  <a:gd name="T54" fmla="*/ 2147483646 w 101"/>
                  <a:gd name="T55" fmla="*/ 2147483646 h 72"/>
                  <a:gd name="T56" fmla="*/ 2147483646 w 101"/>
                  <a:gd name="T57" fmla="*/ 2147483646 h 72"/>
                  <a:gd name="T58" fmla="*/ 2147483646 w 101"/>
                  <a:gd name="T59" fmla="*/ 2147483646 h 72"/>
                  <a:gd name="T60" fmla="*/ 2147483646 w 101"/>
                  <a:gd name="T61" fmla="*/ 2147483646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 h="72">
                    <a:moveTo>
                      <a:pt x="99" y="40"/>
                    </a:moveTo>
                    <a:cubicBezTo>
                      <a:pt x="99" y="39"/>
                      <a:pt x="99" y="39"/>
                      <a:pt x="99" y="38"/>
                    </a:cubicBezTo>
                    <a:cubicBezTo>
                      <a:pt x="99" y="38"/>
                      <a:pt x="99" y="38"/>
                      <a:pt x="99" y="38"/>
                    </a:cubicBezTo>
                    <a:cubicBezTo>
                      <a:pt x="99" y="38"/>
                      <a:pt x="99" y="37"/>
                      <a:pt x="99" y="37"/>
                    </a:cubicBezTo>
                    <a:cubicBezTo>
                      <a:pt x="98" y="37"/>
                      <a:pt x="98" y="37"/>
                      <a:pt x="98" y="37"/>
                    </a:cubicBezTo>
                    <a:cubicBezTo>
                      <a:pt x="98" y="34"/>
                      <a:pt x="97" y="31"/>
                      <a:pt x="95" y="28"/>
                    </a:cubicBezTo>
                    <a:cubicBezTo>
                      <a:pt x="93" y="24"/>
                      <a:pt x="90" y="20"/>
                      <a:pt x="85" y="15"/>
                    </a:cubicBezTo>
                    <a:cubicBezTo>
                      <a:pt x="80" y="10"/>
                      <a:pt x="75" y="7"/>
                      <a:pt x="71" y="5"/>
                    </a:cubicBezTo>
                    <a:cubicBezTo>
                      <a:pt x="64" y="1"/>
                      <a:pt x="58" y="1"/>
                      <a:pt x="55" y="1"/>
                    </a:cubicBezTo>
                    <a:cubicBezTo>
                      <a:pt x="53" y="1"/>
                      <a:pt x="48" y="0"/>
                      <a:pt x="40" y="3"/>
                    </a:cubicBezTo>
                    <a:cubicBezTo>
                      <a:pt x="37" y="4"/>
                      <a:pt x="32" y="6"/>
                      <a:pt x="28" y="9"/>
                    </a:cubicBezTo>
                    <a:cubicBezTo>
                      <a:pt x="24" y="11"/>
                      <a:pt x="21" y="15"/>
                      <a:pt x="17" y="19"/>
                    </a:cubicBezTo>
                    <a:cubicBezTo>
                      <a:pt x="14" y="22"/>
                      <a:pt x="11" y="26"/>
                      <a:pt x="9" y="29"/>
                    </a:cubicBezTo>
                    <a:cubicBezTo>
                      <a:pt x="6" y="33"/>
                      <a:pt x="4" y="38"/>
                      <a:pt x="2" y="42"/>
                    </a:cubicBezTo>
                    <a:cubicBezTo>
                      <a:pt x="1" y="47"/>
                      <a:pt x="0" y="51"/>
                      <a:pt x="0" y="55"/>
                    </a:cubicBezTo>
                    <a:cubicBezTo>
                      <a:pt x="0" y="58"/>
                      <a:pt x="1" y="62"/>
                      <a:pt x="1" y="65"/>
                    </a:cubicBezTo>
                    <a:cubicBezTo>
                      <a:pt x="3" y="65"/>
                      <a:pt x="4" y="64"/>
                      <a:pt x="5" y="61"/>
                    </a:cubicBezTo>
                    <a:cubicBezTo>
                      <a:pt x="5" y="53"/>
                      <a:pt x="6" y="50"/>
                      <a:pt x="9" y="45"/>
                    </a:cubicBezTo>
                    <a:cubicBezTo>
                      <a:pt x="11" y="41"/>
                      <a:pt x="18" y="37"/>
                      <a:pt x="21" y="33"/>
                    </a:cubicBezTo>
                    <a:cubicBezTo>
                      <a:pt x="25" y="29"/>
                      <a:pt x="26" y="25"/>
                      <a:pt x="30" y="21"/>
                    </a:cubicBezTo>
                    <a:cubicBezTo>
                      <a:pt x="34" y="17"/>
                      <a:pt x="38" y="15"/>
                      <a:pt x="43" y="13"/>
                    </a:cubicBezTo>
                    <a:cubicBezTo>
                      <a:pt x="47" y="11"/>
                      <a:pt x="51" y="11"/>
                      <a:pt x="55" y="11"/>
                    </a:cubicBezTo>
                    <a:cubicBezTo>
                      <a:pt x="61" y="11"/>
                      <a:pt x="65" y="12"/>
                      <a:pt x="69" y="14"/>
                    </a:cubicBezTo>
                    <a:cubicBezTo>
                      <a:pt x="74" y="17"/>
                      <a:pt x="77" y="20"/>
                      <a:pt x="81" y="24"/>
                    </a:cubicBezTo>
                    <a:cubicBezTo>
                      <a:pt x="81" y="25"/>
                      <a:pt x="82" y="25"/>
                      <a:pt x="83" y="26"/>
                    </a:cubicBezTo>
                    <a:cubicBezTo>
                      <a:pt x="83" y="26"/>
                      <a:pt x="83" y="26"/>
                      <a:pt x="83" y="26"/>
                    </a:cubicBezTo>
                    <a:cubicBezTo>
                      <a:pt x="91" y="33"/>
                      <a:pt x="92" y="43"/>
                      <a:pt x="91" y="50"/>
                    </a:cubicBezTo>
                    <a:cubicBezTo>
                      <a:pt x="90" y="57"/>
                      <a:pt x="89" y="59"/>
                      <a:pt x="89" y="66"/>
                    </a:cubicBezTo>
                    <a:cubicBezTo>
                      <a:pt x="89" y="68"/>
                      <a:pt x="90" y="70"/>
                      <a:pt x="91" y="71"/>
                    </a:cubicBezTo>
                    <a:cubicBezTo>
                      <a:pt x="93" y="72"/>
                      <a:pt x="94" y="69"/>
                      <a:pt x="95" y="68"/>
                    </a:cubicBezTo>
                    <a:cubicBezTo>
                      <a:pt x="100" y="57"/>
                      <a:pt x="101" y="48"/>
                      <a:pt x="99" y="40"/>
                    </a:cubicBezTo>
                    <a:close/>
                  </a:path>
                </a:pathLst>
              </a:custGeom>
              <a:solidFill>
                <a:srgbClr val="4039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7" name="Freeform 348">
                <a:extLst>
                  <a:ext uri="{FF2B5EF4-FFF2-40B4-BE49-F238E27FC236}">
                    <a16:creationId xmlns:a16="http://schemas.microsoft.com/office/drawing/2014/main" id="{1F138204-8910-3C99-597F-C1D723909611}"/>
                  </a:ext>
                </a:extLst>
              </p:cNvPr>
              <p:cNvSpPr>
                <a:spLocks/>
              </p:cNvSpPr>
              <p:nvPr/>
            </p:nvSpPr>
            <p:spPr bwMode="auto">
              <a:xfrm>
                <a:off x="3327473" y="5277823"/>
                <a:ext cx="190086" cy="60971"/>
              </a:xfrm>
              <a:custGeom>
                <a:avLst/>
                <a:gdLst>
                  <a:gd name="T0" fmla="*/ 2147483646 w 45"/>
                  <a:gd name="T1" fmla="*/ 0 h 14"/>
                  <a:gd name="T2" fmla="*/ 0 w 45"/>
                  <a:gd name="T3" fmla="*/ 2147483646 h 14"/>
                  <a:gd name="T4" fmla="*/ 2147483646 w 45"/>
                  <a:gd name="T5" fmla="*/ 2147483646 h 14"/>
                  <a:gd name="T6" fmla="*/ 2147483646 w 45"/>
                  <a:gd name="T7" fmla="*/ 2147483646 h 14"/>
                  <a:gd name="T8" fmla="*/ 2147483646 w 45"/>
                  <a:gd name="T9" fmla="*/ 2147483646 h 14"/>
                  <a:gd name="T10" fmla="*/ 2147483646 w 45"/>
                  <a:gd name="T11" fmla="*/ 2147483646 h 14"/>
                  <a:gd name="T12" fmla="*/ 2147483646 w 45"/>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4">
                    <a:moveTo>
                      <a:pt x="21" y="0"/>
                    </a:moveTo>
                    <a:cubicBezTo>
                      <a:pt x="0" y="10"/>
                      <a:pt x="0" y="10"/>
                      <a:pt x="0" y="10"/>
                    </a:cubicBezTo>
                    <a:cubicBezTo>
                      <a:pt x="8" y="12"/>
                      <a:pt x="20" y="10"/>
                      <a:pt x="20" y="10"/>
                    </a:cubicBezTo>
                    <a:cubicBezTo>
                      <a:pt x="20" y="10"/>
                      <a:pt x="40" y="14"/>
                      <a:pt x="43" y="11"/>
                    </a:cubicBezTo>
                    <a:cubicBezTo>
                      <a:pt x="43" y="11"/>
                      <a:pt x="45" y="8"/>
                      <a:pt x="43" y="7"/>
                    </a:cubicBezTo>
                    <a:cubicBezTo>
                      <a:pt x="41" y="5"/>
                      <a:pt x="38" y="5"/>
                      <a:pt x="33" y="4"/>
                    </a:cubicBezTo>
                    <a:cubicBezTo>
                      <a:pt x="29" y="3"/>
                      <a:pt x="22" y="1"/>
                      <a:pt x="21" y="0"/>
                    </a:cubicBez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8" name="Freeform 349">
                <a:extLst>
                  <a:ext uri="{FF2B5EF4-FFF2-40B4-BE49-F238E27FC236}">
                    <a16:creationId xmlns:a16="http://schemas.microsoft.com/office/drawing/2014/main" id="{D2D65BB8-3E76-0BD5-0979-882AE48430D5}"/>
                  </a:ext>
                </a:extLst>
              </p:cNvPr>
              <p:cNvSpPr>
                <a:spLocks/>
              </p:cNvSpPr>
              <p:nvPr/>
            </p:nvSpPr>
            <p:spPr bwMode="auto">
              <a:xfrm>
                <a:off x="3194771" y="5258097"/>
                <a:ext cx="242091" cy="109390"/>
              </a:xfrm>
              <a:custGeom>
                <a:avLst/>
                <a:gdLst>
                  <a:gd name="T0" fmla="*/ 2147483646 w 57"/>
                  <a:gd name="T1" fmla="*/ 2147483646 h 26"/>
                  <a:gd name="T2" fmla="*/ 2147483646 w 57"/>
                  <a:gd name="T3" fmla="*/ 0 h 26"/>
                  <a:gd name="T4" fmla="*/ 0 w 57"/>
                  <a:gd name="T5" fmla="*/ 2147483646 h 26"/>
                  <a:gd name="T6" fmla="*/ 2147483646 w 57"/>
                  <a:gd name="T7" fmla="*/ 2147483646 h 26"/>
                  <a:gd name="T8" fmla="*/ 2147483646 w 57"/>
                  <a:gd name="T9" fmla="*/ 2147483646 h 26"/>
                  <a:gd name="T10" fmla="*/ 2147483646 w 57"/>
                  <a:gd name="T11" fmla="*/ 2147483646 h 26"/>
                  <a:gd name="T12" fmla="*/ 2147483646 w 57"/>
                  <a:gd name="T13" fmla="*/ 2147483646 h 26"/>
                  <a:gd name="T14" fmla="*/ 2147483646 w 57"/>
                  <a:gd name="T15" fmla="*/ 2147483646 h 26"/>
                  <a:gd name="T16" fmla="*/ 2147483646 w 57"/>
                  <a:gd name="T17" fmla="*/ 2147483646 h 26"/>
                  <a:gd name="T18" fmla="*/ 2147483646 w 57"/>
                  <a:gd name="T19" fmla="*/ 2147483646 h 26"/>
                  <a:gd name="T20" fmla="*/ 2147483646 w 57"/>
                  <a:gd name="T21" fmla="*/ 2147483646 h 26"/>
                  <a:gd name="T22" fmla="*/ 2147483646 w 57"/>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6">
                    <a:moveTo>
                      <a:pt x="40" y="16"/>
                    </a:moveTo>
                    <a:cubicBezTo>
                      <a:pt x="30" y="0"/>
                      <a:pt x="30" y="0"/>
                      <a:pt x="30" y="0"/>
                    </a:cubicBezTo>
                    <a:cubicBezTo>
                      <a:pt x="0" y="6"/>
                      <a:pt x="0" y="6"/>
                      <a:pt x="0" y="6"/>
                    </a:cubicBezTo>
                    <a:cubicBezTo>
                      <a:pt x="17" y="12"/>
                      <a:pt x="17" y="12"/>
                      <a:pt x="17" y="12"/>
                    </a:cubicBezTo>
                    <a:cubicBezTo>
                      <a:pt x="17" y="12"/>
                      <a:pt x="27" y="19"/>
                      <a:pt x="29" y="21"/>
                    </a:cubicBezTo>
                    <a:cubicBezTo>
                      <a:pt x="32" y="23"/>
                      <a:pt x="35" y="23"/>
                      <a:pt x="37" y="23"/>
                    </a:cubicBezTo>
                    <a:cubicBezTo>
                      <a:pt x="38" y="24"/>
                      <a:pt x="40" y="24"/>
                      <a:pt x="43" y="25"/>
                    </a:cubicBezTo>
                    <a:cubicBezTo>
                      <a:pt x="45" y="26"/>
                      <a:pt x="47" y="25"/>
                      <a:pt x="47" y="25"/>
                    </a:cubicBezTo>
                    <a:cubicBezTo>
                      <a:pt x="50" y="23"/>
                      <a:pt x="55" y="23"/>
                      <a:pt x="55" y="23"/>
                    </a:cubicBezTo>
                    <a:cubicBezTo>
                      <a:pt x="57" y="22"/>
                      <a:pt x="56" y="20"/>
                      <a:pt x="56" y="20"/>
                    </a:cubicBezTo>
                    <a:cubicBezTo>
                      <a:pt x="53" y="16"/>
                      <a:pt x="46" y="18"/>
                      <a:pt x="46" y="18"/>
                    </a:cubicBezTo>
                    <a:cubicBezTo>
                      <a:pt x="43" y="16"/>
                      <a:pt x="40" y="16"/>
                      <a:pt x="40" y="16"/>
                    </a:cubicBez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79" name="Freeform 350">
                <a:extLst>
                  <a:ext uri="{FF2B5EF4-FFF2-40B4-BE49-F238E27FC236}">
                    <a16:creationId xmlns:a16="http://schemas.microsoft.com/office/drawing/2014/main" id="{A2DDBBA4-F688-02D4-4804-10222489B79A}"/>
                  </a:ext>
                </a:extLst>
              </p:cNvPr>
              <p:cNvSpPr>
                <a:spLocks/>
              </p:cNvSpPr>
              <p:nvPr/>
            </p:nvSpPr>
            <p:spPr bwMode="auto">
              <a:xfrm>
                <a:off x="3221671" y="5172020"/>
                <a:ext cx="236711" cy="55592"/>
              </a:xfrm>
              <a:custGeom>
                <a:avLst/>
                <a:gdLst>
                  <a:gd name="T0" fmla="*/ 2147483646 w 56"/>
                  <a:gd name="T1" fmla="*/ 2147483646 h 13"/>
                  <a:gd name="T2" fmla="*/ 2147483646 w 56"/>
                  <a:gd name="T3" fmla="*/ 2147483646 h 13"/>
                  <a:gd name="T4" fmla="*/ 0 w 56"/>
                  <a:gd name="T5" fmla="*/ 0 h 13"/>
                  <a:gd name="T6" fmla="*/ 2147483646 w 56"/>
                  <a:gd name="T7" fmla="*/ 2147483646 h 13"/>
                  <a:gd name="T8" fmla="*/ 2147483646 w 56"/>
                  <a:gd name="T9" fmla="*/ 2147483646 h 13"/>
                  <a:gd name="T10" fmla="*/ 2147483646 w 56"/>
                  <a:gd name="T11" fmla="*/ 2147483646 h 13"/>
                  <a:gd name="T12" fmla="*/ 2147483646 w 56"/>
                  <a:gd name="T13" fmla="*/ 2147483646 h 13"/>
                  <a:gd name="T14" fmla="*/ 2147483646 w 56"/>
                  <a:gd name="T15" fmla="*/ 214748364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13">
                    <a:moveTo>
                      <a:pt x="34" y="1"/>
                    </a:moveTo>
                    <a:cubicBezTo>
                      <a:pt x="29" y="0"/>
                      <a:pt x="22" y="3"/>
                      <a:pt x="16" y="2"/>
                    </a:cubicBezTo>
                    <a:cubicBezTo>
                      <a:pt x="14" y="2"/>
                      <a:pt x="0" y="0"/>
                      <a:pt x="0" y="0"/>
                    </a:cubicBezTo>
                    <a:cubicBezTo>
                      <a:pt x="21" y="11"/>
                      <a:pt x="21" y="11"/>
                      <a:pt x="21" y="11"/>
                    </a:cubicBezTo>
                    <a:cubicBezTo>
                      <a:pt x="24" y="13"/>
                      <a:pt x="54" y="11"/>
                      <a:pt x="54" y="11"/>
                    </a:cubicBezTo>
                    <a:cubicBezTo>
                      <a:pt x="55" y="11"/>
                      <a:pt x="55" y="9"/>
                      <a:pt x="55" y="9"/>
                    </a:cubicBezTo>
                    <a:cubicBezTo>
                      <a:pt x="56" y="6"/>
                      <a:pt x="53" y="5"/>
                      <a:pt x="53" y="5"/>
                    </a:cubicBezTo>
                    <a:cubicBezTo>
                      <a:pt x="46" y="2"/>
                      <a:pt x="34" y="1"/>
                      <a:pt x="34" y="1"/>
                    </a:cubicBez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0" name="Freeform 351">
                <a:extLst>
                  <a:ext uri="{FF2B5EF4-FFF2-40B4-BE49-F238E27FC236}">
                    <a16:creationId xmlns:a16="http://schemas.microsoft.com/office/drawing/2014/main" id="{C6C5CDE2-5B48-9784-EBBF-4CDAC59EDB18}"/>
                  </a:ext>
                </a:extLst>
              </p:cNvPr>
              <p:cNvSpPr>
                <a:spLocks/>
              </p:cNvSpPr>
              <p:nvPr/>
            </p:nvSpPr>
            <p:spPr bwMode="auto">
              <a:xfrm>
                <a:off x="3377684" y="5215059"/>
                <a:ext cx="102217" cy="43038"/>
              </a:xfrm>
              <a:custGeom>
                <a:avLst/>
                <a:gdLst>
                  <a:gd name="T0" fmla="*/ 0 w 24"/>
                  <a:gd name="T1" fmla="*/ 2147483646 h 10"/>
                  <a:gd name="T2" fmla="*/ 2147483646 w 24"/>
                  <a:gd name="T3" fmla="*/ 2147483646 h 10"/>
                  <a:gd name="T4" fmla="*/ 2147483646 w 24"/>
                  <a:gd name="T5" fmla="*/ 2147483646 h 10"/>
                  <a:gd name="T6" fmla="*/ 2147483646 w 24"/>
                  <a:gd name="T7" fmla="*/ 2147483646 h 10"/>
                  <a:gd name="T8" fmla="*/ 2147483646 w 24"/>
                  <a:gd name="T9" fmla="*/ 2147483646 h 10"/>
                  <a:gd name="T10" fmla="*/ 2147483646 w 24"/>
                  <a:gd name="T11" fmla="*/ 0 h 10"/>
                  <a:gd name="T12" fmla="*/ 0 w 24"/>
                  <a:gd name="T13" fmla="*/ 214748364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0">
                    <a:moveTo>
                      <a:pt x="0" y="1"/>
                    </a:moveTo>
                    <a:cubicBezTo>
                      <a:pt x="0" y="1"/>
                      <a:pt x="7" y="6"/>
                      <a:pt x="11" y="8"/>
                    </a:cubicBezTo>
                    <a:cubicBezTo>
                      <a:pt x="16" y="9"/>
                      <a:pt x="19" y="10"/>
                      <a:pt x="21" y="10"/>
                    </a:cubicBezTo>
                    <a:cubicBezTo>
                      <a:pt x="23" y="10"/>
                      <a:pt x="23" y="9"/>
                      <a:pt x="24" y="7"/>
                    </a:cubicBezTo>
                    <a:cubicBezTo>
                      <a:pt x="24" y="5"/>
                      <a:pt x="23" y="3"/>
                      <a:pt x="23" y="3"/>
                    </a:cubicBezTo>
                    <a:cubicBezTo>
                      <a:pt x="21" y="1"/>
                      <a:pt x="13" y="0"/>
                      <a:pt x="13" y="0"/>
                    </a:cubicBezTo>
                    <a:lnTo>
                      <a:pt x="0" y="1"/>
                    </a:ln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1" name="Freeform 352">
                <a:extLst>
                  <a:ext uri="{FF2B5EF4-FFF2-40B4-BE49-F238E27FC236}">
                    <a16:creationId xmlns:a16="http://schemas.microsoft.com/office/drawing/2014/main" id="{438E4A83-4DE2-6599-791E-D32820E09493}"/>
                  </a:ext>
                </a:extLst>
              </p:cNvPr>
              <p:cNvSpPr>
                <a:spLocks/>
              </p:cNvSpPr>
              <p:nvPr/>
            </p:nvSpPr>
            <p:spPr bwMode="auto">
              <a:xfrm>
                <a:off x="3383065" y="5243751"/>
                <a:ext cx="109390" cy="55592"/>
              </a:xfrm>
              <a:custGeom>
                <a:avLst/>
                <a:gdLst>
                  <a:gd name="T0" fmla="*/ 2147483646 w 26"/>
                  <a:gd name="T1" fmla="*/ 2147483646 h 13"/>
                  <a:gd name="T2" fmla="*/ 2147483646 w 26"/>
                  <a:gd name="T3" fmla="*/ 0 h 13"/>
                  <a:gd name="T4" fmla="*/ 0 w 26"/>
                  <a:gd name="T5" fmla="*/ 2147483646 h 13"/>
                  <a:gd name="T6" fmla="*/ 2147483646 w 26"/>
                  <a:gd name="T7" fmla="*/ 2147483646 h 13"/>
                  <a:gd name="T8" fmla="*/ 2147483646 w 26"/>
                  <a:gd name="T9" fmla="*/ 2147483646 h 13"/>
                  <a:gd name="T10" fmla="*/ 2147483646 w 26"/>
                  <a:gd name="T11" fmla="*/ 2147483646 h 13"/>
                  <a:gd name="T12" fmla="*/ 2147483646 w 26"/>
                  <a:gd name="T13" fmla="*/ 2147483646 h 13"/>
                  <a:gd name="T14" fmla="*/ 2147483646 w 26"/>
                  <a:gd name="T15" fmla="*/ 2147483646 h 13"/>
                  <a:gd name="T16" fmla="*/ 2147483646 w 26"/>
                  <a:gd name="T17" fmla="*/ 214748364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3">
                    <a:moveTo>
                      <a:pt x="17" y="2"/>
                    </a:moveTo>
                    <a:cubicBezTo>
                      <a:pt x="5" y="0"/>
                      <a:pt x="5" y="0"/>
                      <a:pt x="5" y="0"/>
                    </a:cubicBezTo>
                    <a:cubicBezTo>
                      <a:pt x="0" y="9"/>
                      <a:pt x="0" y="9"/>
                      <a:pt x="0" y="9"/>
                    </a:cubicBezTo>
                    <a:cubicBezTo>
                      <a:pt x="11" y="12"/>
                      <a:pt x="11" y="12"/>
                      <a:pt x="11" y="12"/>
                    </a:cubicBezTo>
                    <a:cubicBezTo>
                      <a:pt x="10" y="10"/>
                      <a:pt x="12" y="10"/>
                      <a:pt x="13" y="11"/>
                    </a:cubicBezTo>
                    <a:cubicBezTo>
                      <a:pt x="18" y="12"/>
                      <a:pt x="18" y="12"/>
                      <a:pt x="20" y="12"/>
                    </a:cubicBezTo>
                    <a:cubicBezTo>
                      <a:pt x="24" y="13"/>
                      <a:pt x="25" y="11"/>
                      <a:pt x="25" y="9"/>
                    </a:cubicBezTo>
                    <a:cubicBezTo>
                      <a:pt x="26" y="6"/>
                      <a:pt x="25" y="5"/>
                      <a:pt x="25" y="5"/>
                    </a:cubicBezTo>
                    <a:cubicBezTo>
                      <a:pt x="22" y="2"/>
                      <a:pt x="17" y="2"/>
                      <a:pt x="17" y="2"/>
                    </a:cubicBez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2" name="Freeform 353">
                <a:extLst>
                  <a:ext uri="{FF2B5EF4-FFF2-40B4-BE49-F238E27FC236}">
                    <a16:creationId xmlns:a16="http://schemas.microsoft.com/office/drawing/2014/main" id="{1C4155F5-0C50-E721-3D2B-4D8C4441F9ED}"/>
                  </a:ext>
                </a:extLst>
              </p:cNvPr>
              <p:cNvSpPr>
                <a:spLocks/>
              </p:cNvSpPr>
              <p:nvPr/>
            </p:nvSpPr>
            <p:spPr bwMode="auto">
              <a:xfrm>
                <a:off x="3203738" y="5172020"/>
                <a:ext cx="254644" cy="157807"/>
              </a:xfrm>
              <a:custGeom>
                <a:avLst/>
                <a:gdLst>
                  <a:gd name="T0" fmla="*/ 0 w 142"/>
                  <a:gd name="T1" fmla="*/ 2147483646 h 88"/>
                  <a:gd name="T2" fmla="*/ 2147483646 w 142"/>
                  <a:gd name="T3" fmla="*/ 0 h 88"/>
                  <a:gd name="T4" fmla="*/ 2147483646 w 142"/>
                  <a:gd name="T5" fmla="*/ 2147483646 h 88"/>
                  <a:gd name="T6" fmla="*/ 2147483646 w 142"/>
                  <a:gd name="T7" fmla="*/ 2147483646 h 88"/>
                  <a:gd name="T8" fmla="*/ 2147483646 w 142"/>
                  <a:gd name="T9" fmla="*/ 2147483646 h 88"/>
                  <a:gd name="T10" fmla="*/ 2147483646 w 142"/>
                  <a:gd name="T11" fmla="*/ 2147483646 h 88"/>
                  <a:gd name="T12" fmla="*/ 2147483646 w 142"/>
                  <a:gd name="T13" fmla="*/ 2147483646 h 88"/>
                  <a:gd name="T14" fmla="*/ 2147483646 w 142"/>
                  <a:gd name="T15" fmla="*/ 2147483646 h 88"/>
                  <a:gd name="T16" fmla="*/ 0 w 142"/>
                  <a:gd name="T17" fmla="*/ 2147483646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88">
                    <a:moveTo>
                      <a:pt x="0" y="50"/>
                    </a:moveTo>
                    <a:lnTo>
                      <a:pt x="10" y="0"/>
                    </a:lnTo>
                    <a:lnTo>
                      <a:pt x="73" y="17"/>
                    </a:lnTo>
                    <a:lnTo>
                      <a:pt x="142" y="36"/>
                    </a:lnTo>
                    <a:lnTo>
                      <a:pt x="135" y="57"/>
                    </a:lnTo>
                    <a:lnTo>
                      <a:pt x="123" y="64"/>
                    </a:lnTo>
                    <a:lnTo>
                      <a:pt x="128" y="66"/>
                    </a:lnTo>
                    <a:lnTo>
                      <a:pt x="76" y="88"/>
                    </a:lnTo>
                    <a:lnTo>
                      <a:pt x="0" y="50"/>
                    </a:ln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3" name="Freeform 354">
                <a:extLst>
                  <a:ext uri="{FF2B5EF4-FFF2-40B4-BE49-F238E27FC236}">
                    <a16:creationId xmlns:a16="http://schemas.microsoft.com/office/drawing/2014/main" id="{89BF7FE4-C94B-A8D0-AAEE-75FC7AB71E07}"/>
                  </a:ext>
                </a:extLst>
              </p:cNvPr>
              <p:cNvSpPr>
                <a:spLocks/>
              </p:cNvSpPr>
              <p:nvPr/>
            </p:nvSpPr>
            <p:spPr bwMode="auto">
              <a:xfrm>
                <a:off x="3212704" y="5150501"/>
                <a:ext cx="71731" cy="173947"/>
              </a:xfrm>
              <a:custGeom>
                <a:avLst/>
                <a:gdLst>
                  <a:gd name="T0" fmla="*/ 2147483646 w 17"/>
                  <a:gd name="T1" fmla="*/ 0 h 41"/>
                  <a:gd name="T2" fmla="*/ 2147483646 w 17"/>
                  <a:gd name="T3" fmla="*/ 2147483646 h 41"/>
                  <a:gd name="T4" fmla="*/ 2147483646 w 17"/>
                  <a:gd name="T5" fmla="*/ 2147483646 h 41"/>
                  <a:gd name="T6" fmla="*/ 0 w 17"/>
                  <a:gd name="T7" fmla="*/ 2147483646 h 41"/>
                  <a:gd name="T8" fmla="*/ 2147483646 w 17"/>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1">
                    <a:moveTo>
                      <a:pt x="4" y="0"/>
                    </a:moveTo>
                    <a:cubicBezTo>
                      <a:pt x="15" y="1"/>
                      <a:pt x="17" y="2"/>
                      <a:pt x="17" y="2"/>
                    </a:cubicBezTo>
                    <a:cubicBezTo>
                      <a:pt x="10" y="41"/>
                      <a:pt x="10" y="41"/>
                      <a:pt x="10" y="41"/>
                    </a:cubicBezTo>
                    <a:cubicBezTo>
                      <a:pt x="10" y="41"/>
                      <a:pt x="8" y="40"/>
                      <a:pt x="0" y="39"/>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4" name="Freeform 355">
                <a:extLst>
                  <a:ext uri="{FF2B5EF4-FFF2-40B4-BE49-F238E27FC236}">
                    <a16:creationId xmlns:a16="http://schemas.microsoft.com/office/drawing/2014/main" id="{26715951-26F0-0A46-9705-FB574116843C}"/>
                  </a:ext>
                </a:extLst>
              </p:cNvPr>
              <p:cNvSpPr>
                <a:spLocks/>
              </p:cNvSpPr>
              <p:nvPr/>
            </p:nvSpPr>
            <p:spPr bwMode="auto">
              <a:xfrm>
                <a:off x="2735695" y="5091324"/>
                <a:ext cx="493149" cy="527220"/>
              </a:xfrm>
              <a:custGeom>
                <a:avLst/>
                <a:gdLst>
                  <a:gd name="T0" fmla="*/ 2147483646 w 116"/>
                  <a:gd name="T1" fmla="*/ 2147483646 h 124"/>
                  <a:gd name="T2" fmla="*/ 2147483646 w 116"/>
                  <a:gd name="T3" fmla="*/ 2147483646 h 124"/>
                  <a:gd name="T4" fmla="*/ 2147483646 w 116"/>
                  <a:gd name="T5" fmla="*/ 2147483646 h 124"/>
                  <a:gd name="T6" fmla="*/ 2147483646 w 116"/>
                  <a:gd name="T7" fmla="*/ 2147483646 h 124"/>
                  <a:gd name="T8" fmla="*/ 2147483646 w 116"/>
                  <a:gd name="T9" fmla="*/ 2147483646 h 124"/>
                  <a:gd name="T10" fmla="*/ 2147483646 w 116"/>
                  <a:gd name="T11" fmla="*/ 2147483646 h 124"/>
                  <a:gd name="T12" fmla="*/ 2147483646 w 116"/>
                  <a:gd name="T13" fmla="*/ 2147483646 h 124"/>
                  <a:gd name="T14" fmla="*/ 2147483646 w 116"/>
                  <a:gd name="T15" fmla="*/ 2147483646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24">
                    <a:moveTo>
                      <a:pt x="8" y="64"/>
                    </a:moveTo>
                    <a:cubicBezTo>
                      <a:pt x="23" y="14"/>
                      <a:pt x="33" y="9"/>
                      <a:pt x="40" y="7"/>
                    </a:cubicBezTo>
                    <a:cubicBezTo>
                      <a:pt x="56" y="0"/>
                      <a:pt x="115" y="15"/>
                      <a:pt x="115" y="15"/>
                    </a:cubicBezTo>
                    <a:cubicBezTo>
                      <a:pt x="116" y="53"/>
                      <a:pt x="116" y="53"/>
                      <a:pt x="116" y="53"/>
                    </a:cubicBezTo>
                    <a:cubicBezTo>
                      <a:pt x="116" y="53"/>
                      <a:pt x="70" y="37"/>
                      <a:pt x="65" y="44"/>
                    </a:cubicBezTo>
                    <a:cubicBezTo>
                      <a:pt x="61" y="49"/>
                      <a:pt x="45" y="77"/>
                      <a:pt x="67" y="85"/>
                    </a:cubicBezTo>
                    <a:cubicBezTo>
                      <a:pt x="13" y="124"/>
                      <a:pt x="13" y="124"/>
                      <a:pt x="13" y="124"/>
                    </a:cubicBezTo>
                    <a:cubicBezTo>
                      <a:pt x="13" y="124"/>
                      <a:pt x="0" y="94"/>
                      <a:pt x="8" y="64"/>
                    </a:cubicBezTo>
                    <a:close/>
                  </a:path>
                </a:pathLst>
              </a:custGeom>
              <a:solidFill>
                <a:srgbClr val="4836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5" name="Freeform 356">
                <a:extLst>
                  <a:ext uri="{FF2B5EF4-FFF2-40B4-BE49-F238E27FC236}">
                    <a16:creationId xmlns:a16="http://schemas.microsoft.com/office/drawing/2014/main" id="{EDA436D6-64FC-0DBE-E5D4-863B367E2192}"/>
                  </a:ext>
                </a:extLst>
              </p:cNvPr>
              <p:cNvSpPr>
                <a:spLocks/>
              </p:cNvSpPr>
              <p:nvPr/>
            </p:nvSpPr>
            <p:spPr bwMode="auto">
              <a:xfrm>
                <a:off x="3187598" y="5143328"/>
                <a:ext cx="84284" cy="181120"/>
              </a:xfrm>
              <a:custGeom>
                <a:avLst/>
                <a:gdLst>
                  <a:gd name="T0" fmla="*/ 0 w 20"/>
                  <a:gd name="T1" fmla="*/ 2147483646 h 43"/>
                  <a:gd name="T2" fmla="*/ 2147483646 w 20"/>
                  <a:gd name="T3" fmla="*/ 2147483646 h 43"/>
                  <a:gd name="T4" fmla="*/ 2147483646 w 20"/>
                  <a:gd name="T5" fmla="*/ 2147483646 h 43"/>
                  <a:gd name="T6" fmla="*/ 2147483646 w 20"/>
                  <a:gd name="T7" fmla="*/ 0 h 43"/>
                  <a:gd name="T8" fmla="*/ 0 w 20"/>
                  <a:gd name="T9" fmla="*/ 214748364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43">
                    <a:moveTo>
                      <a:pt x="0" y="41"/>
                    </a:moveTo>
                    <a:cubicBezTo>
                      <a:pt x="5" y="41"/>
                      <a:pt x="13" y="43"/>
                      <a:pt x="13" y="43"/>
                    </a:cubicBezTo>
                    <a:cubicBezTo>
                      <a:pt x="20" y="2"/>
                      <a:pt x="20" y="2"/>
                      <a:pt x="20" y="2"/>
                    </a:cubicBezTo>
                    <a:cubicBezTo>
                      <a:pt x="20" y="2"/>
                      <a:pt x="15" y="1"/>
                      <a:pt x="8" y="0"/>
                    </a:cubicBezTo>
                    <a:lnTo>
                      <a:pt x="0" y="41"/>
                    </a:lnTo>
                    <a:close/>
                  </a:path>
                </a:pathLst>
              </a:custGeom>
              <a:solidFill>
                <a:srgbClr val="4836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6" name="Freeform 357">
                <a:extLst>
                  <a:ext uri="{FF2B5EF4-FFF2-40B4-BE49-F238E27FC236}">
                    <a16:creationId xmlns:a16="http://schemas.microsoft.com/office/drawing/2014/main" id="{BE191E78-E400-A2D1-31BD-33976909D38F}"/>
                  </a:ext>
                </a:extLst>
              </p:cNvPr>
              <p:cNvSpPr>
                <a:spLocks/>
              </p:cNvSpPr>
              <p:nvPr/>
            </p:nvSpPr>
            <p:spPr bwMode="auto">
              <a:xfrm>
                <a:off x="3479901" y="5342381"/>
                <a:ext cx="71731" cy="173947"/>
              </a:xfrm>
              <a:custGeom>
                <a:avLst/>
                <a:gdLst>
                  <a:gd name="T0" fmla="*/ 2147483646 w 17"/>
                  <a:gd name="T1" fmla="*/ 2147483646 h 41"/>
                  <a:gd name="T2" fmla="*/ 0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1">
                    <a:moveTo>
                      <a:pt x="16" y="24"/>
                    </a:moveTo>
                    <a:cubicBezTo>
                      <a:pt x="0" y="41"/>
                      <a:pt x="0" y="41"/>
                      <a:pt x="0" y="41"/>
                    </a:cubicBezTo>
                    <a:cubicBezTo>
                      <a:pt x="0" y="33"/>
                      <a:pt x="6" y="21"/>
                      <a:pt x="6" y="21"/>
                    </a:cubicBezTo>
                    <a:cubicBezTo>
                      <a:pt x="6" y="21"/>
                      <a:pt x="8" y="3"/>
                      <a:pt x="11" y="1"/>
                    </a:cubicBezTo>
                    <a:cubicBezTo>
                      <a:pt x="12" y="1"/>
                      <a:pt x="15" y="0"/>
                      <a:pt x="16" y="2"/>
                    </a:cubicBezTo>
                    <a:cubicBezTo>
                      <a:pt x="17" y="5"/>
                      <a:pt x="16" y="6"/>
                      <a:pt x="16" y="11"/>
                    </a:cubicBezTo>
                    <a:cubicBezTo>
                      <a:pt x="15" y="15"/>
                      <a:pt x="15" y="22"/>
                      <a:pt x="16" y="24"/>
                    </a:cubicBez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7" name="Freeform 358">
                <a:extLst>
                  <a:ext uri="{FF2B5EF4-FFF2-40B4-BE49-F238E27FC236}">
                    <a16:creationId xmlns:a16="http://schemas.microsoft.com/office/drawing/2014/main" id="{80B42452-A947-FA83-300A-028BE8C92FB0}"/>
                  </a:ext>
                </a:extLst>
              </p:cNvPr>
              <p:cNvSpPr>
                <a:spLocks/>
              </p:cNvSpPr>
              <p:nvPr/>
            </p:nvSpPr>
            <p:spPr bwMode="auto">
              <a:xfrm>
                <a:off x="3445828" y="5401558"/>
                <a:ext cx="93250" cy="251057"/>
              </a:xfrm>
              <a:custGeom>
                <a:avLst/>
                <a:gdLst>
                  <a:gd name="T0" fmla="*/ 2147483646 w 22"/>
                  <a:gd name="T1" fmla="*/ 2147483646 h 59"/>
                  <a:gd name="T2" fmla="*/ 2147483646 w 22"/>
                  <a:gd name="T3" fmla="*/ 2147483646 h 59"/>
                  <a:gd name="T4" fmla="*/ 2147483646 w 22"/>
                  <a:gd name="T5" fmla="*/ 2147483646 h 59"/>
                  <a:gd name="T6" fmla="*/ 2147483646 w 22"/>
                  <a:gd name="T7" fmla="*/ 2147483646 h 59"/>
                  <a:gd name="T8" fmla="*/ 2147483646 w 22"/>
                  <a:gd name="T9" fmla="*/ 2147483646 h 59"/>
                  <a:gd name="T10" fmla="*/ 2147483646 w 22"/>
                  <a:gd name="T11" fmla="*/ 2147483646 h 59"/>
                  <a:gd name="T12" fmla="*/ 2147483646 w 22"/>
                  <a:gd name="T13" fmla="*/ 2147483646 h 59"/>
                  <a:gd name="T14" fmla="*/ 2147483646 w 22"/>
                  <a:gd name="T15" fmla="*/ 2147483646 h 59"/>
                  <a:gd name="T16" fmla="*/ 2147483646 w 22"/>
                  <a:gd name="T17" fmla="*/ 2147483646 h 59"/>
                  <a:gd name="T18" fmla="*/ 2147483646 w 22"/>
                  <a:gd name="T19" fmla="*/ 2147483646 h 59"/>
                  <a:gd name="T20" fmla="*/ 2147483646 w 22"/>
                  <a:gd name="T21" fmla="*/ 2147483646 h 59"/>
                  <a:gd name="T22" fmla="*/ 2147483646 w 22"/>
                  <a:gd name="T23" fmla="*/ 2147483646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59">
                    <a:moveTo>
                      <a:pt x="10" y="18"/>
                    </a:moveTo>
                    <a:cubicBezTo>
                      <a:pt x="22" y="32"/>
                      <a:pt x="22" y="32"/>
                      <a:pt x="22" y="32"/>
                    </a:cubicBezTo>
                    <a:cubicBezTo>
                      <a:pt x="7" y="59"/>
                      <a:pt x="7" y="59"/>
                      <a:pt x="7" y="59"/>
                    </a:cubicBezTo>
                    <a:cubicBezTo>
                      <a:pt x="7" y="41"/>
                      <a:pt x="7" y="41"/>
                      <a:pt x="7" y="41"/>
                    </a:cubicBezTo>
                    <a:cubicBezTo>
                      <a:pt x="7" y="41"/>
                      <a:pt x="3" y="29"/>
                      <a:pt x="2" y="26"/>
                    </a:cubicBezTo>
                    <a:cubicBezTo>
                      <a:pt x="0" y="23"/>
                      <a:pt x="2" y="20"/>
                      <a:pt x="2" y="19"/>
                    </a:cubicBezTo>
                    <a:cubicBezTo>
                      <a:pt x="2" y="17"/>
                      <a:pt x="2" y="15"/>
                      <a:pt x="2" y="13"/>
                    </a:cubicBezTo>
                    <a:cubicBezTo>
                      <a:pt x="2" y="10"/>
                      <a:pt x="3" y="8"/>
                      <a:pt x="3" y="8"/>
                    </a:cubicBezTo>
                    <a:cubicBezTo>
                      <a:pt x="6" y="6"/>
                      <a:pt x="8" y="1"/>
                      <a:pt x="8" y="1"/>
                    </a:cubicBezTo>
                    <a:cubicBezTo>
                      <a:pt x="9" y="0"/>
                      <a:pt x="10" y="1"/>
                      <a:pt x="11" y="1"/>
                    </a:cubicBezTo>
                    <a:cubicBezTo>
                      <a:pt x="13" y="6"/>
                      <a:pt x="9" y="12"/>
                      <a:pt x="9" y="12"/>
                    </a:cubicBezTo>
                    <a:cubicBezTo>
                      <a:pt x="10" y="15"/>
                      <a:pt x="10" y="18"/>
                      <a:pt x="10" y="18"/>
                    </a:cubicBez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8" name="Freeform 359">
                <a:extLst>
                  <a:ext uri="{FF2B5EF4-FFF2-40B4-BE49-F238E27FC236}">
                    <a16:creationId xmlns:a16="http://schemas.microsoft.com/office/drawing/2014/main" id="{2DEA074E-3158-5274-6A10-D01ABA0C2649}"/>
                  </a:ext>
                </a:extLst>
              </p:cNvPr>
              <p:cNvSpPr>
                <a:spLocks/>
              </p:cNvSpPr>
              <p:nvPr/>
            </p:nvSpPr>
            <p:spPr bwMode="auto">
              <a:xfrm>
                <a:off x="3564184" y="5423077"/>
                <a:ext cx="73524" cy="233124"/>
              </a:xfrm>
              <a:custGeom>
                <a:avLst/>
                <a:gdLst>
                  <a:gd name="T0" fmla="*/ 2147483646 w 17"/>
                  <a:gd name="T1" fmla="*/ 2147483646 h 55"/>
                  <a:gd name="T2" fmla="*/ 2147483646 w 17"/>
                  <a:gd name="T3" fmla="*/ 2147483646 h 55"/>
                  <a:gd name="T4" fmla="*/ 2147483646 w 17"/>
                  <a:gd name="T5" fmla="*/ 2147483646 h 55"/>
                  <a:gd name="T6" fmla="*/ 2147483646 w 17"/>
                  <a:gd name="T7" fmla="*/ 2147483646 h 55"/>
                  <a:gd name="T8" fmla="*/ 2147483646 w 17"/>
                  <a:gd name="T9" fmla="*/ 2147483646 h 55"/>
                  <a:gd name="T10" fmla="*/ 2147483646 w 17"/>
                  <a:gd name="T11" fmla="*/ 0 h 55"/>
                  <a:gd name="T12" fmla="*/ 2147483646 w 17"/>
                  <a:gd name="T13" fmla="*/ 2147483646 h 55"/>
                  <a:gd name="T14" fmla="*/ 2147483646 w 17"/>
                  <a:gd name="T15" fmla="*/ 2147483646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55">
                    <a:moveTo>
                      <a:pt x="15" y="23"/>
                    </a:moveTo>
                    <a:cubicBezTo>
                      <a:pt x="14" y="28"/>
                      <a:pt x="9" y="34"/>
                      <a:pt x="9" y="39"/>
                    </a:cubicBezTo>
                    <a:cubicBezTo>
                      <a:pt x="9" y="44"/>
                      <a:pt x="5" y="55"/>
                      <a:pt x="5" y="55"/>
                    </a:cubicBezTo>
                    <a:cubicBezTo>
                      <a:pt x="1" y="33"/>
                      <a:pt x="1" y="33"/>
                      <a:pt x="1" y="33"/>
                    </a:cubicBezTo>
                    <a:cubicBezTo>
                      <a:pt x="0" y="28"/>
                      <a:pt x="11" y="1"/>
                      <a:pt x="11" y="1"/>
                    </a:cubicBezTo>
                    <a:cubicBezTo>
                      <a:pt x="12" y="0"/>
                      <a:pt x="13" y="0"/>
                      <a:pt x="14" y="0"/>
                    </a:cubicBezTo>
                    <a:cubicBezTo>
                      <a:pt x="17" y="1"/>
                      <a:pt x="17" y="3"/>
                      <a:pt x="17" y="3"/>
                    </a:cubicBezTo>
                    <a:cubicBezTo>
                      <a:pt x="17" y="11"/>
                      <a:pt x="15" y="23"/>
                      <a:pt x="15" y="23"/>
                    </a:cubicBez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89" name="Freeform 360">
                <a:extLst>
                  <a:ext uri="{FF2B5EF4-FFF2-40B4-BE49-F238E27FC236}">
                    <a16:creationId xmlns:a16="http://schemas.microsoft.com/office/drawing/2014/main" id="{B2CCC0F2-9F73-7A39-830B-B45061837635}"/>
                  </a:ext>
                </a:extLst>
              </p:cNvPr>
              <p:cNvSpPr>
                <a:spLocks/>
              </p:cNvSpPr>
              <p:nvPr/>
            </p:nvSpPr>
            <p:spPr bwMode="auto">
              <a:xfrm>
                <a:off x="3576737" y="5389006"/>
                <a:ext cx="39452" cy="105803"/>
              </a:xfrm>
              <a:custGeom>
                <a:avLst/>
                <a:gdLst>
                  <a:gd name="T0" fmla="*/ 2147483646 w 9"/>
                  <a:gd name="T1" fmla="*/ 2147483646 h 25"/>
                  <a:gd name="T2" fmla="*/ 0 w 9"/>
                  <a:gd name="T3" fmla="*/ 2147483646 h 25"/>
                  <a:gd name="T4" fmla="*/ 2147483646 w 9"/>
                  <a:gd name="T5" fmla="*/ 2147483646 h 25"/>
                  <a:gd name="T6" fmla="*/ 2147483646 w 9"/>
                  <a:gd name="T7" fmla="*/ 2147483646 h 25"/>
                  <a:gd name="T8" fmla="*/ 2147483646 w 9"/>
                  <a:gd name="T9" fmla="*/ 2147483646 h 25"/>
                  <a:gd name="T10" fmla="*/ 2147483646 w 9"/>
                  <a:gd name="T11" fmla="*/ 2147483646 h 25"/>
                  <a:gd name="T12" fmla="*/ 2147483646 w 9"/>
                  <a:gd name="T13" fmla="*/ 2147483646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5">
                    <a:moveTo>
                      <a:pt x="3" y="25"/>
                    </a:moveTo>
                    <a:cubicBezTo>
                      <a:pt x="3" y="25"/>
                      <a:pt x="0" y="17"/>
                      <a:pt x="0" y="12"/>
                    </a:cubicBezTo>
                    <a:cubicBezTo>
                      <a:pt x="0" y="8"/>
                      <a:pt x="1" y="5"/>
                      <a:pt x="1" y="2"/>
                    </a:cubicBezTo>
                    <a:cubicBezTo>
                      <a:pt x="2" y="1"/>
                      <a:pt x="3" y="0"/>
                      <a:pt x="5" y="1"/>
                    </a:cubicBezTo>
                    <a:cubicBezTo>
                      <a:pt x="7" y="1"/>
                      <a:pt x="8" y="3"/>
                      <a:pt x="8" y="3"/>
                    </a:cubicBezTo>
                    <a:cubicBezTo>
                      <a:pt x="9" y="5"/>
                      <a:pt x="8" y="13"/>
                      <a:pt x="8" y="13"/>
                    </a:cubicBezTo>
                    <a:lnTo>
                      <a:pt x="3" y="25"/>
                    </a:ln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90" name="Freeform 361">
                <a:extLst>
                  <a:ext uri="{FF2B5EF4-FFF2-40B4-BE49-F238E27FC236}">
                    <a16:creationId xmlns:a16="http://schemas.microsoft.com/office/drawing/2014/main" id="{C8E102A3-C0FF-97C3-7C33-054F291BCD4D}"/>
                  </a:ext>
                </a:extLst>
              </p:cNvPr>
              <p:cNvSpPr>
                <a:spLocks/>
              </p:cNvSpPr>
              <p:nvPr/>
            </p:nvSpPr>
            <p:spPr bwMode="auto">
              <a:xfrm>
                <a:off x="3530112" y="5367487"/>
                <a:ext cx="55592" cy="105803"/>
              </a:xfrm>
              <a:custGeom>
                <a:avLst/>
                <a:gdLst>
                  <a:gd name="T0" fmla="*/ 2147483646 w 13"/>
                  <a:gd name="T1" fmla="*/ 2147483646 h 25"/>
                  <a:gd name="T2" fmla="*/ 2147483646 w 13"/>
                  <a:gd name="T3" fmla="*/ 2147483646 h 25"/>
                  <a:gd name="T4" fmla="*/ 0 w 13"/>
                  <a:gd name="T5" fmla="*/ 2147483646 h 25"/>
                  <a:gd name="T6" fmla="*/ 2147483646 w 13"/>
                  <a:gd name="T7" fmla="*/ 2147483646 h 25"/>
                  <a:gd name="T8" fmla="*/ 2147483646 w 13"/>
                  <a:gd name="T9" fmla="*/ 2147483646 h 25"/>
                  <a:gd name="T10" fmla="*/ 2147483646 w 13"/>
                  <a:gd name="T11" fmla="*/ 2147483646 h 25"/>
                  <a:gd name="T12" fmla="*/ 2147483646 w 13"/>
                  <a:gd name="T13" fmla="*/ 0 h 25"/>
                  <a:gd name="T14" fmla="*/ 2147483646 w 13"/>
                  <a:gd name="T15" fmla="*/ 2147483646 h 25"/>
                  <a:gd name="T16" fmla="*/ 2147483646 w 13"/>
                  <a:gd name="T17" fmla="*/ 21474836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25">
                    <a:moveTo>
                      <a:pt x="12" y="10"/>
                    </a:moveTo>
                    <a:cubicBezTo>
                      <a:pt x="11" y="23"/>
                      <a:pt x="11" y="23"/>
                      <a:pt x="11" y="23"/>
                    </a:cubicBezTo>
                    <a:cubicBezTo>
                      <a:pt x="0" y="25"/>
                      <a:pt x="0" y="25"/>
                      <a:pt x="0" y="25"/>
                    </a:cubicBezTo>
                    <a:cubicBezTo>
                      <a:pt x="1" y="13"/>
                      <a:pt x="1" y="13"/>
                      <a:pt x="1" y="13"/>
                    </a:cubicBezTo>
                    <a:cubicBezTo>
                      <a:pt x="2" y="15"/>
                      <a:pt x="3" y="13"/>
                      <a:pt x="3" y="12"/>
                    </a:cubicBezTo>
                    <a:cubicBezTo>
                      <a:pt x="3" y="7"/>
                      <a:pt x="3" y="6"/>
                      <a:pt x="3" y="5"/>
                    </a:cubicBezTo>
                    <a:cubicBezTo>
                      <a:pt x="4" y="1"/>
                      <a:pt x="5" y="0"/>
                      <a:pt x="7" y="0"/>
                    </a:cubicBezTo>
                    <a:cubicBezTo>
                      <a:pt x="11" y="1"/>
                      <a:pt x="12" y="2"/>
                      <a:pt x="12" y="2"/>
                    </a:cubicBezTo>
                    <a:cubicBezTo>
                      <a:pt x="13" y="6"/>
                      <a:pt x="12" y="10"/>
                      <a:pt x="12" y="10"/>
                    </a:cubicBez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91" name="Freeform 362">
                <a:extLst>
                  <a:ext uri="{FF2B5EF4-FFF2-40B4-BE49-F238E27FC236}">
                    <a16:creationId xmlns:a16="http://schemas.microsoft.com/office/drawing/2014/main" id="{AC3A5F04-938F-ED47-1381-5B4A531BD180}"/>
                  </a:ext>
                </a:extLst>
              </p:cNvPr>
              <p:cNvSpPr>
                <a:spLocks/>
              </p:cNvSpPr>
              <p:nvPr/>
            </p:nvSpPr>
            <p:spPr bwMode="auto">
              <a:xfrm>
                <a:off x="3476314" y="5414112"/>
                <a:ext cx="121942" cy="247471"/>
              </a:xfrm>
              <a:custGeom>
                <a:avLst/>
                <a:gdLst>
                  <a:gd name="T0" fmla="*/ 2147483646 w 68"/>
                  <a:gd name="T1" fmla="*/ 2147483646 h 138"/>
                  <a:gd name="T2" fmla="*/ 2147483646 w 68"/>
                  <a:gd name="T3" fmla="*/ 2147483646 h 138"/>
                  <a:gd name="T4" fmla="*/ 2147483646 w 68"/>
                  <a:gd name="T5" fmla="*/ 2147483646 h 138"/>
                  <a:gd name="T6" fmla="*/ 2147483646 w 68"/>
                  <a:gd name="T7" fmla="*/ 0 h 138"/>
                  <a:gd name="T8" fmla="*/ 2147483646 w 68"/>
                  <a:gd name="T9" fmla="*/ 0 h 138"/>
                  <a:gd name="T10" fmla="*/ 2147483646 w 68"/>
                  <a:gd name="T11" fmla="*/ 2147483646 h 138"/>
                  <a:gd name="T12" fmla="*/ 2147483646 w 68"/>
                  <a:gd name="T13" fmla="*/ 2147483646 h 138"/>
                  <a:gd name="T14" fmla="*/ 0 w 68"/>
                  <a:gd name="T15" fmla="*/ 2147483646 h 138"/>
                  <a:gd name="T16" fmla="*/ 2147483646 w 68"/>
                  <a:gd name="T17" fmla="*/ 2147483646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38">
                    <a:moveTo>
                      <a:pt x="14" y="133"/>
                    </a:moveTo>
                    <a:lnTo>
                      <a:pt x="66" y="138"/>
                    </a:lnTo>
                    <a:lnTo>
                      <a:pt x="66" y="69"/>
                    </a:lnTo>
                    <a:lnTo>
                      <a:pt x="68" y="0"/>
                    </a:lnTo>
                    <a:lnTo>
                      <a:pt x="47" y="0"/>
                    </a:lnTo>
                    <a:lnTo>
                      <a:pt x="35" y="10"/>
                    </a:lnTo>
                    <a:lnTo>
                      <a:pt x="35" y="3"/>
                    </a:lnTo>
                    <a:lnTo>
                      <a:pt x="0" y="48"/>
                    </a:lnTo>
                    <a:lnTo>
                      <a:pt x="14" y="133"/>
                    </a:lnTo>
                    <a:close/>
                  </a:path>
                </a:pathLst>
              </a:custGeom>
              <a:solidFill>
                <a:srgbClr val="CF9E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92" name="Freeform 363">
                <a:extLst>
                  <a:ext uri="{FF2B5EF4-FFF2-40B4-BE49-F238E27FC236}">
                    <a16:creationId xmlns:a16="http://schemas.microsoft.com/office/drawing/2014/main" id="{4F90CD70-7C5E-1F71-32DB-69398CD19064}"/>
                  </a:ext>
                </a:extLst>
              </p:cNvPr>
              <p:cNvSpPr>
                <a:spLocks/>
              </p:cNvSpPr>
              <p:nvPr/>
            </p:nvSpPr>
            <p:spPr bwMode="auto">
              <a:xfrm>
                <a:off x="3442242" y="5600611"/>
                <a:ext cx="177534" cy="77111"/>
              </a:xfrm>
              <a:custGeom>
                <a:avLst/>
                <a:gdLst>
                  <a:gd name="T0" fmla="*/ 2147483646 w 42"/>
                  <a:gd name="T1" fmla="*/ 2147483646 h 18"/>
                  <a:gd name="T2" fmla="*/ 2147483646 w 42"/>
                  <a:gd name="T3" fmla="*/ 2147483646 h 18"/>
                  <a:gd name="T4" fmla="*/ 2147483646 w 42"/>
                  <a:gd name="T5" fmla="*/ 0 h 18"/>
                  <a:gd name="T6" fmla="*/ 0 w 42"/>
                  <a:gd name="T7" fmla="*/ 2147483646 h 18"/>
                  <a:gd name="T8" fmla="*/ 2147483646 w 4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8">
                    <a:moveTo>
                      <a:pt x="40" y="18"/>
                    </a:moveTo>
                    <a:cubicBezTo>
                      <a:pt x="42" y="7"/>
                      <a:pt x="42" y="5"/>
                      <a:pt x="42" y="5"/>
                    </a:cubicBezTo>
                    <a:cubicBezTo>
                      <a:pt x="3" y="0"/>
                      <a:pt x="3" y="0"/>
                      <a:pt x="3" y="0"/>
                    </a:cubicBezTo>
                    <a:cubicBezTo>
                      <a:pt x="3" y="0"/>
                      <a:pt x="2" y="5"/>
                      <a:pt x="0" y="12"/>
                    </a:cubicBezTo>
                    <a:lnTo>
                      <a:pt x="4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93" name="Freeform 364">
                <a:extLst>
                  <a:ext uri="{FF2B5EF4-FFF2-40B4-BE49-F238E27FC236}">
                    <a16:creationId xmlns:a16="http://schemas.microsoft.com/office/drawing/2014/main" id="{AC501EFE-9CC6-93EE-8B30-C285ED0E88E7}"/>
                  </a:ext>
                </a:extLst>
              </p:cNvPr>
              <p:cNvSpPr>
                <a:spLocks/>
              </p:cNvSpPr>
              <p:nvPr/>
            </p:nvSpPr>
            <p:spPr bwMode="auto">
              <a:xfrm>
                <a:off x="3020825" y="5618544"/>
                <a:ext cx="589985" cy="319201"/>
              </a:xfrm>
              <a:custGeom>
                <a:avLst/>
                <a:gdLst>
                  <a:gd name="T0" fmla="*/ 2147483646 w 139"/>
                  <a:gd name="T1" fmla="*/ 2147483646 h 75"/>
                  <a:gd name="T2" fmla="*/ 2147483646 w 139"/>
                  <a:gd name="T3" fmla="*/ 2147483646 h 75"/>
                  <a:gd name="T4" fmla="*/ 2147483646 w 139"/>
                  <a:gd name="T5" fmla="*/ 2147483646 h 75"/>
                  <a:gd name="T6" fmla="*/ 2147483646 w 139"/>
                  <a:gd name="T7" fmla="*/ 2147483646 h 75"/>
                  <a:gd name="T8" fmla="*/ 2147483646 w 139"/>
                  <a:gd name="T9" fmla="*/ 2147483646 h 75"/>
                  <a:gd name="T10" fmla="*/ 2147483646 w 139"/>
                  <a:gd name="T11" fmla="*/ 0 h 75"/>
                  <a:gd name="T12" fmla="*/ 0 w 139"/>
                  <a:gd name="T13" fmla="*/ 2147483646 h 75"/>
                  <a:gd name="T14" fmla="*/ 2147483646 w 139"/>
                  <a:gd name="T15" fmla="*/ 2147483646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 h="75">
                    <a:moveTo>
                      <a:pt x="61" y="69"/>
                    </a:moveTo>
                    <a:cubicBezTo>
                      <a:pt x="111" y="75"/>
                      <a:pt x="119" y="63"/>
                      <a:pt x="124" y="55"/>
                    </a:cubicBezTo>
                    <a:cubicBezTo>
                      <a:pt x="133" y="40"/>
                      <a:pt x="139" y="12"/>
                      <a:pt x="139" y="12"/>
                    </a:cubicBezTo>
                    <a:cubicBezTo>
                      <a:pt x="101" y="5"/>
                      <a:pt x="101" y="5"/>
                      <a:pt x="101" y="5"/>
                    </a:cubicBezTo>
                    <a:cubicBezTo>
                      <a:pt x="101" y="5"/>
                      <a:pt x="98" y="23"/>
                      <a:pt x="91" y="28"/>
                    </a:cubicBezTo>
                    <a:cubicBezTo>
                      <a:pt x="86" y="32"/>
                      <a:pt x="47" y="22"/>
                      <a:pt x="39" y="0"/>
                    </a:cubicBezTo>
                    <a:cubicBezTo>
                      <a:pt x="0" y="53"/>
                      <a:pt x="0" y="53"/>
                      <a:pt x="0" y="53"/>
                    </a:cubicBezTo>
                    <a:cubicBezTo>
                      <a:pt x="0" y="53"/>
                      <a:pt x="29" y="65"/>
                      <a:pt x="61" y="69"/>
                    </a:cubicBezTo>
                    <a:close/>
                  </a:path>
                </a:pathLst>
              </a:custGeom>
              <a:solidFill>
                <a:srgbClr val="4836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94" name="Freeform 365">
                <a:extLst>
                  <a:ext uri="{FF2B5EF4-FFF2-40B4-BE49-F238E27FC236}">
                    <a16:creationId xmlns:a16="http://schemas.microsoft.com/office/drawing/2014/main" id="{37B75643-7300-908B-BB2A-3D1898CC06B7}"/>
                  </a:ext>
                </a:extLst>
              </p:cNvPr>
              <p:cNvSpPr>
                <a:spLocks/>
              </p:cNvSpPr>
              <p:nvPr/>
            </p:nvSpPr>
            <p:spPr bwMode="auto">
              <a:xfrm>
                <a:off x="3436862" y="5609577"/>
                <a:ext cx="188293" cy="80698"/>
              </a:xfrm>
              <a:custGeom>
                <a:avLst/>
                <a:gdLst>
                  <a:gd name="T0" fmla="*/ 0 w 44"/>
                  <a:gd name="T1" fmla="*/ 2147483646 h 19"/>
                  <a:gd name="T2" fmla="*/ 2147483646 w 44"/>
                  <a:gd name="T3" fmla="*/ 0 h 19"/>
                  <a:gd name="T4" fmla="*/ 2147483646 w 44"/>
                  <a:gd name="T5" fmla="*/ 2147483646 h 19"/>
                  <a:gd name="T6" fmla="*/ 2147483646 w 44"/>
                  <a:gd name="T7" fmla="*/ 2147483646 h 19"/>
                  <a:gd name="T8" fmla="*/ 0 w 44"/>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19">
                    <a:moveTo>
                      <a:pt x="0" y="13"/>
                    </a:moveTo>
                    <a:cubicBezTo>
                      <a:pt x="1" y="8"/>
                      <a:pt x="2" y="0"/>
                      <a:pt x="2" y="0"/>
                    </a:cubicBezTo>
                    <a:cubicBezTo>
                      <a:pt x="44" y="6"/>
                      <a:pt x="44" y="6"/>
                      <a:pt x="44" y="6"/>
                    </a:cubicBezTo>
                    <a:cubicBezTo>
                      <a:pt x="44" y="6"/>
                      <a:pt x="43" y="12"/>
                      <a:pt x="42" y="19"/>
                    </a:cubicBezTo>
                    <a:lnTo>
                      <a:pt x="0" y="13"/>
                    </a:lnTo>
                    <a:close/>
                  </a:path>
                </a:pathLst>
              </a:custGeom>
              <a:solidFill>
                <a:srgbClr val="4836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95" name="Freeform 366">
                <a:extLst>
                  <a:ext uri="{FF2B5EF4-FFF2-40B4-BE49-F238E27FC236}">
                    <a16:creationId xmlns:a16="http://schemas.microsoft.com/office/drawing/2014/main" id="{964118CF-006D-E299-C157-5CACAEA52695}"/>
                  </a:ext>
                </a:extLst>
              </p:cNvPr>
              <p:cNvSpPr>
                <a:spLocks/>
              </p:cNvSpPr>
              <p:nvPr/>
            </p:nvSpPr>
            <p:spPr bwMode="auto">
              <a:xfrm>
                <a:off x="2735695" y="5435631"/>
                <a:ext cx="468043" cy="455489"/>
              </a:xfrm>
              <a:custGeom>
                <a:avLst/>
                <a:gdLst>
                  <a:gd name="T0" fmla="*/ 2147483646 w 110"/>
                  <a:gd name="T1" fmla="*/ 2147483646 h 107"/>
                  <a:gd name="T2" fmla="*/ 2147483646 w 110"/>
                  <a:gd name="T3" fmla="*/ 2147483646 h 107"/>
                  <a:gd name="T4" fmla="*/ 2147483646 w 110"/>
                  <a:gd name="T5" fmla="*/ 2147483646 h 107"/>
                  <a:gd name="T6" fmla="*/ 2147483646 w 110"/>
                  <a:gd name="T7" fmla="*/ 2147483646 h 107"/>
                  <a:gd name="T8" fmla="*/ 2147483646 w 110"/>
                  <a:gd name="T9" fmla="*/ 2147483646 h 107"/>
                  <a:gd name="T10" fmla="*/ 2147483646 w 110"/>
                  <a:gd name="T11" fmla="*/ 2147483646 h 107"/>
                  <a:gd name="T12" fmla="*/ 2147483646 w 110"/>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07">
                    <a:moveTo>
                      <a:pt x="83" y="85"/>
                    </a:moveTo>
                    <a:cubicBezTo>
                      <a:pt x="55" y="107"/>
                      <a:pt x="28" y="101"/>
                      <a:pt x="20" y="86"/>
                    </a:cubicBezTo>
                    <a:cubicBezTo>
                      <a:pt x="16" y="79"/>
                      <a:pt x="15" y="68"/>
                      <a:pt x="8" y="67"/>
                    </a:cubicBezTo>
                    <a:cubicBezTo>
                      <a:pt x="0" y="66"/>
                      <a:pt x="5" y="39"/>
                      <a:pt x="27" y="20"/>
                    </a:cubicBezTo>
                    <a:cubicBezTo>
                      <a:pt x="49" y="1"/>
                      <a:pt x="72" y="0"/>
                      <a:pt x="87" y="11"/>
                    </a:cubicBezTo>
                    <a:cubicBezTo>
                      <a:pt x="90" y="13"/>
                      <a:pt x="93" y="15"/>
                      <a:pt x="95" y="18"/>
                    </a:cubicBezTo>
                    <a:cubicBezTo>
                      <a:pt x="110" y="36"/>
                      <a:pt x="109" y="63"/>
                      <a:pt x="83" y="85"/>
                    </a:cubicBezTo>
                    <a:close/>
                  </a:path>
                </a:pathLst>
              </a:custGeom>
              <a:solidFill>
                <a:srgbClr val="DFB2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96" name="Freeform 367">
                <a:extLst>
                  <a:ext uri="{FF2B5EF4-FFF2-40B4-BE49-F238E27FC236}">
                    <a16:creationId xmlns:a16="http://schemas.microsoft.com/office/drawing/2014/main" id="{6F854B2D-D445-DA51-98E8-A9B1B71C21CD}"/>
                  </a:ext>
                </a:extLst>
              </p:cNvPr>
              <p:cNvSpPr>
                <a:spLocks/>
              </p:cNvSpPr>
              <p:nvPr/>
            </p:nvSpPr>
            <p:spPr bwMode="auto">
              <a:xfrm>
                <a:off x="2744662" y="5457150"/>
                <a:ext cx="428591" cy="425004"/>
              </a:xfrm>
              <a:custGeom>
                <a:avLst/>
                <a:gdLst>
                  <a:gd name="T0" fmla="*/ 2147483646 w 101"/>
                  <a:gd name="T1" fmla="*/ 2147483646 h 100"/>
                  <a:gd name="T2" fmla="*/ 2147483646 w 101"/>
                  <a:gd name="T3" fmla="*/ 2147483646 h 100"/>
                  <a:gd name="T4" fmla="*/ 2147483646 w 101"/>
                  <a:gd name="T5" fmla="*/ 2147483646 h 100"/>
                  <a:gd name="T6" fmla="*/ 2147483646 w 101"/>
                  <a:gd name="T7" fmla="*/ 2147483646 h 100"/>
                  <a:gd name="T8" fmla="*/ 2147483646 w 101"/>
                  <a:gd name="T9" fmla="*/ 2147483646 h 100"/>
                  <a:gd name="T10" fmla="*/ 2147483646 w 101"/>
                  <a:gd name="T11" fmla="*/ 2147483646 h 100"/>
                  <a:gd name="T12" fmla="*/ 2147483646 w 101"/>
                  <a:gd name="T13" fmla="*/ 2147483646 h 100"/>
                  <a:gd name="T14" fmla="*/ 2147483646 w 101"/>
                  <a:gd name="T15" fmla="*/ 2147483646 h 100"/>
                  <a:gd name="T16" fmla="*/ 2147483646 w 101"/>
                  <a:gd name="T17" fmla="*/ 2147483646 h 100"/>
                  <a:gd name="T18" fmla="*/ 2147483646 w 101"/>
                  <a:gd name="T19" fmla="*/ 2147483646 h 100"/>
                  <a:gd name="T20" fmla="*/ 2147483646 w 101"/>
                  <a:gd name="T21" fmla="*/ 2147483646 h 100"/>
                  <a:gd name="T22" fmla="*/ 2147483646 w 101"/>
                  <a:gd name="T23" fmla="*/ 2147483646 h 100"/>
                  <a:gd name="T24" fmla="*/ 2147483646 w 101"/>
                  <a:gd name="T25" fmla="*/ 2147483646 h 100"/>
                  <a:gd name="T26" fmla="*/ 0 w 101"/>
                  <a:gd name="T27" fmla="*/ 2147483646 h 100"/>
                  <a:gd name="T28" fmla="*/ 2147483646 w 101"/>
                  <a:gd name="T29" fmla="*/ 2147483646 h 100"/>
                  <a:gd name="T30" fmla="*/ 2147483646 w 101"/>
                  <a:gd name="T31" fmla="*/ 2147483646 h 100"/>
                  <a:gd name="T32" fmla="*/ 2147483646 w 101"/>
                  <a:gd name="T33" fmla="*/ 2147483646 h 100"/>
                  <a:gd name="T34" fmla="*/ 2147483646 w 101"/>
                  <a:gd name="T35" fmla="*/ 2147483646 h 100"/>
                  <a:gd name="T36" fmla="*/ 2147483646 w 101"/>
                  <a:gd name="T37" fmla="*/ 2147483646 h 100"/>
                  <a:gd name="T38" fmla="*/ 2147483646 w 101"/>
                  <a:gd name="T39" fmla="*/ 2147483646 h 100"/>
                  <a:gd name="T40" fmla="*/ 2147483646 w 101"/>
                  <a:gd name="T41" fmla="*/ 2147483646 h 100"/>
                  <a:gd name="T42" fmla="*/ 2147483646 w 101"/>
                  <a:gd name="T43" fmla="*/ 2147483646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00">
                    <a:moveTo>
                      <a:pt x="85" y="12"/>
                    </a:moveTo>
                    <a:cubicBezTo>
                      <a:pt x="88" y="15"/>
                      <a:pt x="90" y="18"/>
                      <a:pt x="93" y="23"/>
                    </a:cubicBezTo>
                    <a:cubicBezTo>
                      <a:pt x="95" y="27"/>
                      <a:pt x="97" y="31"/>
                      <a:pt x="98" y="35"/>
                    </a:cubicBezTo>
                    <a:cubicBezTo>
                      <a:pt x="100" y="40"/>
                      <a:pt x="101" y="45"/>
                      <a:pt x="101" y="50"/>
                    </a:cubicBezTo>
                    <a:cubicBezTo>
                      <a:pt x="100" y="54"/>
                      <a:pt x="99" y="58"/>
                      <a:pt x="97" y="63"/>
                    </a:cubicBezTo>
                    <a:cubicBezTo>
                      <a:pt x="95" y="67"/>
                      <a:pt x="92" y="71"/>
                      <a:pt x="89" y="75"/>
                    </a:cubicBezTo>
                    <a:cubicBezTo>
                      <a:pt x="87" y="78"/>
                      <a:pt x="83" y="82"/>
                      <a:pt x="80" y="85"/>
                    </a:cubicBezTo>
                    <a:cubicBezTo>
                      <a:pt x="76" y="88"/>
                      <a:pt x="72" y="91"/>
                      <a:pt x="69" y="93"/>
                    </a:cubicBezTo>
                    <a:cubicBezTo>
                      <a:pt x="64" y="96"/>
                      <a:pt x="59" y="97"/>
                      <a:pt x="55" y="98"/>
                    </a:cubicBezTo>
                    <a:cubicBezTo>
                      <a:pt x="48" y="100"/>
                      <a:pt x="43" y="99"/>
                      <a:pt x="41" y="99"/>
                    </a:cubicBezTo>
                    <a:cubicBezTo>
                      <a:pt x="38" y="98"/>
                      <a:pt x="32" y="98"/>
                      <a:pt x="25" y="93"/>
                    </a:cubicBezTo>
                    <a:cubicBezTo>
                      <a:pt x="21" y="91"/>
                      <a:pt x="17" y="87"/>
                      <a:pt x="12" y="82"/>
                    </a:cubicBezTo>
                    <a:cubicBezTo>
                      <a:pt x="8" y="77"/>
                      <a:pt x="5" y="72"/>
                      <a:pt x="3" y="68"/>
                    </a:cubicBezTo>
                    <a:cubicBezTo>
                      <a:pt x="0" y="61"/>
                      <a:pt x="0" y="55"/>
                      <a:pt x="0" y="52"/>
                    </a:cubicBezTo>
                    <a:cubicBezTo>
                      <a:pt x="0" y="50"/>
                      <a:pt x="0" y="45"/>
                      <a:pt x="3" y="38"/>
                    </a:cubicBezTo>
                    <a:cubicBezTo>
                      <a:pt x="4" y="35"/>
                      <a:pt x="6" y="30"/>
                      <a:pt x="10" y="25"/>
                    </a:cubicBezTo>
                    <a:cubicBezTo>
                      <a:pt x="13" y="22"/>
                      <a:pt x="16" y="19"/>
                      <a:pt x="20" y="15"/>
                    </a:cubicBezTo>
                    <a:cubicBezTo>
                      <a:pt x="24" y="12"/>
                      <a:pt x="28" y="9"/>
                      <a:pt x="32" y="7"/>
                    </a:cubicBezTo>
                    <a:cubicBezTo>
                      <a:pt x="36" y="5"/>
                      <a:pt x="40" y="3"/>
                      <a:pt x="44" y="2"/>
                    </a:cubicBezTo>
                    <a:cubicBezTo>
                      <a:pt x="49" y="0"/>
                      <a:pt x="53" y="0"/>
                      <a:pt x="58" y="1"/>
                    </a:cubicBezTo>
                    <a:cubicBezTo>
                      <a:pt x="63" y="1"/>
                      <a:pt x="67" y="3"/>
                      <a:pt x="72" y="5"/>
                    </a:cubicBezTo>
                    <a:cubicBezTo>
                      <a:pt x="76" y="7"/>
                      <a:pt x="80" y="9"/>
                      <a:pt x="85" y="12"/>
                    </a:cubicBezTo>
                    <a:close/>
                  </a:path>
                </a:pathLst>
              </a:custGeom>
              <a:solidFill>
                <a:srgbClr val="4D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sp>
            <p:nvSpPr>
              <p:cNvPr id="397" name="Freeform 368">
                <a:extLst>
                  <a:ext uri="{FF2B5EF4-FFF2-40B4-BE49-F238E27FC236}">
                    <a16:creationId xmlns:a16="http://schemas.microsoft.com/office/drawing/2014/main" id="{08EC9B70-A24E-EFCA-4C66-3A744A936ADD}"/>
                  </a:ext>
                </a:extLst>
              </p:cNvPr>
              <p:cNvSpPr>
                <a:spLocks/>
              </p:cNvSpPr>
              <p:nvPr/>
            </p:nvSpPr>
            <p:spPr bwMode="auto">
              <a:xfrm>
                <a:off x="2880950" y="5466116"/>
                <a:ext cx="292303" cy="416038"/>
              </a:xfrm>
              <a:custGeom>
                <a:avLst/>
                <a:gdLst>
                  <a:gd name="T0" fmla="*/ 2147483646 w 69"/>
                  <a:gd name="T1" fmla="*/ 2147483646 h 98"/>
                  <a:gd name="T2" fmla="*/ 2147483646 w 69"/>
                  <a:gd name="T3" fmla="*/ 2147483646 h 98"/>
                  <a:gd name="T4" fmla="*/ 2147483646 w 69"/>
                  <a:gd name="T5" fmla="*/ 2147483646 h 98"/>
                  <a:gd name="T6" fmla="*/ 2147483646 w 69"/>
                  <a:gd name="T7" fmla="*/ 2147483646 h 98"/>
                  <a:gd name="T8" fmla="*/ 2147483646 w 69"/>
                  <a:gd name="T9" fmla="*/ 2147483646 h 98"/>
                  <a:gd name="T10" fmla="*/ 2147483646 w 69"/>
                  <a:gd name="T11" fmla="*/ 2147483646 h 98"/>
                  <a:gd name="T12" fmla="*/ 2147483646 w 69"/>
                  <a:gd name="T13" fmla="*/ 0 h 98"/>
                  <a:gd name="T14" fmla="*/ 2147483646 w 69"/>
                  <a:gd name="T15" fmla="*/ 2147483646 h 98"/>
                  <a:gd name="T16" fmla="*/ 2147483646 w 69"/>
                  <a:gd name="T17" fmla="*/ 2147483646 h 98"/>
                  <a:gd name="T18" fmla="*/ 2147483646 w 69"/>
                  <a:gd name="T19" fmla="*/ 2147483646 h 98"/>
                  <a:gd name="T20" fmla="*/ 2147483646 w 69"/>
                  <a:gd name="T21" fmla="*/ 2147483646 h 98"/>
                  <a:gd name="T22" fmla="*/ 2147483646 w 69"/>
                  <a:gd name="T23" fmla="*/ 2147483646 h 98"/>
                  <a:gd name="T24" fmla="*/ 2147483646 w 69"/>
                  <a:gd name="T25" fmla="*/ 2147483646 h 98"/>
                  <a:gd name="T26" fmla="*/ 2147483646 w 69"/>
                  <a:gd name="T27" fmla="*/ 2147483646 h 98"/>
                  <a:gd name="T28" fmla="*/ 2147483646 w 69"/>
                  <a:gd name="T29" fmla="*/ 2147483646 h 98"/>
                  <a:gd name="T30" fmla="*/ 2147483646 w 69"/>
                  <a:gd name="T31" fmla="*/ 2147483646 h 98"/>
                  <a:gd name="T32" fmla="*/ 2147483646 w 69"/>
                  <a:gd name="T33" fmla="*/ 2147483646 h 98"/>
                  <a:gd name="T34" fmla="*/ 2147483646 w 69"/>
                  <a:gd name="T35" fmla="*/ 2147483646 h 98"/>
                  <a:gd name="T36" fmla="*/ 2147483646 w 69"/>
                  <a:gd name="T37" fmla="*/ 2147483646 h 98"/>
                  <a:gd name="T38" fmla="*/ 0 w 69"/>
                  <a:gd name="T39" fmla="*/ 2147483646 h 98"/>
                  <a:gd name="T40" fmla="*/ 2147483646 w 69"/>
                  <a:gd name="T41" fmla="*/ 2147483646 h 98"/>
                  <a:gd name="T42" fmla="*/ 2147483646 w 69"/>
                  <a:gd name="T43" fmla="*/ 2147483646 h 98"/>
                  <a:gd name="T44" fmla="*/ 2147483646 w 69"/>
                  <a:gd name="T45" fmla="*/ 2147483646 h 98"/>
                  <a:gd name="T46" fmla="*/ 2147483646 w 69"/>
                  <a:gd name="T47" fmla="*/ 2147483646 h 98"/>
                  <a:gd name="T48" fmla="*/ 2147483646 w 69"/>
                  <a:gd name="T49" fmla="*/ 2147483646 h 98"/>
                  <a:gd name="T50" fmla="*/ 2147483646 w 69"/>
                  <a:gd name="T51" fmla="*/ 2147483646 h 98"/>
                  <a:gd name="T52" fmla="*/ 2147483646 w 69"/>
                  <a:gd name="T53" fmla="*/ 2147483646 h 98"/>
                  <a:gd name="T54" fmla="*/ 2147483646 w 69"/>
                  <a:gd name="T55" fmla="*/ 2147483646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98">
                    <a:moveTo>
                      <a:pt x="66" y="33"/>
                    </a:moveTo>
                    <a:cubicBezTo>
                      <a:pt x="66" y="31"/>
                      <a:pt x="65" y="29"/>
                      <a:pt x="64" y="27"/>
                    </a:cubicBezTo>
                    <a:cubicBezTo>
                      <a:pt x="63" y="26"/>
                      <a:pt x="63" y="25"/>
                      <a:pt x="62" y="24"/>
                    </a:cubicBezTo>
                    <a:cubicBezTo>
                      <a:pt x="62" y="23"/>
                      <a:pt x="61" y="22"/>
                      <a:pt x="61" y="21"/>
                    </a:cubicBezTo>
                    <a:cubicBezTo>
                      <a:pt x="58" y="16"/>
                      <a:pt x="56" y="13"/>
                      <a:pt x="53" y="10"/>
                    </a:cubicBezTo>
                    <a:cubicBezTo>
                      <a:pt x="48" y="7"/>
                      <a:pt x="44" y="5"/>
                      <a:pt x="40" y="3"/>
                    </a:cubicBezTo>
                    <a:cubicBezTo>
                      <a:pt x="37" y="2"/>
                      <a:pt x="35" y="1"/>
                      <a:pt x="32" y="0"/>
                    </a:cubicBezTo>
                    <a:cubicBezTo>
                      <a:pt x="32" y="2"/>
                      <a:pt x="33" y="3"/>
                      <a:pt x="33" y="4"/>
                    </a:cubicBezTo>
                    <a:cubicBezTo>
                      <a:pt x="34" y="6"/>
                      <a:pt x="37" y="8"/>
                      <a:pt x="40" y="11"/>
                    </a:cubicBezTo>
                    <a:cubicBezTo>
                      <a:pt x="42" y="14"/>
                      <a:pt x="46" y="15"/>
                      <a:pt x="49" y="18"/>
                    </a:cubicBezTo>
                    <a:cubicBezTo>
                      <a:pt x="55" y="24"/>
                      <a:pt x="56" y="32"/>
                      <a:pt x="57" y="35"/>
                    </a:cubicBezTo>
                    <a:cubicBezTo>
                      <a:pt x="58" y="35"/>
                      <a:pt x="58" y="36"/>
                      <a:pt x="59" y="37"/>
                    </a:cubicBezTo>
                    <a:cubicBezTo>
                      <a:pt x="59" y="37"/>
                      <a:pt x="59" y="37"/>
                      <a:pt x="59" y="37"/>
                    </a:cubicBezTo>
                    <a:cubicBezTo>
                      <a:pt x="60" y="40"/>
                      <a:pt x="61" y="48"/>
                      <a:pt x="58" y="52"/>
                    </a:cubicBezTo>
                    <a:cubicBezTo>
                      <a:pt x="57" y="54"/>
                      <a:pt x="55" y="61"/>
                      <a:pt x="52" y="64"/>
                    </a:cubicBezTo>
                    <a:cubicBezTo>
                      <a:pt x="50" y="66"/>
                      <a:pt x="48" y="70"/>
                      <a:pt x="47" y="71"/>
                    </a:cubicBezTo>
                    <a:cubicBezTo>
                      <a:pt x="43" y="75"/>
                      <a:pt x="42" y="77"/>
                      <a:pt x="37" y="81"/>
                    </a:cubicBezTo>
                    <a:cubicBezTo>
                      <a:pt x="33" y="84"/>
                      <a:pt x="28" y="87"/>
                      <a:pt x="23" y="88"/>
                    </a:cubicBezTo>
                    <a:cubicBezTo>
                      <a:pt x="19" y="90"/>
                      <a:pt x="13" y="92"/>
                      <a:pt x="9" y="92"/>
                    </a:cubicBezTo>
                    <a:cubicBezTo>
                      <a:pt x="6" y="91"/>
                      <a:pt x="3" y="93"/>
                      <a:pt x="0" y="95"/>
                    </a:cubicBezTo>
                    <a:cubicBezTo>
                      <a:pt x="3" y="96"/>
                      <a:pt x="6" y="96"/>
                      <a:pt x="9" y="97"/>
                    </a:cubicBezTo>
                    <a:cubicBezTo>
                      <a:pt x="11" y="97"/>
                      <a:pt x="16" y="98"/>
                      <a:pt x="23" y="97"/>
                    </a:cubicBezTo>
                    <a:cubicBezTo>
                      <a:pt x="27" y="96"/>
                      <a:pt x="32" y="94"/>
                      <a:pt x="37" y="91"/>
                    </a:cubicBezTo>
                    <a:cubicBezTo>
                      <a:pt x="40" y="89"/>
                      <a:pt x="44" y="86"/>
                      <a:pt x="48" y="83"/>
                    </a:cubicBezTo>
                    <a:cubicBezTo>
                      <a:pt x="51" y="80"/>
                      <a:pt x="55" y="76"/>
                      <a:pt x="57" y="73"/>
                    </a:cubicBezTo>
                    <a:cubicBezTo>
                      <a:pt x="60" y="69"/>
                      <a:pt x="63" y="65"/>
                      <a:pt x="65" y="61"/>
                    </a:cubicBezTo>
                    <a:cubicBezTo>
                      <a:pt x="67" y="56"/>
                      <a:pt x="68" y="52"/>
                      <a:pt x="69" y="48"/>
                    </a:cubicBezTo>
                    <a:cubicBezTo>
                      <a:pt x="69" y="43"/>
                      <a:pt x="68" y="38"/>
                      <a:pt x="66" y="33"/>
                    </a:cubicBezTo>
                    <a:close/>
                  </a:path>
                </a:pathLst>
              </a:custGeom>
              <a:solidFill>
                <a:srgbClr val="4039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dirty="0">
                  <a:latin typeface="Cambria" panose="02040503050406030204" pitchFamily="18" charset="0"/>
                  <a:ea typeface="Cambria" panose="02040503050406030204" pitchFamily="18" charset="0"/>
                </a:endParaRPr>
              </a:p>
            </p:txBody>
          </p:sp>
        </p:grpSp>
        <p:sp>
          <p:nvSpPr>
            <p:cNvPr id="31" name="Rectangle 813">
              <a:extLst>
                <a:ext uri="{FF2B5EF4-FFF2-40B4-BE49-F238E27FC236}">
                  <a16:creationId xmlns:a16="http://schemas.microsoft.com/office/drawing/2014/main" id="{EA8CDD41-784F-D943-DE57-C31D8BBEA16C}"/>
                </a:ext>
              </a:extLst>
            </p:cNvPr>
            <p:cNvSpPr>
              <a:spLocks noChangeArrowheads="1"/>
            </p:cNvSpPr>
            <p:nvPr/>
          </p:nvSpPr>
          <p:spPr bwMode="auto">
            <a:xfrm>
              <a:off x="1929160" y="1645846"/>
              <a:ext cx="2009773" cy="75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solidFill>
                    <a:srgbClr val="6D2077"/>
                  </a:solidFill>
                  <a:latin typeface="Cambria" panose="02040503050406030204" pitchFamily="18" charset="0"/>
                  <a:ea typeface="Cambria" panose="02040503050406030204" pitchFamily="18" charset="0"/>
                  <a:cs typeface="Arial" panose="020B0604020202020204" pitchFamily="34" charset="0"/>
                </a:rPr>
                <a:t>Audit Planning &amp; Strategy</a:t>
              </a:r>
            </a:p>
            <a:p>
              <a:pPr eaLnBrk="1" hangingPunct="1"/>
              <a:endParaRPr lang="en-US" altLang="en-US" sz="1400" b="1" dirty="0">
                <a:solidFill>
                  <a:srgbClr val="6D2077"/>
                </a:solidFill>
                <a:latin typeface="Cambria" panose="02040503050406030204" pitchFamily="18" charset="0"/>
                <a:ea typeface="Cambria" panose="02040503050406030204" pitchFamily="18" charset="0"/>
                <a:cs typeface="Arial" panose="020B0604020202020204" pitchFamily="34" charset="0"/>
              </a:endParaRPr>
            </a:p>
          </p:txBody>
        </p:sp>
        <p:sp>
          <p:nvSpPr>
            <p:cNvPr id="32" name="Rectangle 814">
              <a:extLst>
                <a:ext uri="{FF2B5EF4-FFF2-40B4-BE49-F238E27FC236}">
                  <a16:creationId xmlns:a16="http://schemas.microsoft.com/office/drawing/2014/main" id="{97E7D533-C458-B3A7-319D-7449A8251528}"/>
                </a:ext>
              </a:extLst>
            </p:cNvPr>
            <p:cNvSpPr>
              <a:spLocks noChangeArrowheads="1"/>
            </p:cNvSpPr>
            <p:nvPr/>
          </p:nvSpPr>
          <p:spPr bwMode="auto">
            <a:xfrm>
              <a:off x="1923309" y="2803247"/>
              <a:ext cx="1973546" cy="75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solidFill>
                    <a:srgbClr val="470A68"/>
                  </a:solidFill>
                  <a:latin typeface="Cambria" panose="02040503050406030204" pitchFamily="18" charset="0"/>
                  <a:ea typeface="Cambria" panose="02040503050406030204" pitchFamily="18" charset="0"/>
                  <a:cs typeface="Arial" panose="020B0604020202020204" pitchFamily="34" charset="0"/>
                </a:rPr>
                <a:t>Advances, NPA, Provisioning &amp; IRAC Norms</a:t>
              </a:r>
            </a:p>
          </p:txBody>
        </p:sp>
        <p:sp>
          <p:nvSpPr>
            <p:cNvPr id="33" name="Rectangle 815">
              <a:extLst>
                <a:ext uri="{FF2B5EF4-FFF2-40B4-BE49-F238E27FC236}">
                  <a16:creationId xmlns:a16="http://schemas.microsoft.com/office/drawing/2014/main" id="{F960FC4D-6681-52F7-1326-FDF37EDDC070}"/>
                </a:ext>
              </a:extLst>
            </p:cNvPr>
            <p:cNvSpPr>
              <a:spLocks noChangeArrowheads="1"/>
            </p:cNvSpPr>
            <p:nvPr/>
          </p:nvSpPr>
          <p:spPr bwMode="auto">
            <a:xfrm>
              <a:off x="2016152" y="4706870"/>
              <a:ext cx="1837099" cy="75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solidFill>
                    <a:srgbClr val="483698"/>
                  </a:solidFill>
                  <a:latin typeface="Cambria" panose="02040503050406030204" pitchFamily="18" charset="0"/>
                  <a:ea typeface="Cambria" panose="02040503050406030204" pitchFamily="18" charset="0"/>
                  <a:cs typeface="Arial" panose="020B0604020202020204" pitchFamily="34" charset="0"/>
                </a:rPr>
                <a:t>Review of Financial Statements</a:t>
              </a:r>
            </a:p>
          </p:txBody>
        </p:sp>
        <p:sp>
          <p:nvSpPr>
            <p:cNvPr id="34" name="Rectangle 816">
              <a:extLst>
                <a:ext uri="{FF2B5EF4-FFF2-40B4-BE49-F238E27FC236}">
                  <a16:creationId xmlns:a16="http://schemas.microsoft.com/office/drawing/2014/main" id="{4F51604C-03C2-16A7-AB0C-5DEFAC50C0D1}"/>
                </a:ext>
              </a:extLst>
            </p:cNvPr>
            <p:cNvSpPr>
              <a:spLocks noChangeArrowheads="1"/>
            </p:cNvSpPr>
            <p:nvPr/>
          </p:nvSpPr>
          <p:spPr bwMode="auto">
            <a:xfrm>
              <a:off x="7954110" y="2815463"/>
              <a:ext cx="2019743" cy="75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400" b="1" dirty="0">
                  <a:solidFill>
                    <a:srgbClr val="005EB8"/>
                  </a:solidFill>
                  <a:latin typeface="Cambria" panose="02040503050406030204" pitchFamily="18" charset="0"/>
                  <a:ea typeface="Cambria" panose="02040503050406030204" pitchFamily="18" charset="0"/>
                  <a:cs typeface="Arial" panose="020B0604020202020204" pitchFamily="34" charset="0"/>
                </a:rPr>
                <a:t>RBI Important Circular – Base for Bank Audit</a:t>
              </a:r>
            </a:p>
          </p:txBody>
        </p:sp>
        <p:sp>
          <p:nvSpPr>
            <p:cNvPr id="35" name="Rectangle 817">
              <a:extLst>
                <a:ext uri="{FF2B5EF4-FFF2-40B4-BE49-F238E27FC236}">
                  <a16:creationId xmlns:a16="http://schemas.microsoft.com/office/drawing/2014/main" id="{7D6C677C-47EB-A578-EA72-FF57E9F44589}"/>
                </a:ext>
              </a:extLst>
            </p:cNvPr>
            <p:cNvSpPr>
              <a:spLocks noChangeArrowheads="1"/>
            </p:cNvSpPr>
            <p:nvPr/>
          </p:nvSpPr>
          <p:spPr bwMode="auto">
            <a:xfrm>
              <a:off x="7510499" y="1401515"/>
              <a:ext cx="2427299" cy="75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400" b="1" dirty="0">
                  <a:solidFill>
                    <a:srgbClr val="00338D"/>
                  </a:solidFill>
                  <a:latin typeface="Cambria" panose="02040503050406030204" pitchFamily="18" charset="0"/>
                  <a:ea typeface="Cambria" panose="02040503050406030204" pitchFamily="18" charset="0"/>
                  <a:cs typeface="Arial" panose="020B0604020202020204" pitchFamily="34" charset="0"/>
                </a:rPr>
                <a:t>Prudential framework for Resolution of Stressed Assets</a:t>
              </a:r>
            </a:p>
          </p:txBody>
        </p:sp>
        <p:sp>
          <p:nvSpPr>
            <p:cNvPr id="36" name="Rectangle 818">
              <a:extLst>
                <a:ext uri="{FF2B5EF4-FFF2-40B4-BE49-F238E27FC236}">
                  <a16:creationId xmlns:a16="http://schemas.microsoft.com/office/drawing/2014/main" id="{FC426AEA-2796-396B-ABE3-58A308CE9084}"/>
                </a:ext>
              </a:extLst>
            </p:cNvPr>
            <p:cNvSpPr>
              <a:spLocks noChangeArrowheads="1"/>
            </p:cNvSpPr>
            <p:nvPr/>
          </p:nvSpPr>
          <p:spPr bwMode="auto">
            <a:xfrm>
              <a:off x="7975370" y="4838213"/>
              <a:ext cx="2024218" cy="5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400" b="1" dirty="0">
                  <a:solidFill>
                    <a:srgbClr val="0091DA"/>
                  </a:solidFill>
                  <a:latin typeface="Cambria" panose="02040503050406030204" pitchFamily="18" charset="0"/>
                  <a:ea typeface="Cambria" panose="02040503050406030204" pitchFamily="18" charset="0"/>
                  <a:cs typeface="Arial" panose="020B0604020202020204" pitchFamily="34" charset="0"/>
                </a:rPr>
                <a:t>Documentation for Auditors</a:t>
              </a:r>
            </a:p>
          </p:txBody>
        </p:sp>
      </p:grpSp>
    </p:spTree>
    <p:extLst>
      <p:ext uri="{BB962C8B-B14F-4D97-AF65-F5344CB8AC3E}">
        <p14:creationId xmlns:p14="http://schemas.microsoft.com/office/powerpoint/2010/main" val="3422210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B6A225DF-B44C-7785-A4E4-56F0F9065275}"/>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A9352C94-1E8B-5E90-4E06-6CA329428CA9}"/>
              </a:ext>
            </a:extLst>
          </p:cNvPr>
          <p:cNvSpPr txBox="1">
            <a:spLocks noGrp="1"/>
          </p:cNvSpPr>
          <p:nvPr>
            <p:ph type="title"/>
          </p:nvPr>
        </p:nvSpPr>
        <p:spPr>
          <a:xfrm>
            <a:off x="720000" y="125345"/>
            <a:ext cx="817254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Issues observed in Bank Audit</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395099BB-1F00-795C-765D-9CEC8DA3B939}"/>
              </a:ext>
            </a:extLst>
          </p:cNvPr>
          <p:cNvSpPr txBox="1">
            <a:spLocks/>
          </p:cNvSpPr>
          <p:nvPr/>
        </p:nvSpPr>
        <p:spPr>
          <a:xfrm>
            <a:off x="383722" y="1888742"/>
            <a:ext cx="8172540"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Incorrect Classification of Advances :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Instances were observed where advances were incorrectly classified in the system (e.g., accounts tagged as Priority Sector Lending (PSL) instead of Public/Non-PSL), possibly due to technical or systemic issues. Such misclassification may impact the applicable risk weights. Accordingly, accounts should be reviewed objectively to ensure correct classification in the system.</a:t>
            </a:r>
          </a:p>
          <a:p>
            <a:pPr marL="152400" indent="0" algn="just">
              <a:lnSpc>
                <a:spcPct val="150000"/>
              </a:lnSpc>
              <a:spcBef>
                <a:spcPts val="1000"/>
              </a:spcBef>
              <a:buClr>
                <a:srgbClr val="3494BA"/>
              </a:buClr>
              <a:buNone/>
            </a:pPr>
            <a:endPar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endParaRPr>
          </a:p>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Interest Debited to NPA Accounts :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It was observed that in certain cases the system permitted debiting of interest to NPA accounts, which is not in accordance with the guidelines issued by the Reserve Bank of India. This resulted in overstatement of interest income. The same was subsequently rectified through passing of a Memorandum of Changes (MOC).</a:t>
            </a:r>
          </a:p>
          <a:p>
            <a:pPr algn="just">
              <a:lnSpc>
                <a:spcPct val="150000"/>
              </a:lnSpc>
              <a:spcBef>
                <a:spcPts val="1000"/>
              </a:spcBef>
              <a:buClr>
                <a:srgbClr val="3494BA"/>
              </a:buClr>
            </a:pPr>
            <a:endPar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endParaRPr>
          </a:p>
          <a:p>
            <a:pPr algn="just">
              <a:lnSpc>
                <a:spcPct val="150000"/>
              </a:lnSpc>
              <a:spcBef>
                <a:spcPts val="1000"/>
              </a:spcBef>
              <a:buClr>
                <a:srgbClr val="3494BA"/>
              </a:buClr>
            </a:pPr>
            <a:endPar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endParaRPr>
          </a:p>
        </p:txBody>
      </p:sp>
    </p:spTree>
    <p:extLst>
      <p:ext uri="{BB962C8B-B14F-4D97-AF65-F5344CB8AC3E}">
        <p14:creationId xmlns:p14="http://schemas.microsoft.com/office/powerpoint/2010/main" val="1220363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1F2368CD-6A60-A6E7-A515-0A5FE7BF445C}"/>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46BA124A-BC76-BB6F-6CF6-7709DB3BA5C5}"/>
              </a:ext>
            </a:extLst>
          </p:cNvPr>
          <p:cNvSpPr txBox="1">
            <a:spLocks noGrp="1"/>
          </p:cNvSpPr>
          <p:nvPr>
            <p:ph type="title"/>
          </p:nvPr>
        </p:nvSpPr>
        <p:spPr>
          <a:xfrm>
            <a:off x="720000" y="125345"/>
            <a:ext cx="817254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Issues observed in Bank Audit</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505CC95D-A667-1546-1ADC-F4A62AED482D}"/>
              </a:ext>
            </a:extLst>
          </p:cNvPr>
          <p:cNvSpPr txBox="1">
            <a:spLocks/>
          </p:cNvSpPr>
          <p:nvPr/>
        </p:nvSpPr>
        <p:spPr>
          <a:xfrm>
            <a:off x="359229" y="1589947"/>
            <a:ext cx="8278585"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Inadequate Provisioning for NPAs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It was observed that provisions against each Non-Performing Assets (NPAs) were not made in accordance with the prescribed asset classification norms. In certain cases, adequate provisioning for Sub-standard, Doubtful, and Loss Assets, as required under the IRAC norms issued by the Reserve Bank of India, was not maintained, particularly with respect to the secured and unsecured portions of the exposure.</a:t>
            </a:r>
          </a:p>
          <a:p>
            <a:pPr algn="just">
              <a:lnSpc>
                <a:spcPct val="150000"/>
              </a:lnSpc>
              <a:spcBef>
                <a:spcPts val="1000"/>
              </a:spcBef>
              <a:buClr>
                <a:srgbClr val="3494BA"/>
              </a:buClr>
            </a:pPr>
            <a:endPar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endParaRPr>
          </a:p>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Non-compliance with NPA Provisioning Norms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It was observed that the last security valuation of NPA accounts is older than three years. On verification of accounts on a sample basis in CBS we came across some cases where the latest security valuation date is before three years but the same data is not updated properly in the system.</a:t>
            </a:r>
          </a:p>
          <a:p>
            <a:pPr algn="just">
              <a:lnSpc>
                <a:spcPct val="150000"/>
              </a:lnSpc>
              <a:spcBef>
                <a:spcPts val="1000"/>
              </a:spcBef>
              <a:buClr>
                <a:srgbClr val="3494BA"/>
              </a:buClr>
            </a:pPr>
            <a:endPar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endParaRPr>
          </a:p>
        </p:txBody>
      </p:sp>
    </p:spTree>
    <p:extLst>
      <p:ext uri="{BB962C8B-B14F-4D97-AF65-F5344CB8AC3E}">
        <p14:creationId xmlns:p14="http://schemas.microsoft.com/office/powerpoint/2010/main" val="3944279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32C3AF11-7724-CAA7-BEBD-BB206291C31E}"/>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7028A6F0-6425-856B-1309-DCAA6FEAF03F}"/>
              </a:ext>
            </a:extLst>
          </p:cNvPr>
          <p:cNvSpPr txBox="1">
            <a:spLocks noGrp="1"/>
          </p:cNvSpPr>
          <p:nvPr>
            <p:ph type="title"/>
          </p:nvPr>
        </p:nvSpPr>
        <p:spPr>
          <a:xfrm>
            <a:off x="720000" y="125345"/>
            <a:ext cx="817254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Issues observed in Bank Audit</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1AE04167-FEA6-C529-62DE-50B6975C236A}"/>
              </a:ext>
            </a:extLst>
          </p:cNvPr>
          <p:cNvSpPr txBox="1">
            <a:spLocks/>
          </p:cNvSpPr>
          <p:nvPr/>
        </p:nvSpPr>
        <p:spPr>
          <a:xfrm>
            <a:off x="383721" y="1232412"/>
            <a:ext cx="8172540"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Compliance with Product-specific Guidelines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It should be ensured that specific guidelines and conditions applicable to particular loan products such as Education Loans, Reverse Mortgage, Home Loans, and Vehicle Loans, as prescribed by the bank, are properly followed and complied with at the time of sanction, documentation, and monitoring of the accounts.</a:t>
            </a:r>
          </a:p>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Non-availability of Historical Security Values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It was observed that previous security valuation records are not retained in the system, as updated security values overwrite the earlier values, which making it difficult to assess erosion in the value of security over time. As per the IRAC norms issued by the Reserve Bank of India, if the realisable value of the security falls below 50% of the value assessed earlier, the NPA should be straightaway classified as Doubtful. Hence, historical security valuation records should be maintained to enable proper assessment of security erosion and correct asset classification.</a:t>
            </a:r>
          </a:p>
        </p:txBody>
      </p:sp>
    </p:spTree>
    <p:extLst>
      <p:ext uri="{BB962C8B-B14F-4D97-AF65-F5344CB8AC3E}">
        <p14:creationId xmlns:p14="http://schemas.microsoft.com/office/powerpoint/2010/main" val="3597219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48D7D25C-11C2-C7DB-2715-FEFF2D2AA7FB}"/>
            </a:ext>
          </a:extLst>
        </p:cNvPr>
        <p:cNvGrpSpPr/>
        <p:nvPr/>
      </p:nvGrpSpPr>
      <p:grpSpPr>
        <a:xfrm>
          <a:off x="0" y="0"/>
          <a:ext cx="0" cy="0"/>
          <a:chOff x="0" y="0"/>
          <a:chExt cx="0" cy="0"/>
        </a:xfrm>
      </p:grpSpPr>
      <p:sp>
        <p:nvSpPr>
          <p:cNvPr id="2" name="Google Shape;387;p33">
            <a:extLst>
              <a:ext uri="{FF2B5EF4-FFF2-40B4-BE49-F238E27FC236}">
                <a16:creationId xmlns:a16="http://schemas.microsoft.com/office/drawing/2014/main" id="{33A033AE-A7E6-1BEB-7087-8610191F56E7}"/>
              </a:ext>
            </a:extLst>
          </p:cNvPr>
          <p:cNvSpPr txBox="1">
            <a:spLocks noGrp="1"/>
          </p:cNvSpPr>
          <p:nvPr>
            <p:ph type="title"/>
          </p:nvPr>
        </p:nvSpPr>
        <p:spPr>
          <a:xfrm>
            <a:off x="720000" y="125345"/>
            <a:ext cx="8172540" cy="572700"/>
          </a:xfrm>
          <a:prstGeom prst="rect">
            <a:avLst/>
          </a:prstGeom>
        </p:spPr>
        <p:txBody>
          <a:bodyPr spcFirstLastPara="1" wrap="square" lIns="91425" tIns="91425" rIns="91425" bIns="91425" anchor="t" anchorCtr="0">
            <a:noAutofit/>
          </a:bodyPr>
          <a:lstStyle/>
          <a:p>
            <a:pPr lvl="0" algn="ct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Issues observed in Bank Audit</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br>
              <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0C9506F-F97B-569C-55D0-1C777B0F6D24}"/>
              </a:ext>
            </a:extLst>
          </p:cNvPr>
          <p:cNvSpPr txBox="1">
            <a:spLocks/>
          </p:cNvSpPr>
          <p:nvPr/>
        </p:nvSpPr>
        <p:spPr>
          <a:xfrm>
            <a:off x="485730" y="698045"/>
            <a:ext cx="8172540"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lnSpc>
                <a:spcPct val="150000"/>
              </a:lnSpc>
              <a:spcBef>
                <a:spcPts val="1000"/>
              </a:spcBef>
              <a:buClr>
                <a:srgbClr val="3494BA"/>
              </a:buClr>
            </a:pPr>
            <a:r>
              <a:rPr lang="en-US" sz="1400" b="1"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Incorrect System Update of Interest Rate :</a:t>
            </a:r>
            <a:r>
              <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rPr>
              <a:t> It was observed that in certain term loan accounts the Core Banking System (CBS) automatically updates the interest rate on irregular dates, resulting in the application of a higher interest rate than the applicable rate for certain periods. Such system-driven changes may lead to incorrect charging of interest and therefore require review to ensure that interest rates are applied accurately in accordance with the sanctioned terms.</a:t>
            </a:r>
          </a:p>
          <a:p>
            <a:pPr algn="just">
              <a:lnSpc>
                <a:spcPct val="150000"/>
              </a:lnSpc>
              <a:spcBef>
                <a:spcPts val="1000"/>
              </a:spcBef>
              <a:buClr>
                <a:srgbClr val="3494BA"/>
              </a:buClr>
            </a:pPr>
            <a:endParaRPr lang="en-US" sz="1400" dirty="0">
              <a:solidFill>
                <a:sysClr val="windowText" lastClr="000000">
                  <a:lumMod val="85000"/>
                  <a:lumOff val="15000"/>
                </a:sysClr>
              </a:solidFill>
              <a:latin typeface="Cambria" panose="02040503050406030204" pitchFamily="18" charset="0"/>
              <a:ea typeface="Cambria" panose="02040503050406030204" pitchFamily="18" charset="0"/>
              <a:cs typeface="Arial" charset="0"/>
            </a:endParaRPr>
          </a:p>
        </p:txBody>
      </p:sp>
    </p:spTree>
    <p:extLst>
      <p:ext uri="{BB962C8B-B14F-4D97-AF65-F5344CB8AC3E}">
        <p14:creationId xmlns:p14="http://schemas.microsoft.com/office/powerpoint/2010/main" val="440608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43FF142F-068F-833E-8F7E-81D97D11EA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E2596-9BBB-DFD5-BC3A-475DFD0BA3B1}"/>
              </a:ext>
            </a:extLst>
          </p:cNvPr>
          <p:cNvSpPr txBox="1">
            <a:spLocks/>
          </p:cNvSpPr>
          <p:nvPr/>
        </p:nvSpPr>
        <p:spPr>
          <a:xfrm>
            <a:off x="720000" y="1591231"/>
            <a:ext cx="7860664" cy="29621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1pPr>
            <a:lvl2pPr marL="914400" marR="0" lvl="1"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2pPr>
            <a:lvl3pPr marL="1371600" marR="0" lvl="2"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3pPr>
            <a:lvl4pPr marL="1828800" marR="0" lvl="3"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4pPr>
            <a:lvl5pPr marL="2286000" marR="0" lvl="4"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5pPr>
            <a:lvl6pPr marL="2743200" marR="0" lvl="5"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6pPr>
            <a:lvl7pPr marL="3200400" marR="0" lvl="6"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7pPr>
            <a:lvl8pPr marL="3657600" marR="0" lvl="7" indent="-304800" algn="l" rtl="0">
              <a:lnSpc>
                <a:spcPct val="100000"/>
              </a:lnSpc>
              <a:spcBef>
                <a:spcPts val="1600"/>
              </a:spcBef>
              <a:spcAft>
                <a:spcPts val="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8pPr>
            <a:lvl9pPr marL="4114800" marR="0" lvl="8" indent="-304800" algn="l" rtl="0">
              <a:lnSpc>
                <a:spcPct val="100000"/>
              </a:lnSpc>
              <a:spcBef>
                <a:spcPts val="1600"/>
              </a:spcBef>
              <a:spcAft>
                <a:spcPts val="1600"/>
              </a:spcAft>
              <a:buClr>
                <a:schemeClr val="dk1"/>
              </a:buClr>
              <a:buSzPts val="1200"/>
              <a:buFont typeface="Atkinson Hyperlegible"/>
              <a:buChar char="■"/>
              <a:defRPr sz="1200" b="0" i="0" u="none" strike="noStrike" cap="none">
                <a:solidFill>
                  <a:schemeClr val="dk1"/>
                </a:solidFill>
                <a:latin typeface="Atkinson Hyperlegible"/>
                <a:ea typeface="Atkinson Hyperlegible"/>
                <a:cs typeface="Atkinson Hyperlegible"/>
                <a:sym typeface="Atkinson Hyperlegible"/>
              </a:defRPr>
            </a:lvl9pPr>
          </a:lstStyle>
          <a:p>
            <a:pPr algn="just"/>
            <a:r>
              <a:rPr lang="en-US" sz="2000" dirty="0">
                <a:latin typeface="Gabriola" panose="04040605051002020D02" pitchFamily="82" charset="0"/>
                <a:ea typeface="Cambria" panose="02040503050406030204" pitchFamily="18" charset="0"/>
              </a:rPr>
              <a:t>Back office preparation is the backbone of any audit and should consume </a:t>
            </a:r>
            <a:r>
              <a:rPr lang="en-US" sz="2000" dirty="0" err="1">
                <a:latin typeface="Gabriola" panose="04040605051002020D02" pitchFamily="82" charset="0"/>
                <a:ea typeface="Cambria" panose="02040503050406030204" pitchFamily="18" charset="0"/>
              </a:rPr>
              <a:t>atleast</a:t>
            </a:r>
            <a:r>
              <a:rPr lang="en-US" sz="2000" dirty="0">
                <a:latin typeface="Gabriola" panose="04040605051002020D02" pitchFamily="82" charset="0"/>
                <a:ea typeface="Cambria" panose="02040503050406030204" pitchFamily="18" charset="0"/>
              </a:rPr>
              <a:t> 25% of the total time spent on the assignment if not more.</a:t>
            </a:r>
          </a:p>
          <a:p>
            <a:pPr algn="just"/>
            <a:endParaRPr lang="en-US" sz="2000" dirty="0">
              <a:latin typeface="Gabriola" panose="04040605051002020D02" pitchFamily="82" charset="0"/>
              <a:ea typeface="Cambria" panose="02040503050406030204" pitchFamily="18" charset="0"/>
            </a:endParaRPr>
          </a:p>
          <a:p>
            <a:pPr algn="just"/>
            <a:r>
              <a:rPr lang="en-IN" sz="2000" dirty="0">
                <a:latin typeface="Gabriola" panose="04040605051002020D02" pitchFamily="82" charset="0"/>
                <a:ea typeface="Cambria" panose="02040503050406030204" pitchFamily="18" charset="0"/>
              </a:rPr>
              <a:t>Sturdy back office planning will help in mitigating the audit risk inherent in any bank audit assignment including possible divergence/non-compliance with the RBI Master Circulars/Directions/other guidelines and the Bank’s Closing Circular.</a:t>
            </a:r>
          </a:p>
        </p:txBody>
      </p:sp>
      <p:sp>
        <p:nvSpPr>
          <p:cNvPr id="6" name="TextBox 5">
            <a:extLst>
              <a:ext uri="{FF2B5EF4-FFF2-40B4-BE49-F238E27FC236}">
                <a16:creationId xmlns:a16="http://schemas.microsoft.com/office/drawing/2014/main" id="{A272B38A-768C-A100-91F4-4969C9F7D54D}"/>
              </a:ext>
            </a:extLst>
          </p:cNvPr>
          <p:cNvSpPr txBox="1"/>
          <p:nvPr/>
        </p:nvSpPr>
        <p:spPr>
          <a:xfrm>
            <a:off x="791497" y="529017"/>
            <a:ext cx="7561006" cy="1077218"/>
          </a:xfrm>
          <a:prstGeom prst="rect">
            <a:avLst/>
          </a:prstGeom>
          <a:noFill/>
        </p:spPr>
        <p:txBody>
          <a:bodyPr wrap="square" rtlCol="0">
            <a:spAutoFit/>
          </a:bodyPr>
          <a:lstStyle/>
          <a:p>
            <a:pPr algn="ctr"/>
            <a:r>
              <a:rPr lang="en-US" sz="3200" b="1" dirty="0">
                <a:latin typeface="Monotype Corsiva" panose="03010101010201010101" pitchFamily="66" charset="0"/>
                <a:ea typeface="Cambria" panose="02040503050406030204" pitchFamily="18" charset="0"/>
              </a:rPr>
              <a:t>Failing to plan is planning to fail</a:t>
            </a:r>
          </a:p>
          <a:p>
            <a:pPr algn="r"/>
            <a:r>
              <a:rPr lang="en-US" sz="3200" b="1" dirty="0">
                <a:latin typeface="Monotype Corsiva" panose="03010101010201010101" pitchFamily="66" charset="0"/>
                <a:ea typeface="Cambria" panose="02040503050406030204" pitchFamily="18" charset="0"/>
              </a:rPr>
              <a:t>-Alan Lakein</a:t>
            </a:r>
            <a:endParaRPr lang="en-IN" sz="2800" b="1" dirty="0">
              <a:latin typeface="Monotype Corsiva" panose="03010101010201010101" pitchFamily="66" charset="0"/>
              <a:ea typeface="Cambria" panose="02040503050406030204" pitchFamily="18" charset="0"/>
            </a:endParaRPr>
          </a:p>
        </p:txBody>
      </p:sp>
    </p:spTree>
    <p:extLst>
      <p:ext uri="{BB962C8B-B14F-4D97-AF65-F5344CB8AC3E}">
        <p14:creationId xmlns:p14="http://schemas.microsoft.com/office/powerpoint/2010/main" val="254590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grpSp>
        <p:nvGrpSpPr>
          <p:cNvPr id="665" name="Google Shape;665;p47"/>
          <p:cNvGrpSpPr/>
          <p:nvPr/>
        </p:nvGrpSpPr>
        <p:grpSpPr>
          <a:xfrm rot="10800000" flipH="1">
            <a:off x="9" y="1047409"/>
            <a:ext cx="1884794" cy="4096088"/>
            <a:chOff x="-22726" y="0"/>
            <a:chExt cx="2370810" cy="5152312"/>
          </a:xfrm>
        </p:grpSpPr>
        <p:pic>
          <p:nvPicPr>
            <p:cNvPr id="666" name="Google Shape;666;p47"/>
            <p:cNvPicPr preferRelativeResize="0"/>
            <p:nvPr/>
          </p:nvPicPr>
          <p:blipFill rotWithShape="1">
            <a:blip r:embed="rId3">
              <a:alphaModFix/>
            </a:blip>
            <a:srcRect l="5518" t="-5105" b="30035"/>
            <a:stretch/>
          </p:blipFill>
          <p:spPr>
            <a:xfrm rot="5400000">
              <a:off x="-361014" y="877812"/>
              <a:ext cx="2605925" cy="1929300"/>
            </a:xfrm>
            <a:prstGeom prst="rect">
              <a:avLst/>
            </a:prstGeom>
            <a:noFill/>
            <a:ln>
              <a:noFill/>
            </a:ln>
          </p:spPr>
        </p:pic>
        <p:pic>
          <p:nvPicPr>
            <p:cNvPr id="667" name="Google Shape;667;p47"/>
            <p:cNvPicPr preferRelativeResize="0"/>
            <p:nvPr/>
          </p:nvPicPr>
          <p:blipFill rotWithShape="1">
            <a:blip r:embed="rId4">
              <a:alphaModFix/>
            </a:blip>
            <a:srcRect l="11254" r="13011" b="50882"/>
            <a:stretch/>
          </p:blipFill>
          <p:spPr>
            <a:xfrm rot="5400000">
              <a:off x="-487394" y="1982825"/>
              <a:ext cx="2190249" cy="1214897"/>
            </a:xfrm>
            <a:prstGeom prst="rect">
              <a:avLst/>
            </a:prstGeom>
            <a:noFill/>
            <a:ln>
              <a:noFill/>
            </a:ln>
          </p:spPr>
        </p:pic>
        <p:pic>
          <p:nvPicPr>
            <p:cNvPr id="668" name="Google Shape;668;p47"/>
            <p:cNvPicPr preferRelativeResize="0"/>
            <p:nvPr/>
          </p:nvPicPr>
          <p:blipFill rotWithShape="1">
            <a:blip r:embed="rId3">
              <a:alphaModFix/>
            </a:blip>
            <a:srcRect t="4103" b="50814"/>
            <a:stretch/>
          </p:blipFill>
          <p:spPr>
            <a:xfrm rot="5400000">
              <a:off x="-838218" y="3098916"/>
              <a:ext cx="2891885" cy="1214897"/>
            </a:xfrm>
            <a:prstGeom prst="rect">
              <a:avLst/>
            </a:prstGeom>
            <a:noFill/>
            <a:ln>
              <a:noFill/>
            </a:ln>
          </p:spPr>
        </p:pic>
        <p:pic>
          <p:nvPicPr>
            <p:cNvPr id="669" name="Google Shape;669;p47"/>
            <p:cNvPicPr preferRelativeResize="0"/>
            <p:nvPr/>
          </p:nvPicPr>
          <p:blipFill rotWithShape="1">
            <a:blip r:embed="rId3">
              <a:alphaModFix/>
            </a:blip>
            <a:srcRect l="5517" t="-5105" r="37552" b="30035"/>
            <a:stretch/>
          </p:blipFill>
          <p:spPr>
            <a:xfrm rot="5400000">
              <a:off x="197874" y="2998120"/>
              <a:ext cx="1929638" cy="2370781"/>
            </a:xfrm>
            <a:prstGeom prst="rect">
              <a:avLst/>
            </a:prstGeom>
            <a:noFill/>
            <a:ln>
              <a:noFill/>
            </a:ln>
          </p:spPr>
        </p:pic>
        <p:pic>
          <p:nvPicPr>
            <p:cNvPr id="670" name="Google Shape;670;p47"/>
            <p:cNvPicPr preferRelativeResize="0"/>
            <p:nvPr/>
          </p:nvPicPr>
          <p:blipFill rotWithShape="1">
            <a:blip r:embed="rId3">
              <a:alphaModFix/>
            </a:blip>
            <a:srcRect l="5518" t="-5105" b="30035"/>
            <a:stretch/>
          </p:blipFill>
          <p:spPr>
            <a:xfrm rot="5400000">
              <a:off x="-288575" y="3041699"/>
              <a:ext cx="2048200" cy="1516500"/>
            </a:xfrm>
            <a:prstGeom prst="rect">
              <a:avLst/>
            </a:prstGeom>
            <a:noFill/>
            <a:ln>
              <a:noFill/>
            </a:ln>
          </p:spPr>
        </p:pic>
        <p:pic>
          <p:nvPicPr>
            <p:cNvPr id="671" name="Google Shape;671;p47"/>
            <p:cNvPicPr preferRelativeResize="0"/>
            <p:nvPr/>
          </p:nvPicPr>
          <p:blipFill rotWithShape="1">
            <a:blip r:embed="rId4">
              <a:alphaModFix/>
            </a:blip>
            <a:srcRect l="11254" r="13011" b="50882"/>
            <a:stretch/>
          </p:blipFill>
          <p:spPr>
            <a:xfrm rot="5400000">
              <a:off x="-358013" y="2865168"/>
              <a:ext cx="1580494" cy="876739"/>
            </a:xfrm>
            <a:prstGeom prst="rect">
              <a:avLst/>
            </a:prstGeom>
            <a:noFill/>
            <a:ln>
              <a:noFill/>
            </a:ln>
          </p:spPr>
        </p:pic>
        <p:pic>
          <p:nvPicPr>
            <p:cNvPr id="672" name="Google Shape;672;p47"/>
            <p:cNvPicPr preferRelativeResize="0"/>
            <p:nvPr/>
          </p:nvPicPr>
          <p:blipFill rotWithShape="1">
            <a:blip r:embed="rId3">
              <a:alphaModFix/>
            </a:blip>
            <a:srcRect t="4103" b="50814"/>
            <a:stretch/>
          </p:blipFill>
          <p:spPr>
            <a:xfrm rot="5400000">
              <a:off x="-611169" y="3670544"/>
              <a:ext cx="2086798" cy="876739"/>
            </a:xfrm>
            <a:prstGeom prst="rect">
              <a:avLst/>
            </a:prstGeom>
            <a:noFill/>
            <a:ln>
              <a:noFill/>
            </a:ln>
          </p:spPr>
        </p:pic>
        <p:pic>
          <p:nvPicPr>
            <p:cNvPr id="673" name="Google Shape;673;p47"/>
            <p:cNvPicPr preferRelativeResize="0"/>
            <p:nvPr/>
          </p:nvPicPr>
          <p:blipFill rotWithShape="1">
            <a:blip r:embed="rId3">
              <a:alphaModFix/>
            </a:blip>
            <a:srcRect l="5519" t="-5105" r="50853" b="30035"/>
            <a:stretch/>
          </p:blipFill>
          <p:spPr>
            <a:xfrm rot="5400000">
              <a:off x="299210" y="3435075"/>
              <a:ext cx="1067033" cy="1710895"/>
            </a:xfrm>
            <a:prstGeom prst="rect">
              <a:avLst/>
            </a:prstGeom>
            <a:noFill/>
            <a:ln>
              <a:noFill/>
            </a:ln>
          </p:spPr>
        </p:pic>
        <p:pic>
          <p:nvPicPr>
            <p:cNvPr id="674" name="Google Shape;674;p47"/>
            <p:cNvPicPr preferRelativeResize="0"/>
            <p:nvPr/>
          </p:nvPicPr>
          <p:blipFill rotWithShape="1">
            <a:blip r:embed="rId5">
              <a:alphaModFix/>
            </a:blip>
            <a:srcRect b="50444"/>
            <a:stretch/>
          </p:blipFill>
          <p:spPr>
            <a:xfrm rot="5400000">
              <a:off x="-380108" y="4181573"/>
              <a:ext cx="1328116" cy="613343"/>
            </a:xfrm>
            <a:prstGeom prst="rect">
              <a:avLst/>
            </a:prstGeom>
            <a:noFill/>
            <a:ln>
              <a:noFill/>
            </a:ln>
          </p:spPr>
        </p:pic>
        <p:pic>
          <p:nvPicPr>
            <p:cNvPr id="675" name="Google Shape;675;p47"/>
            <p:cNvPicPr preferRelativeResize="0"/>
            <p:nvPr/>
          </p:nvPicPr>
          <p:blipFill rotWithShape="1">
            <a:blip r:embed="rId5">
              <a:alphaModFix/>
            </a:blip>
            <a:srcRect b="50444"/>
            <a:stretch/>
          </p:blipFill>
          <p:spPr>
            <a:xfrm rot="5400000">
              <a:off x="168668" y="4181573"/>
              <a:ext cx="1328116" cy="613343"/>
            </a:xfrm>
            <a:prstGeom prst="rect">
              <a:avLst/>
            </a:prstGeom>
            <a:noFill/>
            <a:ln>
              <a:noFill/>
            </a:ln>
          </p:spPr>
        </p:pic>
        <p:pic>
          <p:nvPicPr>
            <p:cNvPr id="676" name="Google Shape;676;p47"/>
            <p:cNvPicPr preferRelativeResize="0"/>
            <p:nvPr/>
          </p:nvPicPr>
          <p:blipFill rotWithShape="1">
            <a:blip r:embed="rId3">
              <a:alphaModFix/>
            </a:blip>
            <a:srcRect l="35435" t="1039" r="12099" b="47016"/>
            <a:stretch/>
          </p:blipFill>
          <p:spPr>
            <a:xfrm rot="5400000">
              <a:off x="-103713" y="81012"/>
              <a:ext cx="2091325" cy="1929300"/>
            </a:xfrm>
            <a:prstGeom prst="rect">
              <a:avLst/>
            </a:prstGeom>
            <a:noFill/>
            <a:ln>
              <a:noFill/>
            </a:ln>
          </p:spPr>
        </p:pic>
        <p:pic>
          <p:nvPicPr>
            <p:cNvPr id="677" name="Google Shape;677;p47"/>
            <p:cNvPicPr preferRelativeResize="0"/>
            <p:nvPr/>
          </p:nvPicPr>
          <p:blipFill rotWithShape="1">
            <a:blip r:embed="rId5">
              <a:alphaModFix/>
            </a:blip>
            <a:srcRect b="50444"/>
            <a:stretch/>
          </p:blipFill>
          <p:spPr>
            <a:xfrm rot="5400000">
              <a:off x="-230383" y="1816890"/>
              <a:ext cx="771750" cy="356382"/>
            </a:xfrm>
            <a:prstGeom prst="rect">
              <a:avLst/>
            </a:prstGeom>
            <a:noFill/>
            <a:ln>
              <a:noFill/>
            </a:ln>
          </p:spPr>
        </p:pic>
        <p:pic>
          <p:nvPicPr>
            <p:cNvPr id="678" name="Google Shape;678;p47"/>
            <p:cNvPicPr preferRelativeResize="0"/>
            <p:nvPr/>
          </p:nvPicPr>
          <p:blipFill rotWithShape="1">
            <a:blip r:embed="rId5">
              <a:alphaModFix/>
            </a:blip>
            <a:srcRect b="50444"/>
            <a:stretch/>
          </p:blipFill>
          <p:spPr>
            <a:xfrm rot="5400000">
              <a:off x="-517999" y="2755704"/>
              <a:ext cx="1840503" cy="849910"/>
            </a:xfrm>
            <a:prstGeom prst="rect">
              <a:avLst/>
            </a:prstGeom>
            <a:noFill/>
            <a:ln>
              <a:noFill/>
            </a:ln>
          </p:spPr>
        </p:pic>
        <p:pic>
          <p:nvPicPr>
            <p:cNvPr id="679" name="Google Shape;679;p47"/>
            <p:cNvPicPr preferRelativeResize="0"/>
            <p:nvPr/>
          </p:nvPicPr>
          <p:blipFill rotWithShape="1">
            <a:blip r:embed="rId4">
              <a:alphaModFix/>
            </a:blip>
            <a:srcRect l="11254" r="13011" b="50882"/>
            <a:stretch/>
          </p:blipFill>
          <p:spPr>
            <a:xfrm rot="5400000">
              <a:off x="-311303" y="3493776"/>
              <a:ext cx="1296169" cy="719015"/>
            </a:xfrm>
            <a:prstGeom prst="rect">
              <a:avLst/>
            </a:prstGeom>
            <a:noFill/>
            <a:ln>
              <a:noFill/>
            </a:ln>
          </p:spPr>
        </p:pic>
      </p:grpSp>
      <p:grpSp>
        <p:nvGrpSpPr>
          <p:cNvPr id="680" name="Google Shape;680;p47"/>
          <p:cNvGrpSpPr/>
          <p:nvPr/>
        </p:nvGrpSpPr>
        <p:grpSpPr>
          <a:xfrm rot="-5400000" flipH="1">
            <a:off x="6510233" y="-976719"/>
            <a:ext cx="1665020" cy="3618460"/>
            <a:chOff x="-22726" y="12"/>
            <a:chExt cx="2370810" cy="5152300"/>
          </a:xfrm>
        </p:grpSpPr>
        <p:pic>
          <p:nvPicPr>
            <p:cNvPr id="681" name="Google Shape;681;p47"/>
            <p:cNvPicPr preferRelativeResize="0"/>
            <p:nvPr/>
          </p:nvPicPr>
          <p:blipFill rotWithShape="1">
            <a:blip r:embed="rId3">
              <a:alphaModFix/>
            </a:blip>
            <a:srcRect l="5518" t="-5105" b="30035"/>
            <a:stretch/>
          </p:blipFill>
          <p:spPr>
            <a:xfrm rot="5400000">
              <a:off x="-361014" y="877812"/>
              <a:ext cx="2605925" cy="1929300"/>
            </a:xfrm>
            <a:prstGeom prst="rect">
              <a:avLst/>
            </a:prstGeom>
            <a:noFill/>
            <a:ln>
              <a:noFill/>
            </a:ln>
          </p:spPr>
        </p:pic>
        <p:pic>
          <p:nvPicPr>
            <p:cNvPr id="682" name="Google Shape;682;p47"/>
            <p:cNvPicPr preferRelativeResize="0"/>
            <p:nvPr/>
          </p:nvPicPr>
          <p:blipFill rotWithShape="1">
            <a:blip r:embed="rId4">
              <a:alphaModFix/>
            </a:blip>
            <a:srcRect l="11254" r="13011" b="50882"/>
            <a:stretch/>
          </p:blipFill>
          <p:spPr>
            <a:xfrm rot="5400000">
              <a:off x="-487394" y="1982825"/>
              <a:ext cx="2190249" cy="1214897"/>
            </a:xfrm>
            <a:prstGeom prst="rect">
              <a:avLst/>
            </a:prstGeom>
            <a:noFill/>
            <a:ln>
              <a:noFill/>
            </a:ln>
          </p:spPr>
        </p:pic>
        <p:pic>
          <p:nvPicPr>
            <p:cNvPr id="683" name="Google Shape;683;p47"/>
            <p:cNvPicPr preferRelativeResize="0"/>
            <p:nvPr/>
          </p:nvPicPr>
          <p:blipFill rotWithShape="1">
            <a:blip r:embed="rId3">
              <a:alphaModFix/>
            </a:blip>
            <a:srcRect t="4103" b="50814"/>
            <a:stretch/>
          </p:blipFill>
          <p:spPr>
            <a:xfrm rot="5400000">
              <a:off x="-838218" y="3098916"/>
              <a:ext cx="2891885" cy="1214897"/>
            </a:xfrm>
            <a:prstGeom prst="rect">
              <a:avLst/>
            </a:prstGeom>
            <a:noFill/>
            <a:ln>
              <a:noFill/>
            </a:ln>
          </p:spPr>
        </p:pic>
        <p:pic>
          <p:nvPicPr>
            <p:cNvPr id="684" name="Google Shape;684;p47"/>
            <p:cNvPicPr preferRelativeResize="0"/>
            <p:nvPr/>
          </p:nvPicPr>
          <p:blipFill rotWithShape="1">
            <a:blip r:embed="rId3">
              <a:alphaModFix/>
            </a:blip>
            <a:srcRect l="5517" t="-5105" r="37552" b="30035"/>
            <a:stretch/>
          </p:blipFill>
          <p:spPr>
            <a:xfrm rot="5400000">
              <a:off x="197874" y="2998120"/>
              <a:ext cx="1929638" cy="2370781"/>
            </a:xfrm>
            <a:prstGeom prst="rect">
              <a:avLst/>
            </a:prstGeom>
            <a:noFill/>
            <a:ln>
              <a:noFill/>
            </a:ln>
          </p:spPr>
        </p:pic>
        <p:pic>
          <p:nvPicPr>
            <p:cNvPr id="685" name="Google Shape;685;p47"/>
            <p:cNvPicPr preferRelativeResize="0"/>
            <p:nvPr/>
          </p:nvPicPr>
          <p:blipFill rotWithShape="1">
            <a:blip r:embed="rId3">
              <a:alphaModFix/>
            </a:blip>
            <a:srcRect l="5518" t="-5105" b="30035"/>
            <a:stretch/>
          </p:blipFill>
          <p:spPr>
            <a:xfrm rot="5400000">
              <a:off x="-288575" y="3041699"/>
              <a:ext cx="2048200" cy="1516500"/>
            </a:xfrm>
            <a:prstGeom prst="rect">
              <a:avLst/>
            </a:prstGeom>
            <a:noFill/>
            <a:ln>
              <a:noFill/>
            </a:ln>
          </p:spPr>
        </p:pic>
        <p:pic>
          <p:nvPicPr>
            <p:cNvPr id="686" name="Google Shape;686;p47"/>
            <p:cNvPicPr preferRelativeResize="0"/>
            <p:nvPr/>
          </p:nvPicPr>
          <p:blipFill rotWithShape="1">
            <a:blip r:embed="rId4">
              <a:alphaModFix/>
            </a:blip>
            <a:srcRect l="11254" r="13011" b="50882"/>
            <a:stretch/>
          </p:blipFill>
          <p:spPr>
            <a:xfrm rot="5400000">
              <a:off x="-358013" y="2865168"/>
              <a:ext cx="1580494" cy="876739"/>
            </a:xfrm>
            <a:prstGeom prst="rect">
              <a:avLst/>
            </a:prstGeom>
            <a:noFill/>
            <a:ln>
              <a:noFill/>
            </a:ln>
          </p:spPr>
        </p:pic>
        <p:pic>
          <p:nvPicPr>
            <p:cNvPr id="687" name="Google Shape;687;p47"/>
            <p:cNvPicPr preferRelativeResize="0"/>
            <p:nvPr/>
          </p:nvPicPr>
          <p:blipFill rotWithShape="1">
            <a:blip r:embed="rId3">
              <a:alphaModFix/>
            </a:blip>
            <a:srcRect t="4103" b="50814"/>
            <a:stretch/>
          </p:blipFill>
          <p:spPr>
            <a:xfrm rot="5400000">
              <a:off x="-611169" y="3670544"/>
              <a:ext cx="2086798" cy="876739"/>
            </a:xfrm>
            <a:prstGeom prst="rect">
              <a:avLst/>
            </a:prstGeom>
            <a:noFill/>
            <a:ln>
              <a:noFill/>
            </a:ln>
          </p:spPr>
        </p:pic>
        <p:pic>
          <p:nvPicPr>
            <p:cNvPr id="688" name="Google Shape;688;p47"/>
            <p:cNvPicPr preferRelativeResize="0"/>
            <p:nvPr/>
          </p:nvPicPr>
          <p:blipFill rotWithShape="1">
            <a:blip r:embed="rId3">
              <a:alphaModFix/>
            </a:blip>
            <a:srcRect l="5519" t="-5105" r="50853" b="30035"/>
            <a:stretch/>
          </p:blipFill>
          <p:spPr>
            <a:xfrm rot="5400000">
              <a:off x="299210" y="3435075"/>
              <a:ext cx="1067033" cy="1710895"/>
            </a:xfrm>
            <a:prstGeom prst="rect">
              <a:avLst/>
            </a:prstGeom>
            <a:noFill/>
            <a:ln>
              <a:noFill/>
            </a:ln>
          </p:spPr>
        </p:pic>
        <p:pic>
          <p:nvPicPr>
            <p:cNvPr id="689" name="Google Shape;689;p47"/>
            <p:cNvPicPr preferRelativeResize="0"/>
            <p:nvPr/>
          </p:nvPicPr>
          <p:blipFill rotWithShape="1">
            <a:blip r:embed="rId5">
              <a:alphaModFix/>
            </a:blip>
            <a:srcRect b="50444"/>
            <a:stretch/>
          </p:blipFill>
          <p:spPr>
            <a:xfrm rot="5400000">
              <a:off x="-380108" y="4181573"/>
              <a:ext cx="1328116" cy="613343"/>
            </a:xfrm>
            <a:prstGeom prst="rect">
              <a:avLst/>
            </a:prstGeom>
            <a:noFill/>
            <a:ln>
              <a:noFill/>
            </a:ln>
          </p:spPr>
        </p:pic>
        <p:pic>
          <p:nvPicPr>
            <p:cNvPr id="690" name="Google Shape;690;p47"/>
            <p:cNvPicPr preferRelativeResize="0"/>
            <p:nvPr/>
          </p:nvPicPr>
          <p:blipFill rotWithShape="1">
            <a:blip r:embed="rId5">
              <a:alphaModFix/>
            </a:blip>
            <a:srcRect b="50444"/>
            <a:stretch/>
          </p:blipFill>
          <p:spPr>
            <a:xfrm rot="5400000">
              <a:off x="168668" y="4181573"/>
              <a:ext cx="1328116" cy="613343"/>
            </a:xfrm>
            <a:prstGeom prst="rect">
              <a:avLst/>
            </a:prstGeom>
            <a:noFill/>
            <a:ln>
              <a:noFill/>
            </a:ln>
          </p:spPr>
        </p:pic>
        <p:pic>
          <p:nvPicPr>
            <p:cNvPr id="691" name="Google Shape;691;p47"/>
            <p:cNvPicPr preferRelativeResize="0"/>
            <p:nvPr/>
          </p:nvPicPr>
          <p:blipFill rotWithShape="1">
            <a:blip r:embed="rId3">
              <a:alphaModFix/>
            </a:blip>
            <a:srcRect l="1558" t="1039" r="7837" b="47016"/>
            <a:stretch/>
          </p:blipFill>
          <p:spPr>
            <a:xfrm rot="5400000">
              <a:off x="-863858" y="841176"/>
              <a:ext cx="3611629" cy="1929302"/>
            </a:xfrm>
            <a:prstGeom prst="rect">
              <a:avLst/>
            </a:prstGeom>
            <a:noFill/>
            <a:ln>
              <a:noFill/>
            </a:ln>
          </p:spPr>
        </p:pic>
        <p:pic>
          <p:nvPicPr>
            <p:cNvPr id="692" name="Google Shape;692;p47"/>
            <p:cNvPicPr preferRelativeResize="0"/>
            <p:nvPr/>
          </p:nvPicPr>
          <p:blipFill rotWithShape="1">
            <a:blip r:embed="rId5">
              <a:alphaModFix/>
            </a:blip>
            <a:srcRect b="50444"/>
            <a:stretch/>
          </p:blipFill>
          <p:spPr>
            <a:xfrm rot="5400000">
              <a:off x="-230383" y="1816890"/>
              <a:ext cx="771750" cy="356382"/>
            </a:xfrm>
            <a:prstGeom prst="rect">
              <a:avLst/>
            </a:prstGeom>
            <a:noFill/>
            <a:ln>
              <a:noFill/>
            </a:ln>
          </p:spPr>
        </p:pic>
        <p:pic>
          <p:nvPicPr>
            <p:cNvPr id="693" name="Google Shape;693;p47"/>
            <p:cNvPicPr preferRelativeResize="0"/>
            <p:nvPr/>
          </p:nvPicPr>
          <p:blipFill rotWithShape="1">
            <a:blip r:embed="rId5">
              <a:alphaModFix/>
            </a:blip>
            <a:srcRect b="50444"/>
            <a:stretch/>
          </p:blipFill>
          <p:spPr>
            <a:xfrm rot="5400000">
              <a:off x="-517999" y="2755704"/>
              <a:ext cx="1840503" cy="849910"/>
            </a:xfrm>
            <a:prstGeom prst="rect">
              <a:avLst/>
            </a:prstGeom>
            <a:noFill/>
            <a:ln>
              <a:noFill/>
            </a:ln>
          </p:spPr>
        </p:pic>
        <p:pic>
          <p:nvPicPr>
            <p:cNvPr id="694" name="Google Shape;694;p47"/>
            <p:cNvPicPr preferRelativeResize="0"/>
            <p:nvPr/>
          </p:nvPicPr>
          <p:blipFill rotWithShape="1">
            <a:blip r:embed="rId4">
              <a:alphaModFix/>
            </a:blip>
            <a:srcRect l="11254" r="13011" b="50882"/>
            <a:stretch/>
          </p:blipFill>
          <p:spPr>
            <a:xfrm rot="5400000">
              <a:off x="-311303" y="3493776"/>
              <a:ext cx="1296169" cy="719015"/>
            </a:xfrm>
            <a:prstGeom prst="rect">
              <a:avLst/>
            </a:prstGeom>
            <a:noFill/>
            <a:ln>
              <a:noFill/>
            </a:ln>
          </p:spPr>
        </p:pic>
      </p:grpSp>
      <p:pic>
        <p:nvPicPr>
          <p:cNvPr id="4" name="Google Shape;215;p13" descr="10.jpg">
            <a:extLst>
              <a:ext uri="{FF2B5EF4-FFF2-40B4-BE49-F238E27FC236}">
                <a16:creationId xmlns:a16="http://schemas.microsoft.com/office/drawing/2014/main" id="{30B26B55-9C26-0E80-ACC2-7BFD7F689598}"/>
              </a:ext>
            </a:extLst>
          </p:cNvPr>
          <p:cNvPicPr preferRelativeResize="0"/>
          <p:nvPr/>
        </p:nvPicPr>
        <p:blipFill rotWithShape="1">
          <a:blip r:embed="rId6">
            <a:alphaModFix/>
          </a:blip>
          <a:srcRect l="15648" r="28102"/>
          <a:stretch/>
        </p:blipFill>
        <p:spPr>
          <a:xfrm>
            <a:off x="3516909" y="166673"/>
            <a:ext cx="2065500" cy="2065500"/>
          </a:xfrm>
          <a:prstGeom prst="diamond">
            <a:avLst/>
          </a:prstGeom>
          <a:noFill/>
          <a:ln w="38100" cap="flat" cmpd="sng">
            <a:solidFill>
              <a:srgbClr val="3F5378"/>
            </a:solidFill>
            <a:prstDash val="solid"/>
            <a:miter lim="8000"/>
            <a:headEnd type="none" w="sm" len="sm"/>
            <a:tailEnd type="none" w="sm" len="sm"/>
          </a:ln>
        </p:spPr>
      </p:pic>
      <p:sp>
        <p:nvSpPr>
          <p:cNvPr id="5" name="Google Shape;213;p13">
            <a:extLst>
              <a:ext uri="{FF2B5EF4-FFF2-40B4-BE49-F238E27FC236}">
                <a16:creationId xmlns:a16="http://schemas.microsoft.com/office/drawing/2014/main" id="{FF31800E-5176-F940-0A63-C8BAC9798FE9}"/>
              </a:ext>
            </a:extLst>
          </p:cNvPr>
          <p:cNvSpPr txBox="1">
            <a:spLocks/>
          </p:cNvSpPr>
          <p:nvPr/>
        </p:nvSpPr>
        <p:spPr>
          <a:xfrm>
            <a:off x="1252809" y="2318679"/>
            <a:ext cx="6593700" cy="1159800"/>
          </a:xfrm>
          <a:prstGeom prst="rect">
            <a:avLst/>
          </a:prstGeom>
        </p:spPr>
        <p:txBody>
          <a:bodyPr spcFirstLastPara="1" wrap="square" lIns="91425" tIns="91425" rIns="91425" bIns="91425"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IN" sz="5400" dirty="0">
                <a:solidFill>
                  <a:schemeClr val="bg2"/>
                </a:solidFill>
                <a:effectLst>
                  <a:outerShdw blurRad="38100" dist="38100" dir="2700000" algn="tl">
                    <a:srgbClr val="000000">
                      <a:alpha val="43137"/>
                    </a:srgbClr>
                  </a:outerShdw>
                </a:effectLst>
                <a:latin typeface="Segoe Print" panose="02000600000000000000" pitchFamily="2" charset="0"/>
              </a:rPr>
              <a:t>Thank You!</a:t>
            </a:r>
          </a:p>
        </p:txBody>
      </p:sp>
      <p:sp>
        <p:nvSpPr>
          <p:cNvPr id="6" name="Google Shape;214;p13">
            <a:extLst>
              <a:ext uri="{FF2B5EF4-FFF2-40B4-BE49-F238E27FC236}">
                <a16:creationId xmlns:a16="http://schemas.microsoft.com/office/drawing/2014/main" id="{76DC16DA-B966-CA17-B6A6-3C227C6B6C90}"/>
              </a:ext>
            </a:extLst>
          </p:cNvPr>
          <p:cNvSpPr txBox="1">
            <a:spLocks/>
          </p:cNvSpPr>
          <p:nvPr/>
        </p:nvSpPr>
        <p:spPr>
          <a:xfrm>
            <a:off x="1252809" y="3687890"/>
            <a:ext cx="6593700" cy="1342200"/>
          </a:xfrm>
          <a:prstGeom prst="rect">
            <a:avLst/>
          </a:prstGeom>
        </p:spPr>
        <p:txBody>
          <a:bodyPr spcFirstLastPara="1" wrap="square" lIns="91425" tIns="91425" rIns="91425" bIns="91425"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500"/>
              </a:spcAft>
              <a:buFont typeface="Arial" panose="020B0604020202020204" pitchFamily="34" charset="0"/>
              <a:buNone/>
            </a:pPr>
            <a:r>
              <a:rPr lang="en-US" sz="2000" b="1" dirty="0">
                <a:solidFill>
                  <a:schemeClr val="bg2"/>
                </a:solidFill>
                <a:effectLst>
                  <a:outerShdw blurRad="38100" dist="38100" dir="2700000" algn="tl">
                    <a:srgbClr val="000000">
                      <a:alpha val="43137"/>
                    </a:srgbClr>
                  </a:outerShdw>
                </a:effectLst>
                <a:latin typeface="Book Antiqua" panose="02040602050305030304" pitchFamily="18" charset="0"/>
                <a:ea typeface="Cambria" panose="02040503050406030204" pitchFamily="18" charset="0"/>
              </a:rPr>
              <a:t>CA MAHARSHI SHUKLA</a:t>
            </a:r>
          </a:p>
          <a:p>
            <a:pPr marL="0" indent="0" algn="ctr">
              <a:spcBef>
                <a:spcPts val="0"/>
              </a:spcBef>
              <a:spcAft>
                <a:spcPts val="500"/>
              </a:spcAft>
              <a:buFont typeface="Arial" panose="020B0604020202020204" pitchFamily="34" charset="0"/>
              <a:buNone/>
            </a:pPr>
            <a:r>
              <a:rPr lang="en-US" sz="2000" b="1" dirty="0">
                <a:solidFill>
                  <a:schemeClr val="bg2"/>
                </a:solidFill>
                <a:effectLst>
                  <a:outerShdw blurRad="38100" dist="38100" dir="2700000" algn="tl">
                    <a:srgbClr val="000000">
                      <a:alpha val="43137"/>
                    </a:srgbClr>
                  </a:outerShdw>
                </a:effectLst>
                <a:latin typeface="Book Antiqua" panose="02040602050305030304" pitchFamily="18" charset="0"/>
                <a:ea typeface="Cambria" panose="02040503050406030204" pitchFamily="18" charset="0"/>
              </a:rPr>
              <a:t>Phone No. : 9898891046</a:t>
            </a:r>
          </a:p>
          <a:p>
            <a:pPr marL="0" indent="0" algn="ctr">
              <a:spcBef>
                <a:spcPts val="0"/>
              </a:spcBef>
              <a:spcAft>
                <a:spcPts val="500"/>
              </a:spcAft>
              <a:buFont typeface="Arial" panose="020B0604020202020204" pitchFamily="34" charset="0"/>
              <a:buNone/>
            </a:pPr>
            <a:r>
              <a:rPr lang="en-US" sz="2000" b="1" dirty="0">
                <a:solidFill>
                  <a:schemeClr val="bg2"/>
                </a:solidFill>
                <a:effectLst>
                  <a:outerShdw blurRad="38100" dist="38100" dir="2700000" algn="tl">
                    <a:srgbClr val="000000">
                      <a:alpha val="43137"/>
                    </a:srgbClr>
                  </a:outerShdw>
                </a:effectLst>
                <a:latin typeface="Book Antiqua" panose="02040602050305030304" pitchFamily="18" charset="0"/>
                <a:ea typeface="Cambria" panose="02040503050406030204" pitchFamily="18" charset="0"/>
              </a:rPr>
              <a:t>Email ID : camaharshishukla@gmail.com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4" name="Google Shape;364;p32"/>
          <p:cNvGrpSpPr/>
          <p:nvPr/>
        </p:nvGrpSpPr>
        <p:grpSpPr>
          <a:xfrm>
            <a:off x="3223437" y="2"/>
            <a:ext cx="2366780" cy="5143553"/>
            <a:chOff x="-22726" y="0"/>
            <a:chExt cx="2370810" cy="5152312"/>
          </a:xfrm>
        </p:grpSpPr>
        <p:pic>
          <p:nvPicPr>
            <p:cNvPr id="365" name="Google Shape;365;p32"/>
            <p:cNvPicPr preferRelativeResize="0"/>
            <p:nvPr/>
          </p:nvPicPr>
          <p:blipFill rotWithShape="1">
            <a:blip r:embed="rId3">
              <a:alphaModFix/>
            </a:blip>
            <a:srcRect l="5518" t="-5105" b="30035"/>
            <a:stretch/>
          </p:blipFill>
          <p:spPr>
            <a:xfrm rot="5400000">
              <a:off x="-361014" y="877812"/>
              <a:ext cx="2605925" cy="1929300"/>
            </a:xfrm>
            <a:prstGeom prst="rect">
              <a:avLst/>
            </a:prstGeom>
            <a:noFill/>
            <a:ln>
              <a:noFill/>
            </a:ln>
          </p:spPr>
        </p:pic>
        <p:pic>
          <p:nvPicPr>
            <p:cNvPr id="366" name="Google Shape;366;p32"/>
            <p:cNvPicPr preferRelativeResize="0"/>
            <p:nvPr/>
          </p:nvPicPr>
          <p:blipFill rotWithShape="1">
            <a:blip r:embed="rId4">
              <a:alphaModFix/>
            </a:blip>
            <a:srcRect l="11254" r="13011" b="50882"/>
            <a:stretch/>
          </p:blipFill>
          <p:spPr>
            <a:xfrm rot="5400000">
              <a:off x="-487394" y="1982825"/>
              <a:ext cx="2190249" cy="1214897"/>
            </a:xfrm>
            <a:prstGeom prst="rect">
              <a:avLst/>
            </a:prstGeom>
            <a:noFill/>
            <a:ln>
              <a:noFill/>
            </a:ln>
          </p:spPr>
        </p:pic>
        <p:pic>
          <p:nvPicPr>
            <p:cNvPr id="367" name="Google Shape;367;p32"/>
            <p:cNvPicPr preferRelativeResize="0"/>
            <p:nvPr/>
          </p:nvPicPr>
          <p:blipFill rotWithShape="1">
            <a:blip r:embed="rId3">
              <a:alphaModFix/>
            </a:blip>
            <a:srcRect t="4103" b="50814"/>
            <a:stretch/>
          </p:blipFill>
          <p:spPr>
            <a:xfrm rot="5400000">
              <a:off x="-838218" y="3098916"/>
              <a:ext cx="2891885" cy="1214897"/>
            </a:xfrm>
            <a:prstGeom prst="rect">
              <a:avLst/>
            </a:prstGeom>
            <a:noFill/>
            <a:ln>
              <a:noFill/>
            </a:ln>
          </p:spPr>
        </p:pic>
        <p:pic>
          <p:nvPicPr>
            <p:cNvPr id="368" name="Google Shape;368;p32"/>
            <p:cNvPicPr preferRelativeResize="0"/>
            <p:nvPr/>
          </p:nvPicPr>
          <p:blipFill rotWithShape="1">
            <a:blip r:embed="rId3">
              <a:alphaModFix/>
            </a:blip>
            <a:srcRect l="5517" t="-5105" r="37552" b="30035"/>
            <a:stretch/>
          </p:blipFill>
          <p:spPr>
            <a:xfrm rot="5400000">
              <a:off x="197874" y="2998120"/>
              <a:ext cx="1929638" cy="2370781"/>
            </a:xfrm>
            <a:prstGeom prst="rect">
              <a:avLst/>
            </a:prstGeom>
            <a:noFill/>
            <a:ln>
              <a:noFill/>
            </a:ln>
          </p:spPr>
        </p:pic>
        <p:pic>
          <p:nvPicPr>
            <p:cNvPr id="369" name="Google Shape;369;p32"/>
            <p:cNvPicPr preferRelativeResize="0"/>
            <p:nvPr/>
          </p:nvPicPr>
          <p:blipFill rotWithShape="1">
            <a:blip r:embed="rId3">
              <a:alphaModFix/>
            </a:blip>
            <a:srcRect l="5518" t="-5105" b="30035"/>
            <a:stretch/>
          </p:blipFill>
          <p:spPr>
            <a:xfrm rot="5400000">
              <a:off x="-288575" y="3041699"/>
              <a:ext cx="2048200" cy="1516500"/>
            </a:xfrm>
            <a:prstGeom prst="rect">
              <a:avLst/>
            </a:prstGeom>
            <a:noFill/>
            <a:ln>
              <a:noFill/>
            </a:ln>
          </p:spPr>
        </p:pic>
        <p:pic>
          <p:nvPicPr>
            <p:cNvPr id="370" name="Google Shape;370;p32"/>
            <p:cNvPicPr preferRelativeResize="0"/>
            <p:nvPr/>
          </p:nvPicPr>
          <p:blipFill rotWithShape="1">
            <a:blip r:embed="rId4">
              <a:alphaModFix/>
            </a:blip>
            <a:srcRect l="11254" r="13011" b="50882"/>
            <a:stretch/>
          </p:blipFill>
          <p:spPr>
            <a:xfrm rot="5400000">
              <a:off x="-358013" y="2865168"/>
              <a:ext cx="1580494" cy="876739"/>
            </a:xfrm>
            <a:prstGeom prst="rect">
              <a:avLst/>
            </a:prstGeom>
            <a:noFill/>
            <a:ln>
              <a:noFill/>
            </a:ln>
          </p:spPr>
        </p:pic>
        <p:pic>
          <p:nvPicPr>
            <p:cNvPr id="371" name="Google Shape;371;p32"/>
            <p:cNvPicPr preferRelativeResize="0"/>
            <p:nvPr/>
          </p:nvPicPr>
          <p:blipFill rotWithShape="1">
            <a:blip r:embed="rId3">
              <a:alphaModFix/>
            </a:blip>
            <a:srcRect t="4103" b="50814"/>
            <a:stretch/>
          </p:blipFill>
          <p:spPr>
            <a:xfrm rot="5400000">
              <a:off x="-611169" y="3670544"/>
              <a:ext cx="2086798" cy="876739"/>
            </a:xfrm>
            <a:prstGeom prst="rect">
              <a:avLst/>
            </a:prstGeom>
            <a:noFill/>
            <a:ln>
              <a:noFill/>
            </a:ln>
          </p:spPr>
        </p:pic>
        <p:pic>
          <p:nvPicPr>
            <p:cNvPr id="372" name="Google Shape;372;p32"/>
            <p:cNvPicPr preferRelativeResize="0"/>
            <p:nvPr/>
          </p:nvPicPr>
          <p:blipFill rotWithShape="1">
            <a:blip r:embed="rId3">
              <a:alphaModFix/>
            </a:blip>
            <a:srcRect l="5519" t="-5105" r="50853" b="30035"/>
            <a:stretch/>
          </p:blipFill>
          <p:spPr>
            <a:xfrm rot="5400000">
              <a:off x="299210" y="3435075"/>
              <a:ext cx="1067033" cy="1710895"/>
            </a:xfrm>
            <a:prstGeom prst="rect">
              <a:avLst/>
            </a:prstGeom>
            <a:noFill/>
            <a:ln>
              <a:noFill/>
            </a:ln>
          </p:spPr>
        </p:pic>
        <p:pic>
          <p:nvPicPr>
            <p:cNvPr id="373" name="Google Shape;373;p32"/>
            <p:cNvPicPr preferRelativeResize="0"/>
            <p:nvPr/>
          </p:nvPicPr>
          <p:blipFill rotWithShape="1">
            <a:blip r:embed="rId5">
              <a:alphaModFix/>
            </a:blip>
            <a:srcRect b="50444"/>
            <a:stretch/>
          </p:blipFill>
          <p:spPr>
            <a:xfrm rot="5400000">
              <a:off x="-380108" y="4181573"/>
              <a:ext cx="1328116" cy="613343"/>
            </a:xfrm>
            <a:prstGeom prst="rect">
              <a:avLst/>
            </a:prstGeom>
            <a:noFill/>
            <a:ln>
              <a:noFill/>
            </a:ln>
          </p:spPr>
        </p:pic>
        <p:pic>
          <p:nvPicPr>
            <p:cNvPr id="374" name="Google Shape;374;p32"/>
            <p:cNvPicPr preferRelativeResize="0"/>
            <p:nvPr/>
          </p:nvPicPr>
          <p:blipFill rotWithShape="1">
            <a:blip r:embed="rId5">
              <a:alphaModFix/>
            </a:blip>
            <a:srcRect b="50444"/>
            <a:stretch/>
          </p:blipFill>
          <p:spPr>
            <a:xfrm rot="5400000">
              <a:off x="71478" y="4181573"/>
              <a:ext cx="1328116" cy="613343"/>
            </a:xfrm>
            <a:prstGeom prst="rect">
              <a:avLst/>
            </a:prstGeom>
            <a:noFill/>
            <a:ln>
              <a:noFill/>
            </a:ln>
          </p:spPr>
        </p:pic>
        <p:pic>
          <p:nvPicPr>
            <p:cNvPr id="375" name="Google Shape;375;p32"/>
            <p:cNvPicPr preferRelativeResize="0"/>
            <p:nvPr/>
          </p:nvPicPr>
          <p:blipFill rotWithShape="1">
            <a:blip r:embed="rId3">
              <a:alphaModFix/>
            </a:blip>
            <a:srcRect l="35435" t="1039" r="12099" b="47016"/>
            <a:stretch/>
          </p:blipFill>
          <p:spPr>
            <a:xfrm rot="5400000">
              <a:off x="-103713" y="81012"/>
              <a:ext cx="2091325" cy="1929300"/>
            </a:xfrm>
            <a:prstGeom prst="rect">
              <a:avLst/>
            </a:prstGeom>
            <a:noFill/>
            <a:ln>
              <a:noFill/>
            </a:ln>
          </p:spPr>
        </p:pic>
        <p:pic>
          <p:nvPicPr>
            <p:cNvPr id="376" name="Google Shape;376;p32"/>
            <p:cNvPicPr preferRelativeResize="0"/>
            <p:nvPr/>
          </p:nvPicPr>
          <p:blipFill rotWithShape="1">
            <a:blip r:embed="rId5">
              <a:alphaModFix/>
            </a:blip>
            <a:srcRect b="50444"/>
            <a:stretch/>
          </p:blipFill>
          <p:spPr>
            <a:xfrm rot="5400000">
              <a:off x="-230383" y="1816890"/>
              <a:ext cx="771750" cy="356382"/>
            </a:xfrm>
            <a:prstGeom prst="rect">
              <a:avLst/>
            </a:prstGeom>
            <a:noFill/>
            <a:ln>
              <a:noFill/>
            </a:ln>
          </p:spPr>
        </p:pic>
        <p:pic>
          <p:nvPicPr>
            <p:cNvPr id="377" name="Google Shape;377;p32"/>
            <p:cNvPicPr preferRelativeResize="0"/>
            <p:nvPr/>
          </p:nvPicPr>
          <p:blipFill rotWithShape="1">
            <a:blip r:embed="rId5">
              <a:alphaModFix/>
            </a:blip>
            <a:srcRect b="50444"/>
            <a:stretch/>
          </p:blipFill>
          <p:spPr>
            <a:xfrm rot="5400000">
              <a:off x="-517999" y="2755704"/>
              <a:ext cx="1840503" cy="849910"/>
            </a:xfrm>
            <a:prstGeom prst="rect">
              <a:avLst/>
            </a:prstGeom>
            <a:noFill/>
            <a:ln>
              <a:noFill/>
            </a:ln>
          </p:spPr>
        </p:pic>
        <p:pic>
          <p:nvPicPr>
            <p:cNvPr id="378" name="Google Shape;378;p32"/>
            <p:cNvPicPr preferRelativeResize="0"/>
            <p:nvPr/>
          </p:nvPicPr>
          <p:blipFill rotWithShape="1">
            <a:blip r:embed="rId4">
              <a:alphaModFix/>
            </a:blip>
            <a:srcRect l="11254" r="13011" b="50882"/>
            <a:stretch/>
          </p:blipFill>
          <p:spPr>
            <a:xfrm rot="5400000">
              <a:off x="-311303" y="3493776"/>
              <a:ext cx="1296169" cy="719015"/>
            </a:xfrm>
            <a:prstGeom prst="rect">
              <a:avLst/>
            </a:prstGeom>
            <a:noFill/>
            <a:ln>
              <a:noFill/>
            </a:ln>
          </p:spPr>
        </p:pic>
      </p:grpSp>
      <p:sp>
        <p:nvSpPr>
          <p:cNvPr id="379" name="Google Shape;379;p32"/>
          <p:cNvSpPr txBox="1">
            <a:spLocks noGrp="1"/>
          </p:cNvSpPr>
          <p:nvPr>
            <p:ph type="title"/>
          </p:nvPr>
        </p:nvSpPr>
        <p:spPr>
          <a:xfrm>
            <a:off x="5318449" y="2415225"/>
            <a:ext cx="2883600" cy="154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Audit Planning</a:t>
            </a:r>
          </a:p>
        </p:txBody>
      </p:sp>
      <p:sp>
        <p:nvSpPr>
          <p:cNvPr id="380" name="Google Shape;380;p32"/>
          <p:cNvSpPr txBox="1">
            <a:spLocks noGrp="1"/>
          </p:cNvSpPr>
          <p:nvPr>
            <p:ph type="title" idx="2"/>
          </p:nvPr>
        </p:nvSpPr>
        <p:spPr>
          <a:xfrm>
            <a:off x="5318450" y="1148175"/>
            <a:ext cx="1214100" cy="1016100"/>
          </a:xfrm>
          <a:prstGeom prst="rect">
            <a:avLst/>
          </a:prstGeom>
          <a:solidFill>
            <a:srgbClr val="00206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Cambria" panose="02040503050406030204" pitchFamily="18" charset="0"/>
                <a:ea typeface="Cambria" panose="02040503050406030204" pitchFamily="18" charset="0"/>
              </a:rPr>
              <a:t>01</a:t>
            </a:r>
            <a:endParaRPr dirty="0">
              <a:solidFill>
                <a:schemeClr val="bg1"/>
              </a:solidFill>
              <a:latin typeface="Cambria" panose="02040503050406030204" pitchFamily="18" charset="0"/>
              <a:ea typeface="Cambria" panose="02040503050406030204" pitchFamily="18" charset="0"/>
            </a:endParaRPr>
          </a:p>
        </p:txBody>
      </p:sp>
      <p:pic>
        <p:nvPicPr>
          <p:cNvPr id="381" name="Google Shape;381;p32"/>
          <p:cNvPicPr preferRelativeResize="0">
            <a:picLocks noGrp="1"/>
          </p:cNvPicPr>
          <p:nvPr>
            <p:ph type="pic" idx="3"/>
          </p:nvPr>
        </p:nvPicPr>
        <p:blipFill rotWithShape="1">
          <a:blip r:embed="rId6">
            <a:alphaModFix/>
          </a:blip>
          <a:srcRect l="42832" r="3006"/>
          <a:stretch/>
        </p:blipFill>
        <p:spPr>
          <a:xfrm>
            <a:off x="0" y="0"/>
            <a:ext cx="3806223" cy="51435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C3DEE97A-AAF7-FC7E-F743-F990EB380ADC}"/>
            </a:ext>
          </a:extLst>
        </p:cNvPr>
        <p:cNvGrpSpPr/>
        <p:nvPr/>
      </p:nvGrpSpPr>
      <p:grpSpPr>
        <a:xfrm>
          <a:off x="0" y="0"/>
          <a:ext cx="0" cy="0"/>
          <a:chOff x="0" y="0"/>
          <a:chExt cx="0" cy="0"/>
        </a:xfrm>
      </p:grpSpPr>
      <p:sp>
        <p:nvSpPr>
          <p:cNvPr id="387" name="Google Shape;387;p33">
            <a:extLst>
              <a:ext uri="{FF2B5EF4-FFF2-40B4-BE49-F238E27FC236}">
                <a16:creationId xmlns:a16="http://schemas.microsoft.com/office/drawing/2014/main" id="{1AF82055-5C0E-5218-CF6E-B7607BFE91FC}"/>
              </a:ext>
            </a:extLst>
          </p:cNvPr>
          <p:cNvSpPr txBox="1">
            <a:spLocks noGrp="1"/>
          </p:cNvSpPr>
          <p:nvPr>
            <p:ph type="title"/>
          </p:nvPr>
        </p:nvSpPr>
        <p:spPr>
          <a:xfrm>
            <a:off x="720000" y="47813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Audit Planning</a:t>
            </a:r>
          </a:p>
        </p:txBody>
      </p:sp>
      <p:sp>
        <p:nvSpPr>
          <p:cNvPr id="3" name="Subtitle 2">
            <a:extLst>
              <a:ext uri="{FF2B5EF4-FFF2-40B4-BE49-F238E27FC236}">
                <a16:creationId xmlns:a16="http://schemas.microsoft.com/office/drawing/2014/main" id="{B757F9EB-2C69-118D-A7BD-9F2A2FA574C0}"/>
              </a:ext>
            </a:extLst>
          </p:cNvPr>
          <p:cNvSpPr>
            <a:spLocks noGrp="1"/>
          </p:cNvSpPr>
          <p:nvPr>
            <p:ph type="subTitle" idx="3"/>
          </p:nvPr>
        </p:nvSpPr>
        <p:spPr>
          <a:xfrm>
            <a:off x="560673" y="1515478"/>
            <a:ext cx="4752546" cy="2998839"/>
          </a:xfrm>
        </p:spPr>
        <p:txBody>
          <a:bodyPr/>
          <a:lstStyle/>
          <a:p>
            <a:pPr marL="342900" indent="-342900" algn="just" defTabSz="914400">
              <a:lnSpc>
                <a:spcPct val="90000"/>
              </a:lnSpc>
              <a:spcBef>
                <a:spcPct val="20000"/>
              </a:spcBef>
              <a:spcAft>
                <a:spcPts val="600"/>
              </a:spcAft>
              <a:buClr>
                <a:srgbClr val="3494BA"/>
              </a:buClr>
              <a:buSzPct val="115000"/>
              <a:buFont typeface="Arial" panose="020B0604020202020204" pitchFamily="34" charset="0"/>
              <a:buChar char="•"/>
              <a:defRPr/>
            </a:pPr>
            <a:r>
              <a:rPr lang="en-US" dirty="0">
                <a:solidFill>
                  <a:schemeClr val="bg2">
                    <a:lumMod val="10000"/>
                  </a:schemeClr>
                </a:solidFill>
                <a:latin typeface="Cambria" panose="02040503050406030204" pitchFamily="18" charset="0"/>
                <a:ea typeface="Cambria" panose="02040503050406030204" pitchFamily="18" charset="0"/>
              </a:rPr>
              <a:t>The auditor should plan the audit keeping in mind the requirements of SA 300 “Planning an Audit of Financial Statements”. The auditor should document the audit plan and conduct a preliminary enquiry to know the nature, size and category of bank to be audited. The auditor should work out an overall audit strategy for execution of the audit within the time limits.</a:t>
            </a:r>
          </a:p>
        </p:txBody>
      </p:sp>
      <p:pic>
        <p:nvPicPr>
          <p:cNvPr id="2" name="Picture 1">
            <a:extLst>
              <a:ext uri="{FF2B5EF4-FFF2-40B4-BE49-F238E27FC236}">
                <a16:creationId xmlns:a16="http://schemas.microsoft.com/office/drawing/2014/main" id="{B9207E78-00AD-A4ED-DB4E-C2C6F5C0E01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7194" b="64317" l="27692" r="80154">
                        <a14:foregroundMark x1="31000" y1="55971" x2="30231" y2="58921"/>
                        <a14:foregroundMark x1="27692" y1="61151" x2="28000" y2="58921"/>
                        <a14:foregroundMark x1="51154" y1="19712" x2="60615" y2="18777"/>
                      </a14:backgroundRemoval>
                    </a14:imgEffect>
                  </a14:imgLayer>
                </a14:imgProps>
              </a:ext>
              <a:ext uri="{28A0092B-C50C-407E-A947-70E740481C1C}">
                <a14:useLocalDpi xmlns:a14="http://schemas.microsoft.com/office/drawing/2010/main" val="0"/>
              </a:ext>
            </a:extLst>
          </a:blip>
          <a:srcRect l="23450" t="11302" r="13523" b="29716"/>
          <a:stretch/>
        </p:blipFill>
        <p:spPr>
          <a:xfrm>
            <a:off x="5853136" y="1439277"/>
            <a:ext cx="2730192" cy="2998839"/>
          </a:xfrm>
          <a:prstGeom prst="rect">
            <a:avLst/>
          </a:prstGeom>
        </p:spPr>
      </p:pic>
    </p:spTree>
    <p:extLst>
      <p:ext uri="{BB962C8B-B14F-4D97-AF65-F5344CB8AC3E}">
        <p14:creationId xmlns:p14="http://schemas.microsoft.com/office/powerpoint/2010/main" val="3228084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E5A54AD3-3EEF-1C8F-68B8-A352902B6362}"/>
            </a:ext>
          </a:extLst>
        </p:cNvPr>
        <p:cNvGrpSpPr/>
        <p:nvPr/>
      </p:nvGrpSpPr>
      <p:grpSpPr>
        <a:xfrm>
          <a:off x="0" y="0"/>
          <a:ext cx="0" cy="0"/>
          <a:chOff x="0" y="0"/>
          <a:chExt cx="0" cy="0"/>
        </a:xfrm>
      </p:grpSpPr>
      <p:sp>
        <p:nvSpPr>
          <p:cNvPr id="387" name="Google Shape;387;p33">
            <a:extLst>
              <a:ext uri="{FF2B5EF4-FFF2-40B4-BE49-F238E27FC236}">
                <a16:creationId xmlns:a16="http://schemas.microsoft.com/office/drawing/2014/main" id="{491873EB-1D3D-D25C-347F-9DFDF9E11ABD}"/>
              </a:ext>
            </a:extLst>
          </p:cNvPr>
          <p:cNvSpPr txBox="1">
            <a:spLocks noGrp="1"/>
          </p:cNvSpPr>
          <p:nvPr>
            <p:ph type="title"/>
          </p:nvPr>
        </p:nvSpPr>
        <p:spPr>
          <a:xfrm>
            <a:off x="118199" y="1700980"/>
            <a:ext cx="350476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 Audit Planning ?</a:t>
            </a:r>
          </a:p>
        </p:txBody>
      </p:sp>
      <p:graphicFrame>
        <p:nvGraphicFramePr>
          <p:cNvPr id="7" name="Content Placeholder 2">
            <a:extLst>
              <a:ext uri="{FF2B5EF4-FFF2-40B4-BE49-F238E27FC236}">
                <a16:creationId xmlns:a16="http://schemas.microsoft.com/office/drawing/2014/main" id="{66DE7B18-5793-85A4-1511-5728F61819E1}"/>
              </a:ext>
            </a:extLst>
          </p:cNvPr>
          <p:cNvGraphicFramePr>
            <a:graphicFrameLocks/>
          </p:cNvGraphicFramePr>
          <p:nvPr>
            <p:extLst>
              <p:ext uri="{D42A27DB-BD31-4B8C-83A1-F6EECF244321}">
                <p14:modId xmlns:p14="http://schemas.microsoft.com/office/powerpoint/2010/main" val="4116406978"/>
              </p:ext>
            </p:extLst>
          </p:nvPr>
        </p:nvGraphicFramePr>
        <p:xfrm>
          <a:off x="3445946" y="177750"/>
          <a:ext cx="4896000" cy="47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0847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a:extLst>
            <a:ext uri="{FF2B5EF4-FFF2-40B4-BE49-F238E27FC236}">
              <a16:creationId xmlns:a16="http://schemas.microsoft.com/office/drawing/2014/main" id="{842F2D8B-B8E7-9BE3-C53A-A7A4113067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CAFC514-F412-34CE-F286-BE75EFFE4EB7}"/>
              </a:ext>
            </a:extLst>
          </p:cNvPr>
          <p:cNvSpPr>
            <a:spLocks noGrp="1"/>
          </p:cNvSpPr>
          <p:nvPr>
            <p:ph type="subTitle" idx="3"/>
          </p:nvPr>
        </p:nvSpPr>
        <p:spPr>
          <a:xfrm>
            <a:off x="377318" y="1028702"/>
            <a:ext cx="8389363" cy="4216444"/>
          </a:xfrm>
        </p:spPr>
        <p:txBody>
          <a:bodyPr/>
          <a:lstStyle/>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solidFill>
                  <a:schemeClr val="bg2">
                    <a:lumMod val="10000"/>
                  </a:schemeClr>
                </a:solidFill>
                <a:latin typeface="Cambria" panose="02040503050406030204" pitchFamily="18" charset="0"/>
                <a:ea typeface="Cambria" panose="02040503050406030204" pitchFamily="18" charset="0"/>
              </a:rPr>
              <a:t>The auditor needs to assess the risk involved in branch being audited.</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solidFill>
                  <a:schemeClr val="bg2">
                    <a:lumMod val="10000"/>
                  </a:schemeClr>
                </a:solidFill>
                <a:latin typeface="Cambria" panose="02040503050406030204" pitchFamily="18" charset="0"/>
                <a:ea typeface="Cambria" panose="02040503050406030204" pitchFamily="18" charset="0"/>
              </a:rPr>
              <a:t>The auditor can have one set of audit plan for general branches and different audit plans for specialized branches based on the nature of transactions executed at branch, such as treasury branches, forex branches, service/clearing branches, etc. </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Design the audit strategy and procedures according to the branch category</a:t>
            </a:r>
            <a:r>
              <a:rPr lang="en-US" sz="1500" dirty="0">
                <a:solidFill>
                  <a:schemeClr val="bg2">
                    <a:lumMod val="10000"/>
                  </a:schemeClr>
                </a:solidFill>
                <a:latin typeface="Cambria" panose="02040503050406030204" pitchFamily="18" charset="0"/>
                <a:ea typeface="Cambria" panose="02040503050406030204" pitchFamily="18" charset="0"/>
              </a:rPr>
              <a:t>.</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solidFill>
                  <a:schemeClr val="bg2">
                    <a:lumMod val="10000"/>
                  </a:schemeClr>
                </a:solidFill>
                <a:latin typeface="Cambria" panose="02040503050406030204" pitchFamily="18" charset="0"/>
                <a:ea typeface="Cambria" panose="02040503050406030204" pitchFamily="18" charset="0"/>
              </a:rPr>
              <a:t>All Public Sector Banks come out with closing instructions for bank’s management and auditors at branches. </a:t>
            </a:r>
            <a:r>
              <a:rPr lang="en-US" sz="1500" dirty="0">
                <a:latin typeface="Cambria" panose="02040503050406030204" pitchFamily="18" charset="0"/>
                <a:ea typeface="Cambria" panose="02040503050406030204" pitchFamily="18" charset="0"/>
              </a:rPr>
              <a:t>Align the audit plan and extent of checking with the bank’s year-end closing instructions.</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Properly document the audit plan (timing, extent, and assertion-level procedures) and should be flexible and update it as required.</a:t>
            </a:r>
          </a:p>
          <a:p>
            <a:pPr marL="342900" indent="-342900" algn="just" defTabSz="914400">
              <a:spcBef>
                <a:spcPts val="1400"/>
              </a:spcBef>
              <a:spcAft>
                <a:spcPts val="600"/>
              </a:spcAft>
              <a:buClr>
                <a:srgbClr val="3494BA"/>
              </a:buClr>
              <a:buSzPct val="115000"/>
              <a:buFont typeface="Arial" panose="020B0604020202020204" pitchFamily="34" charset="0"/>
              <a:buChar char="•"/>
              <a:defRPr/>
            </a:pPr>
            <a:r>
              <a:rPr lang="en-US" sz="1500" dirty="0">
                <a:latin typeface="Cambria" panose="02040503050406030204" pitchFamily="18" charset="0"/>
                <a:ea typeface="Cambria" panose="02040503050406030204" pitchFamily="18" charset="0"/>
              </a:rPr>
              <a:t>Review internal/external audit reports, consider adverse remarks, and report open observations appropriately in LFAR.</a:t>
            </a:r>
          </a:p>
          <a:p>
            <a:pPr marL="342900" indent="-342900" algn="just" defTabSz="914400">
              <a:spcBef>
                <a:spcPts val="1400"/>
              </a:spcBef>
              <a:spcAft>
                <a:spcPts val="600"/>
              </a:spcAft>
              <a:buClr>
                <a:srgbClr val="3494BA"/>
              </a:buClr>
              <a:buSzPct val="115000"/>
              <a:buFont typeface="Arial" panose="020B0604020202020204" pitchFamily="34" charset="0"/>
              <a:buChar char="•"/>
              <a:defRPr/>
            </a:pPr>
            <a:endParaRPr lang="en-US" sz="1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5867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ormal Meeting by Slidesgo">
  <a:themeElements>
    <a:clrScheme name="Simple Light">
      <a:dk1>
        <a:srgbClr val="000000"/>
      </a:dk1>
      <a:lt1>
        <a:srgbClr val="FFFFFF"/>
      </a:lt1>
      <a:dk2>
        <a:srgbClr val="001B5C"/>
      </a:dk2>
      <a:lt2>
        <a:srgbClr val="BF9000"/>
      </a:lt2>
      <a:accent1>
        <a:srgbClr val="D9D9D9"/>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TotalTime>
  <Words>4314</Words>
  <Application>Microsoft Office PowerPoint</Application>
  <PresentationFormat>On-screen Show (16:9)</PresentationFormat>
  <Paragraphs>347</Paragraphs>
  <Slides>55</Slides>
  <Notes>55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Book Antiqua</vt:lpstr>
      <vt:lpstr>Bebas Neue</vt:lpstr>
      <vt:lpstr>Wingdings</vt:lpstr>
      <vt:lpstr>Cambria</vt:lpstr>
      <vt:lpstr>Nunito Light</vt:lpstr>
      <vt:lpstr>Atkinson Hyperlegible</vt:lpstr>
      <vt:lpstr>Monotype Corsiva</vt:lpstr>
      <vt:lpstr>Playfair Display</vt:lpstr>
      <vt:lpstr>Arial</vt:lpstr>
      <vt:lpstr>Segoe Print</vt:lpstr>
      <vt:lpstr>Gabriola</vt:lpstr>
      <vt:lpstr>Formal Meeting by Slidesgo</vt:lpstr>
      <vt:lpstr>Audit Planning &amp; Documentation </vt:lpstr>
      <vt:lpstr>Table of Contents</vt:lpstr>
      <vt:lpstr>Introduction</vt:lpstr>
      <vt:lpstr>PowerPoint Presentation</vt:lpstr>
      <vt:lpstr>PowerPoint Presentation</vt:lpstr>
      <vt:lpstr>Audit Planning</vt:lpstr>
      <vt:lpstr>Audit Planning</vt:lpstr>
      <vt:lpstr>Why Audit Planning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 Risk</vt:lpstr>
      <vt:lpstr>Audit Execution</vt:lpstr>
      <vt:lpstr>Audit Execution</vt:lpstr>
      <vt:lpstr>Major Scope to be covered by the Statutory Auditor</vt:lpstr>
      <vt:lpstr>Pre – Acceptance Procedure</vt:lpstr>
      <vt:lpstr>Post Acceptance Procedure</vt:lpstr>
      <vt:lpstr>Essentials for Bank Audit</vt:lpstr>
      <vt:lpstr>Essentials for Bank Audit</vt:lpstr>
      <vt:lpstr>PowerPoint Presentation</vt:lpstr>
      <vt:lpstr>Compliance with SAs issued by ICAI</vt:lpstr>
      <vt:lpstr>Compliance with SAs issued by ICAI</vt:lpstr>
      <vt:lpstr>Audit Documentation</vt:lpstr>
      <vt:lpstr>Audit Documentation</vt:lpstr>
      <vt:lpstr>General Audit Documentation for Bank Branch Audit File (1/3) </vt:lpstr>
      <vt:lpstr>General Audit Documentation for Bank Branch Audit File (2/3)  </vt:lpstr>
      <vt:lpstr>General Audit Documentation for Bank Branch Audit File (3/3)  </vt:lpstr>
      <vt:lpstr>Data/Details to be obtained before commencing the Audit(1/2) </vt:lpstr>
      <vt:lpstr>Data/Details to be obtained before commencing the Audit(2/2) </vt:lpstr>
      <vt:lpstr>E.g. IRAC History of an account</vt:lpstr>
      <vt:lpstr>Reports to be obtained (1/2)</vt:lpstr>
      <vt:lpstr>Reports to be obtained (2/2)</vt:lpstr>
      <vt:lpstr>Data relating to Advances to be obtained for Data Analysis</vt:lpstr>
      <vt:lpstr>Specific Audit Documentation for Audit of Advances (1/3)</vt:lpstr>
      <vt:lpstr>Specific Audit Documentation for Audit of Advances (2/3) </vt:lpstr>
      <vt:lpstr>Specific Audit Documentation for Audit of Advances (3/3) </vt:lpstr>
      <vt:lpstr>Pre-Sign Off Checklist (1/4)</vt:lpstr>
      <vt:lpstr>Pre-Sign Off Checklist (2/4)</vt:lpstr>
      <vt:lpstr>Pre-Sign Off Checklist (3/4)</vt:lpstr>
      <vt:lpstr>Pre-Sign Off Checklist (4/4)</vt:lpstr>
      <vt:lpstr>Common  Issues Observed During  Bank Audit</vt:lpstr>
      <vt:lpstr>Common Issues observed in Bank Audit   </vt:lpstr>
      <vt:lpstr>Common Issues observed in Bank Audit   </vt:lpstr>
      <vt:lpstr>Common Issues observed in Bank Audit   </vt:lpstr>
      <vt:lpstr>Common Issues observed in Bank Audit   </vt:lpstr>
      <vt:lpstr>Common Issues observed in Bank Audit   </vt:lpstr>
      <vt:lpstr>Common Issues observed in Bank Audit   </vt:lpstr>
      <vt:lpstr>Common Issues observed in Bank Audit   </vt:lpstr>
      <vt:lpstr>Common Issues observed in Bank Audit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Talati13</cp:lastModifiedBy>
  <cp:revision>113</cp:revision>
  <dcterms:modified xsi:type="dcterms:W3CDTF">2026-03-27T16:37:06Z</dcterms:modified>
</cp:coreProperties>
</file>