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8" r:id="rId3"/>
    <p:sldId id="259" r:id="rId4"/>
    <p:sldId id="260" r:id="rId5"/>
    <p:sldId id="261" r:id="rId6"/>
    <p:sldId id="262" r:id="rId7"/>
    <p:sldId id="263" r:id="rId8"/>
    <p:sldId id="264" r:id="rId9"/>
    <p:sldId id="257" r:id="rId10"/>
    <p:sldId id="265" r:id="rId11"/>
    <p:sldId id="266" r:id="rId12"/>
    <p:sldId id="267" r:id="rId13"/>
    <p:sldId id="302" r:id="rId14"/>
    <p:sldId id="307" r:id="rId15"/>
    <p:sldId id="296" r:id="rId16"/>
    <p:sldId id="268" r:id="rId17"/>
    <p:sldId id="269" r:id="rId18"/>
    <p:sldId id="301" r:id="rId19"/>
    <p:sldId id="270" r:id="rId20"/>
    <p:sldId id="272" r:id="rId21"/>
    <p:sldId id="300" r:id="rId22"/>
    <p:sldId id="299" r:id="rId23"/>
    <p:sldId id="298" r:id="rId24"/>
    <p:sldId id="297" r:id="rId25"/>
    <p:sldId id="304" r:id="rId26"/>
    <p:sldId id="278" r:id="rId27"/>
    <p:sldId id="303" r:id="rId28"/>
    <p:sldId id="275" r:id="rId29"/>
    <p:sldId id="305" r:id="rId30"/>
    <p:sldId id="282" r:id="rId31"/>
    <p:sldId id="306" r:id="rId32"/>
    <p:sldId id="281" r:id="rId33"/>
    <p:sldId id="308" r:id="rId34"/>
    <p:sldId id="280" r:id="rId35"/>
    <p:sldId id="283" r:id="rId36"/>
    <p:sldId id="279" r:id="rId37"/>
    <p:sldId id="276" r:id="rId38"/>
    <p:sldId id="277" r:id="rId39"/>
    <p:sldId id="284" r:id="rId40"/>
    <p:sldId id="285" r:id="rId41"/>
    <p:sldId id="309" r:id="rId42"/>
    <p:sldId id="286" r:id="rId43"/>
    <p:sldId id="311" r:id="rId44"/>
    <p:sldId id="312" r:id="rId45"/>
    <p:sldId id="313" r:id="rId46"/>
    <p:sldId id="310" r:id="rId47"/>
    <p:sldId id="287" r:id="rId48"/>
    <p:sldId id="314" r:id="rId49"/>
    <p:sldId id="289" r:id="rId50"/>
    <p:sldId id="315" r:id="rId51"/>
    <p:sldId id="288" r:id="rId52"/>
    <p:sldId id="316" r:id="rId53"/>
    <p:sldId id="290" r:id="rId54"/>
    <p:sldId id="317" r:id="rId55"/>
    <p:sldId id="291" r:id="rId56"/>
    <p:sldId id="318" r:id="rId57"/>
    <p:sldId id="292" r:id="rId58"/>
    <p:sldId id="319" r:id="rId59"/>
    <p:sldId id="294" r:id="rId60"/>
    <p:sldId id="320" r:id="rId61"/>
    <p:sldId id="293" r:id="rId62"/>
    <p:sldId id="321" r:id="rId63"/>
    <p:sldId id="271" r:id="rId64"/>
    <p:sldId id="323" r:id="rId65"/>
    <p:sldId id="322" r:id="rId66"/>
    <p:sldId id="32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D38B1-A226-4EB2-B570-2042DC57EDAF}" v="71" dt="2026-05-22T11:24:20.7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78710" autoAdjust="0"/>
  </p:normalViewPr>
  <p:slideViewPr>
    <p:cSldViewPr snapToGrid="0">
      <p:cViewPr>
        <p:scale>
          <a:sx n="58" d="100"/>
          <a:sy n="58" d="100"/>
        </p:scale>
        <p:origin x="896" y="48"/>
      </p:cViewPr>
      <p:guideLst/>
    </p:cSldViewPr>
  </p:slideViewPr>
  <p:notesTextViewPr>
    <p:cViewPr>
      <p:scale>
        <a:sx n="125" d="100"/>
        <a:sy n="125" d="100"/>
      </p:scale>
      <p:origin x="0" y="0"/>
    </p:cViewPr>
  </p:notesTextViewPr>
  <p:sorterViewPr>
    <p:cViewPr varScale="1">
      <p:scale>
        <a:sx n="1" d="1"/>
        <a:sy n="1" d="1"/>
      </p:scale>
      <p:origin x="0" y="-275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shak Thakkar" userId="925ac026adb1c18d" providerId="LiveId" clId="{BE762C8E-6D94-41A3-BFA5-99F26E8C62B1}"/>
    <pc:docChg chg="undo custSel addSld delSld modSld sldOrd">
      <pc:chgData name="Darshak Thakkar" userId="925ac026adb1c18d" providerId="LiveId" clId="{BE762C8E-6D94-41A3-BFA5-99F26E8C62B1}" dt="2026-05-22T11:24:20.764" v="724"/>
      <pc:docMkLst>
        <pc:docMk/>
      </pc:docMkLst>
      <pc:sldChg chg="addSp modSp mod modTransition setBg">
        <pc:chgData name="Darshak Thakkar" userId="925ac026adb1c18d" providerId="LiveId" clId="{BE762C8E-6D94-41A3-BFA5-99F26E8C62B1}" dt="2026-05-22T11:24:20.764" v="724"/>
        <pc:sldMkLst>
          <pc:docMk/>
          <pc:sldMk cId="3818847339" sldId="256"/>
        </pc:sldMkLst>
        <pc:spChg chg="mod">
          <ac:chgData name="Darshak Thakkar" userId="925ac026adb1c18d" providerId="LiveId" clId="{BE762C8E-6D94-41A3-BFA5-99F26E8C62B1}" dt="2026-05-22T11:24:06.883" v="719" actId="26606"/>
          <ac:spMkLst>
            <pc:docMk/>
            <pc:sldMk cId="3818847339" sldId="256"/>
            <ac:spMk id="2" creationId="{084DC533-BD42-D854-D14C-08CB619C1F05}"/>
          </ac:spMkLst>
        </pc:spChg>
        <pc:spChg chg="mod">
          <ac:chgData name="Darshak Thakkar" userId="925ac026adb1c18d" providerId="LiveId" clId="{BE762C8E-6D94-41A3-BFA5-99F26E8C62B1}" dt="2026-05-22T11:24:12.938" v="723" actId="403"/>
          <ac:spMkLst>
            <pc:docMk/>
            <pc:sldMk cId="3818847339" sldId="256"/>
            <ac:spMk id="3" creationId="{A5B19512-1C63-FC0C-4452-5F4FC077F20A}"/>
          </ac:spMkLst>
        </pc:spChg>
        <pc:spChg chg="add">
          <ac:chgData name="Darshak Thakkar" userId="925ac026adb1c18d" providerId="LiveId" clId="{BE762C8E-6D94-41A3-BFA5-99F26E8C62B1}" dt="2026-05-22T11:24:06.883" v="719" actId="26606"/>
          <ac:spMkLst>
            <pc:docMk/>
            <pc:sldMk cId="3818847339" sldId="256"/>
            <ac:spMk id="8" creationId="{0E30439A-8A5B-46EC-8283-9B6B031D40D0}"/>
          </ac:spMkLst>
        </pc:spChg>
        <pc:spChg chg="add">
          <ac:chgData name="Darshak Thakkar" userId="925ac026adb1c18d" providerId="LiveId" clId="{BE762C8E-6D94-41A3-BFA5-99F26E8C62B1}" dt="2026-05-22T11:24:06.883" v="719" actId="26606"/>
          <ac:spMkLst>
            <pc:docMk/>
            <pc:sldMk cId="3818847339" sldId="256"/>
            <ac:spMk id="10" creationId="{5CEAD642-85CF-4750-8432-7C80C901F001}"/>
          </ac:spMkLst>
        </pc:spChg>
        <pc:spChg chg="add">
          <ac:chgData name="Darshak Thakkar" userId="925ac026adb1c18d" providerId="LiveId" clId="{BE762C8E-6D94-41A3-BFA5-99F26E8C62B1}" dt="2026-05-22T11:24:06.883" v="719" actId="26606"/>
          <ac:spMkLst>
            <pc:docMk/>
            <pc:sldMk cId="3818847339" sldId="256"/>
            <ac:spMk id="12" creationId="{FA33EEAE-15D5-4119-8C1E-89D943F911EF}"/>
          </ac:spMkLst>
        </pc:spChg>
        <pc:spChg chg="add">
          <ac:chgData name="Darshak Thakkar" userId="925ac026adb1c18d" providerId="LiveId" clId="{BE762C8E-6D94-41A3-BFA5-99F26E8C62B1}" dt="2026-05-22T11:24:06.883" v="719" actId="26606"/>
          <ac:spMkLst>
            <pc:docMk/>
            <pc:sldMk cId="3818847339" sldId="256"/>
            <ac:spMk id="14" creationId="{730D8B3B-9B80-4025-B934-26DC7D7CD231}"/>
          </ac:spMkLst>
        </pc:spChg>
        <pc:spChg chg="add">
          <ac:chgData name="Darshak Thakkar" userId="925ac026adb1c18d" providerId="LiveId" clId="{BE762C8E-6D94-41A3-BFA5-99F26E8C62B1}" dt="2026-05-22T11:24:06.883" v="719" actId="26606"/>
          <ac:spMkLst>
            <pc:docMk/>
            <pc:sldMk cId="3818847339" sldId="256"/>
            <ac:spMk id="16" creationId="{B5A1B09C-1565-46F8-B70F-621C5EB48A09}"/>
          </ac:spMkLst>
        </pc:spChg>
        <pc:spChg chg="add">
          <ac:chgData name="Darshak Thakkar" userId="925ac026adb1c18d" providerId="LiveId" clId="{BE762C8E-6D94-41A3-BFA5-99F26E8C62B1}" dt="2026-05-22T11:24:06.883" v="719" actId="26606"/>
          <ac:spMkLst>
            <pc:docMk/>
            <pc:sldMk cId="3818847339" sldId="256"/>
            <ac:spMk id="18" creationId="{8C516CC8-80AC-446C-A56E-9F54B7210402}"/>
          </ac:spMkLst>
        </pc:spChg>
        <pc:spChg chg="add">
          <ac:chgData name="Darshak Thakkar" userId="925ac026adb1c18d" providerId="LiveId" clId="{BE762C8E-6D94-41A3-BFA5-99F26E8C62B1}" dt="2026-05-22T11:24:06.883" v="719" actId="26606"/>
          <ac:spMkLst>
            <pc:docMk/>
            <pc:sldMk cId="3818847339" sldId="256"/>
            <ac:spMk id="20" creationId="{53947E58-F088-49F1-A3D1-DEA690192E84}"/>
          </ac:spMkLst>
        </pc:spChg>
      </pc:sldChg>
      <pc:sldChg chg="ord modTransition">
        <pc:chgData name="Darshak Thakkar" userId="925ac026adb1c18d" providerId="LiveId" clId="{BE762C8E-6D94-41A3-BFA5-99F26E8C62B1}" dt="2026-05-22T11:24:20.764" v="724"/>
        <pc:sldMkLst>
          <pc:docMk/>
          <pc:sldMk cId="3728074471" sldId="257"/>
        </pc:sldMkLst>
      </pc:sldChg>
      <pc:sldChg chg="modTransition">
        <pc:chgData name="Darshak Thakkar" userId="925ac026adb1c18d" providerId="LiveId" clId="{BE762C8E-6D94-41A3-BFA5-99F26E8C62B1}" dt="2026-05-22T11:24:20.764" v="724"/>
        <pc:sldMkLst>
          <pc:docMk/>
          <pc:sldMk cId="750069122" sldId="258"/>
        </pc:sldMkLst>
      </pc:sldChg>
      <pc:sldChg chg="mod modTransition modShow">
        <pc:chgData name="Darshak Thakkar" userId="925ac026adb1c18d" providerId="LiveId" clId="{BE762C8E-6D94-41A3-BFA5-99F26E8C62B1}" dt="2026-05-22T11:24:20.764" v="724"/>
        <pc:sldMkLst>
          <pc:docMk/>
          <pc:sldMk cId="2480671902" sldId="259"/>
        </pc:sldMkLst>
      </pc:sldChg>
      <pc:sldChg chg="mod modTransition modShow">
        <pc:chgData name="Darshak Thakkar" userId="925ac026adb1c18d" providerId="LiveId" clId="{BE762C8E-6D94-41A3-BFA5-99F26E8C62B1}" dt="2026-05-22T11:24:20.764" v="724"/>
        <pc:sldMkLst>
          <pc:docMk/>
          <pc:sldMk cId="3826416715" sldId="260"/>
        </pc:sldMkLst>
      </pc:sldChg>
      <pc:sldChg chg="modSp mod modTransition setBg modShow">
        <pc:chgData name="Darshak Thakkar" userId="925ac026adb1c18d" providerId="LiveId" clId="{BE762C8E-6D94-41A3-BFA5-99F26E8C62B1}" dt="2026-05-22T11:24:20.764" v="724"/>
        <pc:sldMkLst>
          <pc:docMk/>
          <pc:sldMk cId="1943969747" sldId="261"/>
        </pc:sldMkLst>
        <pc:picChg chg="mod">
          <ac:chgData name="Darshak Thakkar" userId="925ac026adb1c18d" providerId="LiveId" clId="{BE762C8E-6D94-41A3-BFA5-99F26E8C62B1}" dt="2026-05-22T11:18:37.253" v="607" actId="1076"/>
          <ac:picMkLst>
            <pc:docMk/>
            <pc:sldMk cId="1943969747" sldId="261"/>
            <ac:picMk id="2" creationId="{0C4A6BB7-75D8-1A3A-4F63-8FEC52C33307}"/>
          </ac:picMkLst>
        </pc:picChg>
      </pc:sldChg>
      <pc:sldChg chg="mod modTransition modShow">
        <pc:chgData name="Darshak Thakkar" userId="925ac026adb1c18d" providerId="LiveId" clId="{BE762C8E-6D94-41A3-BFA5-99F26E8C62B1}" dt="2026-05-22T11:24:20.764" v="724"/>
        <pc:sldMkLst>
          <pc:docMk/>
          <pc:sldMk cId="218461597" sldId="262"/>
        </pc:sldMkLst>
      </pc:sldChg>
      <pc:sldChg chg="modTransition">
        <pc:chgData name="Darshak Thakkar" userId="925ac026adb1c18d" providerId="LiveId" clId="{BE762C8E-6D94-41A3-BFA5-99F26E8C62B1}" dt="2026-05-22T11:24:20.764" v="724"/>
        <pc:sldMkLst>
          <pc:docMk/>
          <pc:sldMk cId="3937792332" sldId="263"/>
        </pc:sldMkLst>
      </pc:sldChg>
      <pc:sldChg chg="modTransition">
        <pc:chgData name="Darshak Thakkar" userId="925ac026adb1c18d" providerId="LiveId" clId="{BE762C8E-6D94-41A3-BFA5-99F26E8C62B1}" dt="2026-05-22T11:24:20.764" v="724"/>
        <pc:sldMkLst>
          <pc:docMk/>
          <pc:sldMk cId="2047628006" sldId="264"/>
        </pc:sldMkLst>
      </pc:sldChg>
      <pc:sldChg chg="modTransition">
        <pc:chgData name="Darshak Thakkar" userId="925ac026adb1c18d" providerId="LiveId" clId="{BE762C8E-6D94-41A3-BFA5-99F26E8C62B1}" dt="2026-05-22T11:24:20.764" v="724"/>
        <pc:sldMkLst>
          <pc:docMk/>
          <pc:sldMk cId="958229432" sldId="265"/>
        </pc:sldMkLst>
      </pc:sldChg>
      <pc:sldChg chg="modTransition">
        <pc:chgData name="Darshak Thakkar" userId="925ac026adb1c18d" providerId="LiveId" clId="{BE762C8E-6D94-41A3-BFA5-99F26E8C62B1}" dt="2026-05-22T11:24:20.764" v="724"/>
        <pc:sldMkLst>
          <pc:docMk/>
          <pc:sldMk cId="1494398036" sldId="266"/>
        </pc:sldMkLst>
      </pc:sldChg>
      <pc:sldChg chg="modTransition">
        <pc:chgData name="Darshak Thakkar" userId="925ac026adb1c18d" providerId="LiveId" clId="{BE762C8E-6D94-41A3-BFA5-99F26E8C62B1}" dt="2026-05-22T11:24:20.764" v="724"/>
        <pc:sldMkLst>
          <pc:docMk/>
          <pc:sldMk cId="2238222266" sldId="267"/>
        </pc:sldMkLst>
      </pc:sldChg>
      <pc:sldChg chg="modTransition">
        <pc:chgData name="Darshak Thakkar" userId="925ac026adb1c18d" providerId="LiveId" clId="{BE762C8E-6D94-41A3-BFA5-99F26E8C62B1}" dt="2026-05-22T11:24:20.764" v="724"/>
        <pc:sldMkLst>
          <pc:docMk/>
          <pc:sldMk cId="786267007" sldId="268"/>
        </pc:sldMkLst>
      </pc:sldChg>
      <pc:sldChg chg="modTransition">
        <pc:chgData name="Darshak Thakkar" userId="925ac026adb1c18d" providerId="LiveId" clId="{BE762C8E-6D94-41A3-BFA5-99F26E8C62B1}" dt="2026-05-22T11:24:20.764" v="724"/>
        <pc:sldMkLst>
          <pc:docMk/>
          <pc:sldMk cId="2912483421" sldId="269"/>
        </pc:sldMkLst>
      </pc:sldChg>
      <pc:sldChg chg="modTransition">
        <pc:chgData name="Darshak Thakkar" userId="925ac026adb1c18d" providerId="LiveId" clId="{BE762C8E-6D94-41A3-BFA5-99F26E8C62B1}" dt="2026-05-22T11:24:20.764" v="724"/>
        <pc:sldMkLst>
          <pc:docMk/>
          <pc:sldMk cId="2987678454" sldId="270"/>
        </pc:sldMkLst>
      </pc:sldChg>
      <pc:sldChg chg="addSp modSp mod modTransition">
        <pc:chgData name="Darshak Thakkar" userId="925ac026adb1c18d" providerId="LiveId" clId="{BE762C8E-6D94-41A3-BFA5-99F26E8C62B1}" dt="2026-05-22T11:24:20.764" v="724"/>
        <pc:sldMkLst>
          <pc:docMk/>
          <pc:sldMk cId="444578690" sldId="271"/>
        </pc:sldMkLst>
        <pc:spChg chg="add mod">
          <ac:chgData name="Darshak Thakkar" userId="925ac026adb1c18d" providerId="LiveId" clId="{BE762C8E-6D94-41A3-BFA5-99F26E8C62B1}" dt="2026-05-22T11:16:23.400" v="598" actId="20577"/>
          <ac:spMkLst>
            <pc:docMk/>
            <pc:sldMk cId="444578690" sldId="271"/>
            <ac:spMk id="7" creationId="{302EA63D-6308-A27D-703D-BFCF29CBD2ED}"/>
          </ac:spMkLst>
        </pc:spChg>
        <pc:picChg chg="add mod">
          <ac:chgData name="Darshak Thakkar" userId="925ac026adb1c18d" providerId="LiveId" clId="{BE762C8E-6D94-41A3-BFA5-99F26E8C62B1}" dt="2026-05-22T11:15:16.438" v="574" actId="14100"/>
          <ac:picMkLst>
            <pc:docMk/>
            <pc:sldMk cId="444578690" sldId="271"/>
            <ac:picMk id="3" creationId="{4909C7A3-912B-DF17-F91B-56F0F88684A3}"/>
          </ac:picMkLst>
        </pc:picChg>
        <pc:picChg chg="add mod">
          <ac:chgData name="Darshak Thakkar" userId="925ac026adb1c18d" providerId="LiveId" clId="{BE762C8E-6D94-41A3-BFA5-99F26E8C62B1}" dt="2026-05-22T11:14:44.171" v="568" actId="14100"/>
          <ac:picMkLst>
            <pc:docMk/>
            <pc:sldMk cId="444578690" sldId="271"/>
            <ac:picMk id="5" creationId="{FA073E8F-E9D1-C910-8E30-8A49190ECC84}"/>
          </ac:picMkLst>
        </pc:picChg>
      </pc:sldChg>
      <pc:sldChg chg="modTransition">
        <pc:chgData name="Darshak Thakkar" userId="925ac026adb1c18d" providerId="LiveId" clId="{BE762C8E-6D94-41A3-BFA5-99F26E8C62B1}" dt="2026-05-22T11:24:20.764" v="724"/>
        <pc:sldMkLst>
          <pc:docMk/>
          <pc:sldMk cId="3039498138" sldId="272"/>
        </pc:sldMkLst>
      </pc:sldChg>
      <pc:sldChg chg="add del modTransition">
        <pc:chgData name="Darshak Thakkar" userId="925ac026adb1c18d" providerId="LiveId" clId="{BE762C8E-6D94-41A3-BFA5-99F26E8C62B1}" dt="2026-05-22T11:24:20.764" v="724"/>
        <pc:sldMkLst>
          <pc:docMk/>
          <pc:sldMk cId="2637687197" sldId="274"/>
        </pc:sldMkLst>
      </pc:sldChg>
      <pc:sldChg chg="modTransition">
        <pc:chgData name="Darshak Thakkar" userId="925ac026adb1c18d" providerId="LiveId" clId="{BE762C8E-6D94-41A3-BFA5-99F26E8C62B1}" dt="2026-05-22T11:24:20.764" v="724"/>
        <pc:sldMkLst>
          <pc:docMk/>
          <pc:sldMk cId="3092404013" sldId="275"/>
        </pc:sldMkLst>
      </pc:sldChg>
      <pc:sldChg chg="addSp delSp mod modTransition">
        <pc:chgData name="Darshak Thakkar" userId="925ac026adb1c18d" providerId="LiveId" clId="{BE762C8E-6D94-41A3-BFA5-99F26E8C62B1}" dt="2026-05-22T11:24:20.764" v="724"/>
        <pc:sldMkLst>
          <pc:docMk/>
          <pc:sldMk cId="4026615201" sldId="276"/>
        </pc:sldMkLst>
        <pc:spChg chg="add">
          <ac:chgData name="Darshak Thakkar" userId="925ac026adb1c18d" providerId="LiveId" clId="{BE762C8E-6D94-41A3-BFA5-99F26E8C62B1}" dt="2026-05-22T00:34:22.881" v="52"/>
          <ac:spMkLst>
            <pc:docMk/>
            <pc:sldMk cId="4026615201" sldId="276"/>
            <ac:spMk id="2" creationId="{FC474D43-E2A1-76C5-38E9-1A7CA8F6368B}"/>
          </ac:spMkLst>
        </pc:spChg>
        <pc:picChg chg="add del">
          <ac:chgData name="Darshak Thakkar" userId="925ac026adb1c18d" providerId="LiveId" clId="{BE762C8E-6D94-41A3-BFA5-99F26E8C62B1}" dt="2026-05-22T00:35:10.654" v="60" actId="21"/>
          <ac:picMkLst>
            <pc:docMk/>
            <pc:sldMk cId="4026615201" sldId="276"/>
            <ac:picMk id="4" creationId="{779AE084-5862-D2C2-C029-F1966611449F}"/>
          </ac:picMkLst>
        </pc:picChg>
        <pc:picChg chg="add">
          <ac:chgData name="Darshak Thakkar" userId="925ac026adb1c18d" providerId="LiveId" clId="{BE762C8E-6D94-41A3-BFA5-99F26E8C62B1}" dt="2026-05-22T00:35:34.395" v="61" actId="22"/>
          <ac:picMkLst>
            <pc:docMk/>
            <pc:sldMk cId="4026615201" sldId="276"/>
            <ac:picMk id="6" creationId="{95FE5DC5-23A6-33F1-AA9E-C6A03FFF824E}"/>
          </ac:picMkLst>
        </pc:picChg>
      </pc:sldChg>
      <pc:sldChg chg="addSp delSp modSp mod modTransition">
        <pc:chgData name="Darshak Thakkar" userId="925ac026adb1c18d" providerId="LiveId" clId="{BE762C8E-6D94-41A3-BFA5-99F26E8C62B1}" dt="2026-05-22T11:24:20.764" v="724"/>
        <pc:sldMkLst>
          <pc:docMk/>
          <pc:sldMk cId="2098068967" sldId="277"/>
        </pc:sldMkLst>
        <pc:spChg chg="add">
          <ac:chgData name="Darshak Thakkar" userId="925ac026adb1c18d" providerId="LiveId" clId="{BE762C8E-6D94-41A3-BFA5-99F26E8C62B1}" dt="2026-05-22T00:34:47.133" v="54"/>
          <ac:spMkLst>
            <pc:docMk/>
            <pc:sldMk cId="2098068967" sldId="277"/>
            <ac:spMk id="2" creationId="{CF47CA9A-1A83-68B5-4F5A-1D40834A4B4A}"/>
          </ac:spMkLst>
        </pc:spChg>
        <pc:picChg chg="add del mod">
          <ac:chgData name="Darshak Thakkar" userId="925ac026adb1c18d" providerId="LiveId" clId="{BE762C8E-6D94-41A3-BFA5-99F26E8C62B1}" dt="2026-05-22T00:35:07.716" v="59" actId="21"/>
          <ac:picMkLst>
            <pc:docMk/>
            <pc:sldMk cId="2098068967" sldId="277"/>
            <ac:picMk id="4" creationId="{2A6CCE72-5E4B-C05C-A1A5-632BD4F98454}"/>
          </ac:picMkLst>
        </pc:picChg>
        <pc:picChg chg="add mod">
          <ac:chgData name="Darshak Thakkar" userId="925ac026adb1c18d" providerId="LiveId" clId="{BE762C8E-6D94-41A3-BFA5-99F26E8C62B1}" dt="2026-05-22T00:36:11.135" v="64" actId="14100"/>
          <ac:picMkLst>
            <pc:docMk/>
            <pc:sldMk cId="2098068967" sldId="277"/>
            <ac:picMk id="6" creationId="{82C307CF-C569-20FE-165D-C3C8CB953B68}"/>
          </ac:picMkLst>
        </pc:picChg>
      </pc:sldChg>
      <pc:sldChg chg="modTransition">
        <pc:chgData name="Darshak Thakkar" userId="925ac026adb1c18d" providerId="LiveId" clId="{BE762C8E-6D94-41A3-BFA5-99F26E8C62B1}" dt="2026-05-22T11:24:20.764" v="724"/>
        <pc:sldMkLst>
          <pc:docMk/>
          <pc:sldMk cId="1910665426" sldId="278"/>
        </pc:sldMkLst>
      </pc:sldChg>
      <pc:sldChg chg="addSp mod modTransition">
        <pc:chgData name="Darshak Thakkar" userId="925ac026adb1c18d" providerId="LiveId" clId="{BE762C8E-6D94-41A3-BFA5-99F26E8C62B1}" dt="2026-05-22T11:24:20.764" v="724"/>
        <pc:sldMkLst>
          <pc:docMk/>
          <pc:sldMk cId="298266512" sldId="279"/>
        </pc:sldMkLst>
        <pc:picChg chg="add">
          <ac:chgData name="Darshak Thakkar" userId="925ac026adb1c18d" providerId="LiveId" clId="{BE762C8E-6D94-41A3-BFA5-99F26E8C62B1}" dt="2026-05-22T00:26:41.388" v="34" actId="22"/>
          <ac:picMkLst>
            <pc:docMk/>
            <pc:sldMk cId="298266512" sldId="279"/>
            <ac:picMk id="3" creationId="{99AE9299-B73E-D602-AEFB-A211416650AD}"/>
          </ac:picMkLst>
        </pc:picChg>
      </pc:sldChg>
      <pc:sldChg chg="addSp delSp modSp mod modTransition">
        <pc:chgData name="Darshak Thakkar" userId="925ac026adb1c18d" providerId="LiveId" clId="{BE762C8E-6D94-41A3-BFA5-99F26E8C62B1}" dt="2026-05-22T11:24:20.764" v="724"/>
        <pc:sldMkLst>
          <pc:docMk/>
          <pc:sldMk cId="4029139538" sldId="280"/>
        </pc:sldMkLst>
        <pc:spChg chg="add del">
          <ac:chgData name="Darshak Thakkar" userId="925ac026adb1c18d" providerId="LiveId" clId="{BE762C8E-6D94-41A3-BFA5-99F26E8C62B1}" dt="2026-05-22T00:31:28.941" v="38" actId="21"/>
          <ac:spMkLst>
            <pc:docMk/>
            <pc:sldMk cId="4029139538" sldId="280"/>
            <ac:spMk id="8" creationId="{41DA2420-88AE-BC5D-DDB7-371B6998893E}"/>
          </ac:spMkLst>
        </pc:spChg>
        <pc:spChg chg="add mod">
          <ac:chgData name="Darshak Thakkar" userId="925ac026adb1c18d" providerId="LiveId" clId="{BE762C8E-6D94-41A3-BFA5-99F26E8C62B1}" dt="2026-05-22T00:31:35.421" v="41"/>
          <ac:spMkLst>
            <pc:docMk/>
            <pc:sldMk cId="4029139538" sldId="280"/>
            <ac:spMk id="12" creationId="{41DA2420-88AE-BC5D-DDB7-371B6998893E}"/>
          </ac:spMkLst>
        </pc:spChg>
        <pc:picChg chg="add del">
          <ac:chgData name="Darshak Thakkar" userId="925ac026adb1c18d" providerId="LiveId" clId="{BE762C8E-6D94-41A3-BFA5-99F26E8C62B1}" dt="2026-05-22T00:15:04.301" v="31" actId="21"/>
          <ac:picMkLst>
            <pc:docMk/>
            <pc:sldMk cId="4029139538" sldId="280"/>
            <ac:picMk id="3" creationId="{3CE644E1-041D-2692-9556-98308002E020}"/>
          </ac:picMkLst>
        </pc:picChg>
        <pc:picChg chg="add del">
          <ac:chgData name="Darshak Thakkar" userId="925ac026adb1c18d" providerId="LiveId" clId="{BE762C8E-6D94-41A3-BFA5-99F26E8C62B1}" dt="2026-05-22T00:27:00.308" v="35" actId="21"/>
          <ac:picMkLst>
            <pc:docMk/>
            <pc:sldMk cId="4029139538" sldId="280"/>
            <ac:picMk id="5" creationId="{ADDC310D-A19D-40DF-8184-83023CEC4753}"/>
          </ac:picMkLst>
        </pc:picChg>
        <pc:picChg chg="add del">
          <ac:chgData name="Darshak Thakkar" userId="925ac026adb1c18d" providerId="LiveId" clId="{BE762C8E-6D94-41A3-BFA5-99F26E8C62B1}" dt="2026-05-22T00:31:28.941" v="38" actId="21"/>
          <ac:picMkLst>
            <pc:docMk/>
            <pc:sldMk cId="4029139538" sldId="280"/>
            <ac:picMk id="7" creationId="{912E8A6E-2A52-3A1E-E425-6954EE199D8A}"/>
          </ac:picMkLst>
        </pc:picChg>
        <pc:picChg chg="add del">
          <ac:chgData name="Darshak Thakkar" userId="925ac026adb1c18d" providerId="LiveId" clId="{BE762C8E-6D94-41A3-BFA5-99F26E8C62B1}" dt="2026-05-22T00:31:31.870" v="40" actId="22"/>
          <ac:picMkLst>
            <pc:docMk/>
            <pc:sldMk cId="4029139538" sldId="280"/>
            <ac:picMk id="10" creationId="{8B193C16-C12B-EB78-4EAA-7C415E85279F}"/>
          </ac:picMkLst>
        </pc:picChg>
        <pc:picChg chg="add mod">
          <ac:chgData name="Darshak Thakkar" userId="925ac026adb1c18d" providerId="LiveId" clId="{BE762C8E-6D94-41A3-BFA5-99F26E8C62B1}" dt="2026-05-22T00:31:35.421" v="41"/>
          <ac:picMkLst>
            <pc:docMk/>
            <pc:sldMk cId="4029139538" sldId="280"/>
            <ac:picMk id="11" creationId="{912E8A6E-2A52-3A1E-E425-6954EE199D8A}"/>
          </ac:picMkLst>
        </pc:picChg>
        <pc:picChg chg="add mod">
          <ac:chgData name="Darshak Thakkar" userId="925ac026adb1c18d" providerId="LiveId" clId="{BE762C8E-6D94-41A3-BFA5-99F26E8C62B1}" dt="2026-05-22T00:33:01.265" v="51" actId="14100"/>
          <ac:picMkLst>
            <pc:docMk/>
            <pc:sldMk cId="4029139538" sldId="280"/>
            <ac:picMk id="14" creationId="{71D78D52-D2D8-ACE7-5B44-A6A0A36777DE}"/>
          </ac:picMkLst>
        </pc:picChg>
      </pc:sldChg>
      <pc:sldChg chg="modTransition">
        <pc:chgData name="Darshak Thakkar" userId="925ac026adb1c18d" providerId="LiveId" clId="{BE762C8E-6D94-41A3-BFA5-99F26E8C62B1}" dt="2026-05-22T11:24:20.764" v="724"/>
        <pc:sldMkLst>
          <pc:docMk/>
          <pc:sldMk cId="281007003" sldId="281"/>
        </pc:sldMkLst>
      </pc:sldChg>
      <pc:sldChg chg="modTransition">
        <pc:chgData name="Darshak Thakkar" userId="925ac026adb1c18d" providerId="LiveId" clId="{BE762C8E-6D94-41A3-BFA5-99F26E8C62B1}" dt="2026-05-22T11:24:20.764" v="724"/>
        <pc:sldMkLst>
          <pc:docMk/>
          <pc:sldMk cId="1277957178" sldId="282"/>
        </pc:sldMkLst>
      </pc:sldChg>
      <pc:sldChg chg="addSp mod modTransition">
        <pc:chgData name="Darshak Thakkar" userId="925ac026adb1c18d" providerId="LiveId" clId="{BE762C8E-6D94-41A3-BFA5-99F26E8C62B1}" dt="2026-05-22T11:24:20.764" v="724"/>
        <pc:sldMkLst>
          <pc:docMk/>
          <pc:sldMk cId="1529018498" sldId="283"/>
        </pc:sldMkLst>
        <pc:picChg chg="add">
          <ac:chgData name="Darshak Thakkar" userId="925ac026adb1c18d" providerId="LiveId" clId="{BE762C8E-6D94-41A3-BFA5-99F26E8C62B1}" dt="2026-05-22T00:24:00.236" v="33" actId="22"/>
          <ac:picMkLst>
            <pc:docMk/>
            <pc:sldMk cId="1529018498" sldId="283"/>
            <ac:picMk id="3" creationId="{8F0BEF22-B327-BD09-B01E-669472F5A402}"/>
          </ac:picMkLst>
        </pc:picChg>
      </pc:sldChg>
      <pc:sldChg chg="addSp modSp mod modTransition">
        <pc:chgData name="Darshak Thakkar" userId="925ac026adb1c18d" providerId="LiveId" clId="{BE762C8E-6D94-41A3-BFA5-99F26E8C62B1}" dt="2026-05-22T11:24:20.764" v="724"/>
        <pc:sldMkLst>
          <pc:docMk/>
          <pc:sldMk cId="2771707224" sldId="284"/>
        </pc:sldMkLst>
        <pc:picChg chg="add mod">
          <ac:chgData name="Darshak Thakkar" userId="925ac026adb1c18d" providerId="LiveId" clId="{BE762C8E-6D94-41A3-BFA5-99F26E8C62B1}" dt="2026-05-22T00:36:49.606" v="70" actId="1076"/>
          <ac:picMkLst>
            <pc:docMk/>
            <pc:sldMk cId="2771707224" sldId="284"/>
            <ac:picMk id="3" creationId="{108899D1-2063-2657-B88F-EA4412BA3CA7}"/>
          </ac:picMkLst>
        </pc:picChg>
      </pc:sldChg>
      <pc:sldChg chg="addSp modSp mod modTransition">
        <pc:chgData name="Darshak Thakkar" userId="925ac026adb1c18d" providerId="LiveId" clId="{BE762C8E-6D94-41A3-BFA5-99F26E8C62B1}" dt="2026-05-22T11:24:20.764" v="724"/>
        <pc:sldMkLst>
          <pc:docMk/>
          <pc:sldMk cId="124298944" sldId="285"/>
        </pc:sldMkLst>
        <pc:picChg chg="add mod">
          <ac:chgData name="Darshak Thakkar" userId="925ac026adb1c18d" providerId="LiveId" clId="{BE762C8E-6D94-41A3-BFA5-99F26E8C62B1}" dt="2026-05-22T00:38:04.392" v="74" actId="14100"/>
          <ac:picMkLst>
            <pc:docMk/>
            <pc:sldMk cId="124298944" sldId="285"/>
            <ac:picMk id="3" creationId="{8605F8FB-B538-71F0-1399-45105DC4A5BB}"/>
          </ac:picMkLst>
        </pc:picChg>
      </pc:sldChg>
      <pc:sldChg chg="addSp modSp mod modTransition modNotesTx">
        <pc:chgData name="Darshak Thakkar" userId="925ac026adb1c18d" providerId="LiveId" clId="{BE762C8E-6D94-41A3-BFA5-99F26E8C62B1}" dt="2026-05-22T11:24:20.764" v="724"/>
        <pc:sldMkLst>
          <pc:docMk/>
          <pc:sldMk cId="895120677" sldId="286"/>
        </pc:sldMkLst>
        <pc:picChg chg="add mod">
          <ac:chgData name="Darshak Thakkar" userId="925ac026adb1c18d" providerId="LiveId" clId="{BE762C8E-6D94-41A3-BFA5-99F26E8C62B1}" dt="2026-05-22T06:52:54.127" v="121" actId="14100"/>
          <ac:picMkLst>
            <pc:docMk/>
            <pc:sldMk cId="895120677" sldId="286"/>
            <ac:picMk id="3" creationId="{6A8FDE97-A738-87B0-115B-620ECB96059B}"/>
          </ac:picMkLst>
        </pc:picChg>
        <pc:picChg chg="add mod">
          <ac:chgData name="Darshak Thakkar" userId="925ac026adb1c18d" providerId="LiveId" clId="{BE762C8E-6D94-41A3-BFA5-99F26E8C62B1}" dt="2026-05-22T06:47:19.761" v="88" actId="14100"/>
          <ac:picMkLst>
            <pc:docMk/>
            <pc:sldMk cId="895120677" sldId="286"/>
            <ac:picMk id="5" creationId="{B05151F6-05F7-813E-066C-EE4ED5033DDA}"/>
          </ac:picMkLst>
        </pc:picChg>
        <pc:picChg chg="add mod">
          <ac:chgData name="Darshak Thakkar" userId="925ac026adb1c18d" providerId="LiveId" clId="{BE762C8E-6D94-41A3-BFA5-99F26E8C62B1}" dt="2026-05-22T06:50:05.167" v="98" actId="1076"/>
          <ac:picMkLst>
            <pc:docMk/>
            <pc:sldMk cId="895120677" sldId="286"/>
            <ac:picMk id="6" creationId="{B7AB8FEA-9997-E20B-584A-EBB589E29D86}"/>
          </ac:picMkLst>
        </pc:picChg>
        <pc:picChg chg="add mod">
          <ac:chgData name="Darshak Thakkar" userId="925ac026adb1c18d" providerId="LiveId" clId="{BE762C8E-6D94-41A3-BFA5-99F26E8C62B1}" dt="2026-05-22T07:28:57.174" v="134" actId="1076"/>
          <ac:picMkLst>
            <pc:docMk/>
            <pc:sldMk cId="895120677" sldId="286"/>
            <ac:picMk id="7" creationId="{6C3C6432-4709-58F0-08B9-027D6D256F8B}"/>
          </ac:picMkLst>
        </pc:picChg>
        <pc:picChg chg="add mod">
          <ac:chgData name="Darshak Thakkar" userId="925ac026adb1c18d" providerId="LiveId" clId="{BE762C8E-6D94-41A3-BFA5-99F26E8C62B1}" dt="2026-05-22T06:52:44.946" v="119" actId="14100"/>
          <ac:picMkLst>
            <pc:docMk/>
            <pc:sldMk cId="895120677" sldId="286"/>
            <ac:picMk id="9" creationId="{9211171B-7A5D-C86A-6DE6-F6B0BF85DC5F}"/>
          </ac:picMkLst>
        </pc:picChg>
        <pc:picChg chg="add mod">
          <ac:chgData name="Darshak Thakkar" userId="925ac026adb1c18d" providerId="LiveId" clId="{BE762C8E-6D94-41A3-BFA5-99F26E8C62B1}" dt="2026-05-22T07:29:02.059" v="135" actId="1076"/>
          <ac:picMkLst>
            <pc:docMk/>
            <pc:sldMk cId="895120677" sldId="286"/>
            <ac:picMk id="11" creationId="{52D3E8B1-05AD-5E02-590B-241CB0DAE0F1}"/>
          </ac:picMkLst>
        </pc:picChg>
      </pc:sldChg>
      <pc:sldChg chg="addSp delSp modSp mod modTransition modClrScheme chgLayout">
        <pc:chgData name="Darshak Thakkar" userId="925ac026adb1c18d" providerId="LiveId" clId="{BE762C8E-6D94-41A3-BFA5-99F26E8C62B1}" dt="2026-05-22T11:24:20.764" v="724"/>
        <pc:sldMkLst>
          <pc:docMk/>
          <pc:sldMk cId="67244432" sldId="287"/>
        </pc:sldMkLst>
        <pc:spChg chg="add mod ord">
          <ac:chgData name="Darshak Thakkar" userId="925ac026adb1c18d" providerId="LiveId" clId="{BE762C8E-6D94-41A3-BFA5-99F26E8C62B1}" dt="2026-05-22T08:00:15.797" v="227" actId="404"/>
          <ac:spMkLst>
            <pc:docMk/>
            <pc:sldMk cId="67244432" sldId="287"/>
            <ac:spMk id="4" creationId="{21E49972-9883-09F9-3911-6ECB30A39CC3}"/>
          </ac:spMkLst>
        </pc:spChg>
        <pc:spChg chg="add del mod ord">
          <ac:chgData name="Darshak Thakkar" userId="925ac026adb1c18d" providerId="LiveId" clId="{BE762C8E-6D94-41A3-BFA5-99F26E8C62B1}" dt="2026-05-22T07:57:30.843" v="201" actId="478"/>
          <ac:spMkLst>
            <pc:docMk/>
            <pc:sldMk cId="67244432" sldId="287"/>
            <ac:spMk id="5" creationId="{17C4106C-9D5D-2893-D50D-5268E9C01A5A}"/>
          </ac:spMkLst>
        </pc:spChg>
        <pc:picChg chg="add mod">
          <ac:chgData name="Darshak Thakkar" userId="925ac026adb1c18d" providerId="LiveId" clId="{BE762C8E-6D94-41A3-BFA5-99F26E8C62B1}" dt="2026-05-22T07:59:22.280" v="214" actId="1076"/>
          <ac:picMkLst>
            <pc:docMk/>
            <pc:sldMk cId="67244432" sldId="287"/>
            <ac:picMk id="3" creationId="{2956ED6B-88C8-9297-E300-3F6156C5D469}"/>
          </ac:picMkLst>
        </pc:picChg>
        <pc:picChg chg="add mod">
          <ac:chgData name="Darshak Thakkar" userId="925ac026adb1c18d" providerId="LiveId" clId="{BE762C8E-6D94-41A3-BFA5-99F26E8C62B1}" dt="2026-05-22T07:59:14.759" v="212" actId="1076"/>
          <ac:picMkLst>
            <pc:docMk/>
            <pc:sldMk cId="67244432" sldId="287"/>
            <ac:picMk id="7" creationId="{35EF4094-84BF-8793-C4C6-34FE9991513F}"/>
          </ac:picMkLst>
        </pc:picChg>
        <pc:picChg chg="add mod">
          <ac:chgData name="Darshak Thakkar" userId="925ac026adb1c18d" providerId="LiveId" clId="{BE762C8E-6D94-41A3-BFA5-99F26E8C62B1}" dt="2026-05-22T07:59:18.938" v="213" actId="1076"/>
          <ac:picMkLst>
            <pc:docMk/>
            <pc:sldMk cId="67244432" sldId="287"/>
            <ac:picMk id="8" creationId="{DC2BD680-3C26-578B-D41C-9420345EFFFF}"/>
          </ac:picMkLst>
        </pc:picChg>
        <pc:picChg chg="add mod">
          <ac:chgData name="Darshak Thakkar" userId="925ac026adb1c18d" providerId="LiveId" clId="{BE762C8E-6D94-41A3-BFA5-99F26E8C62B1}" dt="2026-05-22T07:59:25.056" v="215" actId="1076"/>
          <ac:picMkLst>
            <pc:docMk/>
            <pc:sldMk cId="67244432" sldId="287"/>
            <ac:picMk id="9" creationId="{666C4857-6F8B-EE4F-5802-FF6354CF222A}"/>
          </ac:picMkLst>
        </pc:picChg>
      </pc:sldChg>
      <pc:sldChg chg="addSp delSp modSp mod ord modTransition modClrScheme chgLayout">
        <pc:chgData name="Darshak Thakkar" userId="925ac026adb1c18d" providerId="LiveId" clId="{BE762C8E-6D94-41A3-BFA5-99F26E8C62B1}" dt="2026-05-22T11:24:20.764" v="724"/>
        <pc:sldMkLst>
          <pc:docMk/>
          <pc:sldMk cId="3525755064" sldId="288"/>
        </pc:sldMkLst>
        <pc:spChg chg="add mod ord">
          <ac:chgData name="Darshak Thakkar" userId="925ac026adb1c18d" providerId="LiveId" clId="{BE762C8E-6D94-41A3-BFA5-99F26E8C62B1}" dt="2026-05-22T09:03:16.637" v="350" actId="114"/>
          <ac:spMkLst>
            <pc:docMk/>
            <pc:sldMk cId="3525755064" sldId="288"/>
            <ac:spMk id="18" creationId="{6F94B980-E7C8-3E40-9551-953B41DFB8D2}"/>
          </ac:spMkLst>
        </pc:spChg>
        <pc:spChg chg="add del mod ord">
          <ac:chgData name="Darshak Thakkar" userId="925ac026adb1c18d" providerId="LiveId" clId="{BE762C8E-6D94-41A3-BFA5-99F26E8C62B1}" dt="2026-05-22T09:03:29.575" v="351" actId="478"/>
          <ac:spMkLst>
            <pc:docMk/>
            <pc:sldMk cId="3525755064" sldId="288"/>
            <ac:spMk id="19" creationId="{5F71EBFA-672C-F7DF-E1D1-EBA290179BD5}"/>
          </ac:spMkLst>
        </pc:spChg>
        <pc:picChg chg="add mod">
          <ac:chgData name="Darshak Thakkar" userId="925ac026adb1c18d" providerId="LiveId" clId="{BE762C8E-6D94-41A3-BFA5-99F26E8C62B1}" dt="2026-05-22T08:32:05.951" v="315" actId="1076"/>
          <ac:picMkLst>
            <pc:docMk/>
            <pc:sldMk cId="3525755064" sldId="288"/>
            <ac:picMk id="3" creationId="{A5DC2409-B81F-0521-7D0F-4B96DF371809}"/>
          </ac:picMkLst>
        </pc:picChg>
        <pc:picChg chg="add del mod">
          <ac:chgData name="Darshak Thakkar" userId="925ac026adb1c18d" providerId="LiveId" clId="{BE762C8E-6D94-41A3-BFA5-99F26E8C62B1}" dt="2026-05-22T08:41:16.849" v="322" actId="478"/>
          <ac:picMkLst>
            <pc:docMk/>
            <pc:sldMk cId="3525755064" sldId="288"/>
            <ac:picMk id="5" creationId="{23F6D02E-FD10-76E7-F83C-41A54EC5C973}"/>
          </ac:picMkLst>
        </pc:picChg>
        <pc:picChg chg="add del mod">
          <ac:chgData name="Darshak Thakkar" userId="925ac026adb1c18d" providerId="LiveId" clId="{BE762C8E-6D94-41A3-BFA5-99F26E8C62B1}" dt="2026-05-22T08:33:17.538" v="321" actId="478"/>
          <ac:picMkLst>
            <pc:docMk/>
            <pc:sldMk cId="3525755064" sldId="288"/>
            <ac:picMk id="7" creationId="{B8662091-AC92-A22C-8651-9515658D81F5}"/>
          </ac:picMkLst>
        </pc:picChg>
        <pc:picChg chg="add mod">
          <ac:chgData name="Darshak Thakkar" userId="925ac026adb1c18d" providerId="LiveId" clId="{BE762C8E-6D94-41A3-BFA5-99F26E8C62B1}" dt="2026-05-22T08:31:53.198" v="313" actId="1076"/>
          <ac:picMkLst>
            <pc:docMk/>
            <pc:sldMk cId="3525755064" sldId="288"/>
            <ac:picMk id="9" creationId="{084FD4CF-9638-FE40-0E58-47E39EE660EC}"/>
          </ac:picMkLst>
        </pc:picChg>
        <pc:picChg chg="add mod">
          <ac:chgData name="Darshak Thakkar" userId="925ac026adb1c18d" providerId="LiveId" clId="{BE762C8E-6D94-41A3-BFA5-99F26E8C62B1}" dt="2026-05-22T08:32:16.072" v="318" actId="1076"/>
          <ac:picMkLst>
            <pc:docMk/>
            <pc:sldMk cId="3525755064" sldId="288"/>
            <ac:picMk id="10" creationId="{6D5E6822-B5DE-5D86-2DA1-93BAACE1D2C0}"/>
          </ac:picMkLst>
        </pc:picChg>
        <pc:picChg chg="add mod">
          <ac:chgData name="Darshak Thakkar" userId="925ac026adb1c18d" providerId="LiveId" clId="{BE762C8E-6D94-41A3-BFA5-99F26E8C62B1}" dt="2026-05-22T08:32:17.736" v="319" actId="1076"/>
          <ac:picMkLst>
            <pc:docMk/>
            <pc:sldMk cId="3525755064" sldId="288"/>
            <ac:picMk id="11" creationId="{698EF613-DF99-C621-477F-231EEC2538AE}"/>
          </ac:picMkLst>
        </pc:picChg>
        <pc:picChg chg="add mod">
          <ac:chgData name="Darshak Thakkar" userId="925ac026adb1c18d" providerId="LiveId" clId="{BE762C8E-6D94-41A3-BFA5-99F26E8C62B1}" dt="2026-05-22T08:41:58.899" v="325" actId="14100"/>
          <ac:picMkLst>
            <pc:docMk/>
            <pc:sldMk cId="3525755064" sldId="288"/>
            <ac:picMk id="13" creationId="{2D3167AD-47A7-CB4A-F6C8-580EB55A71F0}"/>
          </ac:picMkLst>
        </pc:picChg>
        <pc:picChg chg="add del mod">
          <ac:chgData name="Darshak Thakkar" userId="925ac026adb1c18d" providerId="LiveId" clId="{BE762C8E-6D94-41A3-BFA5-99F26E8C62B1}" dt="2026-05-22T08:46:41.812" v="329" actId="22"/>
          <ac:picMkLst>
            <pc:docMk/>
            <pc:sldMk cId="3525755064" sldId="288"/>
            <ac:picMk id="15" creationId="{B4F810C2-FF92-1C77-6AC3-A625CB1FD4FC}"/>
          </ac:picMkLst>
        </pc:picChg>
        <pc:picChg chg="add mod">
          <ac:chgData name="Darshak Thakkar" userId="925ac026adb1c18d" providerId="LiveId" clId="{BE762C8E-6D94-41A3-BFA5-99F26E8C62B1}" dt="2026-05-22T08:55:52.102" v="332" actId="14100"/>
          <ac:picMkLst>
            <pc:docMk/>
            <pc:sldMk cId="3525755064" sldId="288"/>
            <ac:picMk id="17" creationId="{E64562AD-5EE5-13E5-F1CB-B58325E122ED}"/>
          </ac:picMkLst>
        </pc:picChg>
      </pc:sldChg>
      <pc:sldChg chg="addSp delSp modSp mod modTransition modClrScheme chgLayout">
        <pc:chgData name="Darshak Thakkar" userId="925ac026adb1c18d" providerId="LiveId" clId="{BE762C8E-6D94-41A3-BFA5-99F26E8C62B1}" dt="2026-05-22T11:24:20.764" v="724"/>
        <pc:sldMkLst>
          <pc:docMk/>
          <pc:sldMk cId="883246769" sldId="289"/>
        </pc:sldMkLst>
        <pc:spChg chg="add mod ord">
          <ac:chgData name="Darshak Thakkar" userId="925ac026adb1c18d" providerId="LiveId" clId="{BE762C8E-6D94-41A3-BFA5-99F26E8C62B1}" dt="2026-05-22T08:17:48.718" v="282" actId="20577"/>
          <ac:spMkLst>
            <pc:docMk/>
            <pc:sldMk cId="883246769" sldId="289"/>
            <ac:spMk id="14" creationId="{93AAB0B9-EB57-F444-67C6-37BFA000CF3C}"/>
          </ac:spMkLst>
        </pc:spChg>
        <pc:spChg chg="add del mod ord">
          <ac:chgData name="Darshak Thakkar" userId="925ac026adb1c18d" providerId="LiveId" clId="{BE762C8E-6D94-41A3-BFA5-99F26E8C62B1}" dt="2026-05-22T08:16:25.783" v="257" actId="478"/>
          <ac:spMkLst>
            <pc:docMk/>
            <pc:sldMk cId="883246769" sldId="289"/>
            <ac:spMk id="15" creationId="{07A38CC5-AB68-282E-39CF-5F7D49612B18}"/>
          </ac:spMkLst>
        </pc:spChg>
        <pc:picChg chg="add mod">
          <ac:chgData name="Darshak Thakkar" userId="925ac026adb1c18d" providerId="LiveId" clId="{BE762C8E-6D94-41A3-BFA5-99F26E8C62B1}" dt="2026-05-22T08:16:36.665" v="259" actId="1076"/>
          <ac:picMkLst>
            <pc:docMk/>
            <pc:sldMk cId="883246769" sldId="289"/>
            <ac:picMk id="3" creationId="{6D916AA9-EBDE-F9F3-B84E-81B7B3C551CC}"/>
          </ac:picMkLst>
        </pc:picChg>
        <pc:picChg chg="add mod">
          <ac:chgData name="Darshak Thakkar" userId="925ac026adb1c18d" providerId="LiveId" clId="{BE762C8E-6D94-41A3-BFA5-99F26E8C62B1}" dt="2026-05-22T08:16:39.079" v="260" actId="1076"/>
          <ac:picMkLst>
            <pc:docMk/>
            <pc:sldMk cId="883246769" sldId="289"/>
            <ac:picMk id="5" creationId="{ABB562EC-EF01-48D5-252F-382B80A80174}"/>
          </ac:picMkLst>
        </pc:picChg>
        <pc:picChg chg="add mod">
          <ac:chgData name="Darshak Thakkar" userId="925ac026adb1c18d" providerId="LiveId" clId="{BE762C8E-6D94-41A3-BFA5-99F26E8C62B1}" dt="2026-05-22T08:16:48.316" v="262" actId="1076"/>
          <ac:picMkLst>
            <pc:docMk/>
            <pc:sldMk cId="883246769" sldId="289"/>
            <ac:picMk id="6" creationId="{75939490-00E9-1F8F-A36E-D2571EE771E3}"/>
          </ac:picMkLst>
        </pc:picChg>
        <pc:picChg chg="add mod">
          <ac:chgData name="Darshak Thakkar" userId="925ac026adb1c18d" providerId="LiveId" clId="{BE762C8E-6D94-41A3-BFA5-99F26E8C62B1}" dt="2026-05-22T08:16:45.013" v="261" actId="1076"/>
          <ac:picMkLst>
            <pc:docMk/>
            <pc:sldMk cId="883246769" sldId="289"/>
            <ac:picMk id="7" creationId="{BCCAF2C1-0AE9-CF11-47CF-26B977977183}"/>
          </ac:picMkLst>
        </pc:picChg>
        <pc:picChg chg="add mod">
          <ac:chgData name="Darshak Thakkar" userId="925ac026adb1c18d" providerId="LiveId" clId="{BE762C8E-6D94-41A3-BFA5-99F26E8C62B1}" dt="2026-05-22T08:16:06.310" v="252"/>
          <ac:picMkLst>
            <pc:docMk/>
            <pc:sldMk cId="883246769" sldId="289"/>
            <ac:picMk id="8" creationId="{31DDE093-361D-C626-8B6C-E36A1797331D}"/>
          </ac:picMkLst>
        </pc:picChg>
        <pc:picChg chg="add mod">
          <ac:chgData name="Darshak Thakkar" userId="925ac026adb1c18d" providerId="LiveId" clId="{BE762C8E-6D94-41A3-BFA5-99F26E8C62B1}" dt="2026-05-22T08:16:06.310" v="252"/>
          <ac:picMkLst>
            <pc:docMk/>
            <pc:sldMk cId="883246769" sldId="289"/>
            <ac:picMk id="9" creationId="{1AC76E55-726E-B9EF-2792-904BA7C2449B}"/>
          </ac:picMkLst>
        </pc:picChg>
        <pc:picChg chg="add mod">
          <ac:chgData name="Darshak Thakkar" userId="925ac026adb1c18d" providerId="LiveId" clId="{BE762C8E-6D94-41A3-BFA5-99F26E8C62B1}" dt="2026-05-22T08:16:11.417" v="253"/>
          <ac:picMkLst>
            <pc:docMk/>
            <pc:sldMk cId="883246769" sldId="289"/>
            <ac:picMk id="10" creationId="{112A5FB5-93BC-25B8-896A-6C1E9DAB7923}"/>
          </ac:picMkLst>
        </pc:picChg>
        <pc:picChg chg="add mod">
          <ac:chgData name="Darshak Thakkar" userId="925ac026adb1c18d" providerId="LiveId" clId="{BE762C8E-6D94-41A3-BFA5-99F26E8C62B1}" dt="2026-05-22T08:16:11.417" v="253"/>
          <ac:picMkLst>
            <pc:docMk/>
            <pc:sldMk cId="883246769" sldId="289"/>
            <ac:picMk id="11" creationId="{7F66F60D-8E51-B412-73E4-553856C0EED6}"/>
          </ac:picMkLst>
        </pc:picChg>
        <pc:picChg chg="add del">
          <ac:chgData name="Darshak Thakkar" userId="925ac026adb1c18d" providerId="LiveId" clId="{BE762C8E-6D94-41A3-BFA5-99F26E8C62B1}" dt="2026-05-22T08:16:16.933" v="255" actId="22"/>
          <ac:picMkLst>
            <pc:docMk/>
            <pc:sldMk cId="883246769" sldId="289"/>
            <ac:picMk id="13" creationId="{0A6F5949-27F7-0CF4-9C09-167CA774EC5A}"/>
          </ac:picMkLst>
        </pc:picChg>
      </pc:sldChg>
      <pc:sldChg chg="addSp delSp modSp mod modTransition modClrScheme chgLayout">
        <pc:chgData name="Darshak Thakkar" userId="925ac026adb1c18d" providerId="LiveId" clId="{BE762C8E-6D94-41A3-BFA5-99F26E8C62B1}" dt="2026-05-22T11:24:20.764" v="724"/>
        <pc:sldMkLst>
          <pc:docMk/>
          <pc:sldMk cId="1046811865" sldId="290"/>
        </pc:sldMkLst>
        <pc:spChg chg="add mod ord">
          <ac:chgData name="Darshak Thakkar" userId="925ac026adb1c18d" providerId="LiveId" clId="{BE762C8E-6D94-41A3-BFA5-99F26E8C62B1}" dt="2026-05-22T09:36:19.538" v="406"/>
          <ac:spMkLst>
            <pc:docMk/>
            <pc:sldMk cId="1046811865" sldId="290"/>
            <ac:spMk id="8" creationId="{EE67E6A3-08DC-87C6-E25D-256A70E20A06}"/>
          </ac:spMkLst>
        </pc:spChg>
        <pc:spChg chg="add del mod ord">
          <ac:chgData name="Darshak Thakkar" userId="925ac026adb1c18d" providerId="LiveId" clId="{BE762C8E-6D94-41A3-BFA5-99F26E8C62B1}" dt="2026-05-22T09:32:39.487" v="386" actId="478"/>
          <ac:spMkLst>
            <pc:docMk/>
            <pc:sldMk cId="1046811865" sldId="290"/>
            <ac:spMk id="9" creationId="{50732265-B982-CFD5-D197-537B27D1088A}"/>
          </ac:spMkLst>
        </pc:spChg>
        <pc:picChg chg="add del mod">
          <ac:chgData name="Darshak Thakkar" userId="925ac026adb1c18d" providerId="LiveId" clId="{BE762C8E-6D94-41A3-BFA5-99F26E8C62B1}" dt="2026-05-22T09:19:13.263" v="372" actId="21"/>
          <ac:picMkLst>
            <pc:docMk/>
            <pc:sldMk cId="1046811865" sldId="290"/>
            <ac:picMk id="3" creationId="{F3BFFB46-FC70-3309-EB26-D2057BBF070E}"/>
          </ac:picMkLst>
        </pc:picChg>
        <pc:picChg chg="add mod">
          <ac:chgData name="Darshak Thakkar" userId="925ac026adb1c18d" providerId="LiveId" clId="{BE762C8E-6D94-41A3-BFA5-99F26E8C62B1}" dt="2026-05-22T09:35:07.221" v="396" actId="1076"/>
          <ac:picMkLst>
            <pc:docMk/>
            <pc:sldMk cId="1046811865" sldId="290"/>
            <ac:picMk id="5" creationId="{3EB3FEF7-8FE8-E36D-9A0B-B00E10EFF490}"/>
          </ac:picMkLst>
        </pc:picChg>
        <pc:picChg chg="add mod">
          <ac:chgData name="Darshak Thakkar" userId="925ac026adb1c18d" providerId="LiveId" clId="{BE762C8E-6D94-41A3-BFA5-99F26E8C62B1}" dt="2026-05-22T09:34:59.714" v="394" actId="1076"/>
          <ac:picMkLst>
            <pc:docMk/>
            <pc:sldMk cId="1046811865" sldId="290"/>
            <ac:picMk id="7" creationId="{D185A997-307E-15C0-BCFF-D9D9E74AECB1}"/>
          </ac:picMkLst>
        </pc:picChg>
      </pc:sldChg>
      <pc:sldChg chg="addSp delSp modSp mod modTransition modClrScheme chgLayout">
        <pc:chgData name="Darshak Thakkar" userId="925ac026adb1c18d" providerId="LiveId" clId="{BE762C8E-6D94-41A3-BFA5-99F26E8C62B1}" dt="2026-05-22T11:24:20.764" v="724"/>
        <pc:sldMkLst>
          <pc:docMk/>
          <pc:sldMk cId="1169636355" sldId="291"/>
        </pc:sldMkLst>
        <pc:spChg chg="add mod ord">
          <ac:chgData name="Darshak Thakkar" userId="925ac026adb1c18d" providerId="LiveId" clId="{BE762C8E-6D94-41A3-BFA5-99F26E8C62B1}" dt="2026-05-22T09:46:12.619" v="452" actId="122"/>
          <ac:spMkLst>
            <pc:docMk/>
            <pc:sldMk cId="1169636355" sldId="291"/>
            <ac:spMk id="8" creationId="{ADAFF06A-D99E-5F17-6BA0-8978041402B3}"/>
          </ac:spMkLst>
        </pc:spChg>
        <pc:spChg chg="add del mod ord">
          <ac:chgData name="Darshak Thakkar" userId="925ac026adb1c18d" providerId="LiveId" clId="{BE762C8E-6D94-41A3-BFA5-99F26E8C62B1}" dt="2026-05-22T09:44:14.669" v="426" actId="478"/>
          <ac:spMkLst>
            <pc:docMk/>
            <pc:sldMk cId="1169636355" sldId="291"/>
            <ac:spMk id="9" creationId="{6BC47076-ABCA-8277-700E-26382AFF49B3}"/>
          </ac:spMkLst>
        </pc:spChg>
        <pc:picChg chg="add mod">
          <ac:chgData name="Darshak Thakkar" userId="925ac026adb1c18d" providerId="LiveId" clId="{BE762C8E-6D94-41A3-BFA5-99F26E8C62B1}" dt="2026-05-22T09:43:27.968" v="419" actId="14100"/>
          <ac:picMkLst>
            <pc:docMk/>
            <pc:sldMk cId="1169636355" sldId="291"/>
            <ac:picMk id="3" creationId="{A18C99EE-35F4-BC68-1F35-6D15FDC95F19}"/>
          </ac:picMkLst>
        </pc:picChg>
        <pc:picChg chg="add mod">
          <ac:chgData name="Darshak Thakkar" userId="925ac026adb1c18d" providerId="LiveId" clId="{BE762C8E-6D94-41A3-BFA5-99F26E8C62B1}" dt="2026-05-22T09:43:08.090" v="414" actId="1076"/>
          <ac:picMkLst>
            <pc:docMk/>
            <pc:sldMk cId="1169636355" sldId="291"/>
            <ac:picMk id="5" creationId="{43F2FCFE-CC03-3BED-A970-6F5FB41ADC12}"/>
          </ac:picMkLst>
        </pc:picChg>
        <pc:picChg chg="add mod">
          <ac:chgData name="Darshak Thakkar" userId="925ac026adb1c18d" providerId="LiveId" clId="{BE762C8E-6D94-41A3-BFA5-99F26E8C62B1}" dt="2026-05-22T09:43:22.378" v="418" actId="14100"/>
          <ac:picMkLst>
            <pc:docMk/>
            <pc:sldMk cId="1169636355" sldId="291"/>
            <ac:picMk id="6" creationId="{0376E433-501A-96A5-0A0D-984D0A63FA04}"/>
          </ac:picMkLst>
        </pc:picChg>
        <pc:picChg chg="add mod">
          <ac:chgData name="Darshak Thakkar" userId="925ac026adb1c18d" providerId="LiveId" clId="{BE762C8E-6D94-41A3-BFA5-99F26E8C62B1}" dt="2026-05-22T09:43:32.510" v="420" actId="14100"/>
          <ac:picMkLst>
            <pc:docMk/>
            <pc:sldMk cId="1169636355" sldId="291"/>
            <ac:picMk id="7" creationId="{8D97A6F9-DC72-F517-6863-4E6BD3352456}"/>
          </ac:picMkLst>
        </pc:picChg>
      </pc:sldChg>
      <pc:sldChg chg="addSp delSp modSp mod modTransition">
        <pc:chgData name="Darshak Thakkar" userId="925ac026adb1c18d" providerId="LiveId" clId="{BE762C8E-6D94-41A3-BFA5-99F26E8C62B1}" dt="2026-05-22T11:24:20.764" v="724"/>
        <pc:sldMkLst>
          <pc:docMk/>
          <pc:sldMk cId="2081237704" sldId="292"/>
        </pc:sldMkLst>
        <pc:spChg chg="add mod">
          <ac:chgData name="Darshak Thakkar" userId="925ac026adb1c18d" providerId="LiveId" clId="{BE762C8E-6D94-41A3-BFA5-99F26E8C62B1}" dt="2026-05-22T10:11:41.311" v="493" actId="113"/>
          <ac:spMkLst>
            <pc:docMk/>
            <pc:sldMk cId="2081237704" sldId="292"/>
            <ac:spMk id="11" creationId="{82B1D060-4663-F0B9-FFB4-9C4C860C478D}"/>
          </ac:spMkLst>
        </pc:spChg>
        <pc:picChg chg="add del">
          <ac:chgData name="Darshak Thakkar" userId="925ac026adb1c18d" providerId="LiveId" clId="{BE762C8E-6D94-41A3-BFA5-99F26E8C62B1}" dt="2026-05-22T09:48:31.668" v="456" actId="22"/>
          <ac:picMkLst>
            <pc:docMk/>
            <pc:sldMk cId="2081237704" sldId="292"/>
            <ac:picMk id="3" creationId="{E172AA77-2963-75F2-FF48-5EC41A15D534}"/>
          </ac:picMkLst>
        </pc:picChg>
        <pc:picChg chg="add mod">
          <ac:chgData name="Darshak Thakkar" userId="925ac026adb1c18d" providerId="LiveId" clId="{BE762C8E-6D94-41A3-BFA5-99F26E8C62B1}" dt="2026-05-22T10:03:21.798" v="461" actId="1076"/>
          <ac:picMkLst>
            <pc:docMk/>
            <pc:sldMk cId="2081237704" sldId="292"/>
            <ac:picMk id="5" creationId="{C873D51D-954E-3E4F-A616-49C1BA8F0788}"/>
          </ac:picMkLst>
        </pc:picChg>
        <pc:picChg chg="add mod">
          <ac:chgData name="Darshak Thakkar" userId="925ac026adb1c18d" providerId="LiveId" clId="{BE762C8E-6D94-41A3-BFA5-99F26E8C62B1}" dt="2026-05-22T10:07:35.013" v="468" actId="14100"/>
          <ac:picMkLst>
            <pc:docMk/>
            <pc:sldMk cId="2081237704" sldId="292"/>
            <ac:picMk id="7" creationId="{2E01F2E6-0516-03FD-A28F-DDAC8F0C2658}"/>
          </ac:picMkLst>
        </pc:picChg>
        <pc:picChg chg="add mod">
          <ac:chgData name="Darshak Thakkar" userId="925ac026adb1c18d" providerId="LiveId" clId="{BE762C8E-6D94-41A3-BFA5-99F26E8C62B1}" dt="2026-05-22T10:07:49.213" v="470" actId="1076"/>
          <ac:picMkLst>
            <pc:docMk/>
            <pc:sldMk cId="2081237704" sldId="292"/>
            <ac:picMk id="8" creationId="{2ABC90C2-2842-642C-1595-754AFCA1AD31}"/>
          </ac:picMkLst>
        </pc:picChg>
        <pc:picChg chg="add mod">
          <ac:chgData name="Darshak Thakkar" userId="925ac026adb1c18d" providerId="LiveId" clId="{BE762C8E-6D94-41A3-BFA5-99F26E8C62B1}" dt="2026-05-22T10:07:53.947" v="471" actId="1076"/>
          <ac:picMkLst>
            <pc:docMk/>
            <pc:sldMk cId="2081237704" sldId="292"/>
            <ac:picMk id="9" creationId="{436C65D3-068A-3194-195C-80B9D69F20D5}"/>
          </ac:picMkLst>
        </pc:picChg>
      </pc:sldChg>
      <pc:sldChg chg="addSp delSp modSp mod ord modTransition">
        <pc:chgData name="Darshak Thakkar" userId="925ac026adb1c18d" providerId="LiveId" clId="{BE762C8E-6D94-41A3-BFA5-99F26E8C62B1}" dt="2026-05-22T11:24:20.764" v="724"/>
        <pc:sldMkLst>
          <pc:docMk/>
          <pc:sldMk cId="909022976" sldId="293"/>
        </pc:sldMkLst>
        <pc:spChg chg="add mod">
          <ac:chgData name="Darshak Thakkar" userId="925ac026adb1c18d" providerId="LiveId" clId="{BE762C8E-6D94-41A3-BFA5-99F26E8C62B1}" dt="2026-05-22T11:08:44.212" v="551" actId="1076"/>
          <ac:spMkLst>
            <pc:docMk/>
            <pc:sldMk cId="909022976" sldId="293"/>
            <ac:spMk id="9" creationId="{060A4B69-17E0-6C40-D101-9FDE928AEBCF}"/>
          </ac:spMkLst>
        </pc:spChg>
        <pc:picChg chg="add mod">
          <ac:chgData name="Darshak Thakkar" userId="925ac026adb1c18d" providerId="LiveId" clId="{BE762C8E-6D94-41A3-BFA5-99F26E8C62B1}" dt="2026-05-22T11:08:46.241" v="552" actId="1076"/>
          <ac:picMkLst>
            <pc:docMk/>
            <pc:sldMk cId="909022976" sldId="293"/>
            <ac:picMk id="3" creationId="{13F3666A-8A71-C4C9-6D86-A15AC95E6249}"/>
          </ac:picMkLst>
        </pc:picChg>
        <pc:picChg chg="add del mod">
          <ac:chgData name="Darshak Thakkar" userId="925ac026adb1c18d" providerId="LiveId" clId="{BE762C8E-6D94-41A3-BFA5-99F26E8C62B1}" dt="2026-05-22T11:06:55.322" v="525" actId="22"/>
          <ac:picMkLst>
            <pc:docMk/>
            <pc:sldMk cId="909022976" sldId="293"/>
            <ac:picMk id="5" creationId="{CBB00B92-F4FD-A93F-D270-7202C6538923}"/>
          </ac:picMkLst>
        </pc:picChg>
        <pc:picChg chg="add mod">
          <ac:chgData name="Darshak Thakkar" userId="925ac026adb1c18d" providerId="LiveId" clId="{BE762C8E-6D94-41A3-BFA5-99F26E8C62B1}" dt="2026-05-22T11:08:48.713" v="553" actId="1076"/>
          <ac:picMkLst>
            <pc:docMk/>
            <pc:sldMk cId="909022976" sldId="293"/>
            <ac:picMk id="7" creationId="{0FDEBAC2-6143-D4DD-2456-1D25ADD9AB39}"/>
          </ac:picMkLst>
        </pc:picChg>
        <pc:picChg chg="add mod">
          <ac:chgData name="Darshak Thakkar" userId="925ac026adb1c18d" providerId="LiveId" clId="{BE762C8E-6D94-41A3-BFA5-99F26E8C62B1}" dt="2026-05-22T11:09:14.684" v="557" actId="14100"/>
          <ac:picMkLst>
            <pc:docMk/>
            <pc:sldMk cId="909022976" sldId="293"/>
            <ac:picMk id="10" creationId="{290805D4-EE9E-0D94-970D-63F2019DD830}"/>
          </ac:picMkLst>
        </pc:picChg>
        <pc:picChg chg="add mod">
          <ac:chgData name="Darshak Thakkar" userId="925ac026adb1c18d" providerId="LiveId" clId="{BE762C8E-6D94-41A3-BFA5-99F26E8C62B1}" dt="2026-05-22T11:09:19.219" v="558" actId="14100"/>
          <ac:picMkLst>
            <pc:docMk/>
            <pc:sldMk cId="909022976" sldId="293"/>
            <ac:picMk id="11" creationId="{0B37FFCC-08F4-C4B6-A50A-9577DE5D0972}"/>
          </ac:picMkLst>
        </pc:picChg>
      </pc:sldChg>
      <pc:sldChg chg="addSp delSp modSp mod modTransition modClrScheme chgLayout">
        <pc:chgData name="Darshak Thakkar" userId="925ac026adb1c18d" providerId="LiveId" clId="{BE762C8E-6D94-41A3-BFA5-99F26E8C62B1}" dt="2026-05-22T11:24:20.764" v="724"/>
        <pc:sldMkLst>
          <pc:docMk/>
          <pc:sldMk cId="108361069" sldId="294"/>
        </pc:sldMkLst>
        <pc:spChg chg="add mod ord">
          <ac:chgData name="Darshak Thakkar" userId="925ac026adb1c18d" providerId="LiveId" clId="{BE762C8E-6D94-41A3-BFA5-99F26E8C62B1}" dt="2026-05-22T10:34:00.181" v="503" actId="122"/>
          <ac:spMkLst>
            <pc:docMk/>
            <pc:sldMk cId="108361069" sldId="294"/>
            <ac:spMk id="4" creationId="{357D619D-72B5-EAD9-F66C-B5CEBB9AE392}"/>
          </ac:spMkLst>
        </pc:spChg>
        <pc:spChg chg="add del mod ord">
          <ac:chgData name="Darshak Thakkar" userId="925ac026adb1c18d" providerId="LiveId" clId="{BE762C8E-6D94-41A3-BFA5-99F26E8C62B1}" dt="2026-05-22T10:33:53.108" v="502" actId="478"/>
          <ac:spMkLst>
            <pc:docMk/>
            <pc:sldMk cId="108361069" sldId="294"/>
            <ac:spMk id="5" creationId="{42AB94EE-DA46-886C-826B-B66579C1A632}"/>
          </ac:spMkLst>
        </pc:spChg>
        <pc:picChg chg="add mod">
          <ac:chgData name="Darshak Thakkar" userId="925ac026adb1c18d" providerId="LiveId" clId="{BE762C8E-6D94-41A3-BFA5-99F26E8C62B1}" dt="2026-05-22T10:34:18.777" v="505" actId="1076"/>
          <ac:picMkLst>
            <pc:docMk/>
            <pc:sldMk cId="108361069" sldId="294"/>
            <ac:picMk id="3" creationId="{A1F0F21E-3232-126C-E191-F97613B0324D}"/>
          </ac:picMkLst>
        </pc:picChg>
      </pc:sldChg>
      <pc:sldChg chg="del ord">
        <pc:chgData name="Darshak Thakkar" userId="925ac026adb1c18d" providerId="LiveId" clId="{BE762C8E-6D94-41A3-BFA5-99F26E8C62B1}" dt="2026-05-22T11:20:30.254" v="613" actId="47"/>
        <pc:sldMkLst>
          <pc:docMk/>
          <pc:sldMk cId="4246052470" sldId="295"/>
        </pc:sldMkLst>
      </pc:sldChg>
      <pc:sldChg chg="modTransition setBg">
        <pc:chgData name="Darshak Thakkar" userId="925ac026adb1c18d" providerId="LiveId" clId="{BE762C8E-6D94-41A3-BFA5-99F26E8C62B1}" dt="2026-05-22T11:24:20.764" v="724"/>
        <pc:sldMkLst>
          <pc:docMk/>
          <pc:sldMk cId="362758404" sldId="296"/>
        </pc:sldMkLst>
      </pc:sldChg>
      <pc:sldChg chg="modTransition setBg">
        <pc:chgData name="Darshak Thakkar" userId="925ac026adb1c18d" providerId="LiveId" clId="{BE762C8E-6D94-41A3-BFA5-99F26E8C62B1}" dt="2026-05-22T11:24:20.764" v="724"/>
        <pc:sldMkLst>
          <pc:docMk/>
          <pc:sldMk cId="1290518971" sldId="297"/>
        </pc:sldMkLst>
      </pc:sldChg>
      <pc:sldChg chg="new modTransition setBg">
        <pc:chgData name="Darshak Thakkar" userId="925ac026adb1c18d" providerId="LiveId" clId="{BE762C8E-6D94-41A3-BFA5-99F26E8C62B1}" dt="2026-05-22T11:24:20.764" v="724"/>
        <pc:sldMkLst>
          <pc:docMk/>
          <pc:sldMk cId="479307270" sldId="298"/>
        </pc:sldMkLst>
      </pc:sldChg>
      <pc:sldChg chg="addSp delSp modSp new mod modTransition setBg">
        <pc:chgData name="Darshak Thakkar" userId="925ac026adb1c18d" providerId="LiveId" clId="{BE762C8E-6D94-41A3-BFA5-99F26E8C62B1}" dt="2026-05-22T11:24:20.764" v="724"/>
        <pc:sldMkLst>
          <pc:docMk/>
          <pc:sldMk cId="1417033965" sldId="299"/>
        </pc:sldMkLst>
        <pc:spChg chg="mod">
          <ac:chgData name="Darshak Thakkar" userId="925ac026adb1c18d" providerId="LiveId" clId="{BE762C8E-6D94-41A3-BFA5-99F26E8C62B1}" dt="2026-05-20T18:51:06.918" v="19" actId="26606"/>
          <ac:spMkLst>
            <pc:docMk/>
            <pc:sldMk cId="1417033965" sldId="299"/>
            <ac:spMk id="2" creationId="{63C9D0BE-505E-7361-B6E1-6773C54BAAE3}"/>
          </ac:spMkLst>
        </pc:spChg>
        <pc:picChg chg="add mod ord">
          <ac:chgData name="Darshak Thakkar" userId="925ac026adb1c18d" providerId="LiveId" clId="{BE762C8E-6D94-41A3-BFA5-99F26E8C62B1}" dt="2026-05-20T18:51:57.767" v="26" actId="14100"/>
          <ac:picMkLst>
            <pc:docMk/>
            <pc:sldMk cId="1417033965" sldId="299"/>
            <ac:picMk id="4" creationId="{4D029E73-A463-97AD-E405-856044507CAE}"/>
          </ac:picMkLst>
        </pc:picChg>
        <pc:picChg chg="add mod">
          <ac:chgData name="Darshak Thakkar" userId="925ac026adb1c18d" providerId="LiveId" clId="{BE762C8E-6D94-41A3-BFA5-99F26E8C62B1}" dt="2026-05-20T18:52:03.761" v="27" actId="1076"/>
          <ac:picMkLst>
            <pc:docMk/>
            <pc:sldMk cId="1417033965" sldId="299"/>
            <ac:picMk id="5" creationId="{97363DC9-66FE-2F68-9D5D-55E18E2B5977}"/>
          </ac:picMkLst>
        </pc:picChg>
        <pc:picChg chg="add mod">
          <ac:chgData name="Darshak Thakkar" userId="925ac026adb1c18d" providerId="LiveId" clId="{BE762C8E-6D94-41A3-BFA5-99F26E8C62B1}" dt="2026-05-20T18:52:13.591" v="29" actId="14100"/>
          <ac:picMkLst>
            <pc:docMk/>
            <pc:sldMk cId="1417033965" sldId="299"/>
            <ac:picMk id="7" creationId="{94203B7E-677B-44BF-5BE0-122E855D6487}"/>
          </ac:picMkLst>
        </pc:picChg>
      </pc:sldChg>
      <pc:sldChg chg="modTransition setBg">
        <pc:chgData name="Darshak Thakkar" userId="925ac026adb1c18d" providerId="LiveId" clId="{BE762C8E-6D94-41A3-BFA5-99F26E8C62B1}" dt="2026-05-22T11:24:20.764" v="724"/>
        <pc:sldMkLst>
          <pc:docMk/>
          <pc:sldMk cId="3885062858" sldId="300"/>
        </pc:sldMkLst>
      </pc:sldChg>
      <pc:sldChg chg="modTransition setBg">
        <pc:chgData name="Darshak Thakkar" userId="925ac026adb1c18d" providerId="LiveId" clId="{BE762C8E-6D94-41A3-BFA5-99F26E8C62B1}" dt="2026-05-22T11:24:20.764" v="724"/>
        <pc:sldMkLst>
          <pc:docMk/>
          <pc:sldMk cId="1519400558" sldId="301"/>
        </pc:sldMkLst>
      </pc:sldChg>
      <pc:sldChg chg="modTransition">
        <pc:chgData name="Darshak Thakkar" userId="925ac026adb1c18d" providerId="LiveId" clId="{BE762C8E-6D94-41A3-BFA5-99F26E8C62B1}" dt="2026-05-22T11:24:20.764" v="724"/>
        <pc:sldMkLst>
          <pc:docMk/>
          <pc:sldMk cId="475019722" sldId="302"/>
        </pc:sldMkLst>
      </pc:sldChg>
      <pc:sldChg chg="modTransition">
        <pc:chgData name="Darshak Thakkar" userId="925ac026adb1c18d" providerId="LiveId" clId="{BE762C8E-6D94-41A3-BFA5-99F26E8C62B1}" dt="2026-05-22T11:24:20.764" v="724"/>
        <pc:sldMkLst>
          <pc:docMk/>
          <pc:sldMk cId="3765164639" sldId="303"/>
        </pc:sldMkLst>
      </pc:sldChg>
      <pc:sldChg chg="modTransition">
        <pc:chgData name="Darshak Thakkar" userId="925ac026adb1c18d" providerId="LiveId" clId="{BE762C8E-6D94-41A3-BFA5-99F26E8C62B1}" dt="2026-05-22T11:24:20.764" v="724"/>
        <pc:sldMkLst>
          <pc:docMk/>
          <pc:sldMk cId="3202698260" sldId="304"/>
        </pc:sldMkLst>
      </pc:sldChg>
      <pc:sldChg chg="modTransition setBg">
        <pc:chgData name="Darshak Thakkar" userId="925ac026adb1c18d" providerId="LiveId" clId="{BE762C8E-6D94-41A3-BFA5-99F26E8C62B1}" dt="2026-05-22T11:24:20.764" v="724"/>
        <pc:sldMkLst>
          <pc:docMk/>
          <pc:sldMk cId="2656577134" sldId="305"/>
        </pc:sldMkLst>
      </pc:sldChg>
      <pc:sldChg chg="modTransition setBg">
        <pc:chgData name="Darshak Thakkar" userId="925ac026adb1c18d" providerId="LiveId" clId="{BE762C8E-6D94-41A3-BFA5-99F26E8C62B1}" dt="2026-05-22T11:24:20.764" v="724"/>
        <pc:sldMkLst>
          <pc:docMk/>
          <pc:sldMk cId="2446209837" sldId="306"/>
        </pc:sldMkLst>
      </pc:sldChg>
      <pc:sldChg chg="modTransition">
        <pc:chgData name="Darshak Thakkar" userId="925ac026adb1c18d" providerId="LiveId" clId="{BE762C8E-6D94-41A3-BFA5-99F26E8C62B1}" dt="2026-05-22T11:24:20.764" v="724"/>
        <pc:sldMkLst>
          <pc:docMk/>
          <pc:sldMk cId="2753754464" sldId="307"/>
        </pc:sldMkLst>
      </pc:sldChg>
      <pc:sldChg chg="modTransition setBg">
        <pc:chgData name="Darshak Thakkar" userId="925ac026adb1c18d" providerId="LiveId" clId="{BE762C8E-6D94-41A3-BFA5-99F26E8C62B1}" dt="2026-05-22T11:24:20.764" v="724"/>
        <pc:sldMkLst>
          <pc:docMk/>
          <pc:sldMk cId="1384943431" sldId="308"/>
        </pc:sldMkLst>
      </pc:sldChg>
      <pc:sldChg chg="add modTransition setBg">
        <pc:chgData name="Darshak Thakkar" userId="925ac026adb1c18d" providerId="LiveId" clId="{BE762C8E-6D94-41A3-BFA5-99F26E8C62B1}" dt="2026-05-22T11:24:20.764" v="724"/>
        <pc:sldMkLst>
          <pc:docMk/>
          <pc:sldMk cId="2736267030" sldId="309"/>
        </pc:sldMkLst>
      </pc:sldChg>
      <pc:sldChg chg="add del setBg">
        <pc:chgData name="Darshak Thakkar" userId="925ac026adb1c18d" providerId="LiveId" clId="{BE762C8E-6D94-41A3-BFA5-99F26E8C62B1}" dt="2026-05-22T00:58:48.575" v="76"/>
        <pc:sldMkLst>
          <pc:docMk/>
          <pc:sldMk cId="4092170766" sldId="309"/>
        </pc:sldMkLst>
      </pc:sldChg>
      <pc:sldChg chg="add ord modTransition setBg">
        <pc:chgData name="Darshak Thakkar" userId="925ac026adb1c18d" providerId="LiveId" clId="{BE762C8E-6D94-41A3-BFA5-99F26E8C62B1}" dt="2026-05-22T11:24:20.764" v="724"/>
        <pc:sldMkLst>
          <pc:docMk/>
          <pc:sldMk cId="548624544" sldId="310"/>
        </pc:sldMkLst>
      </pc:sldChg>
      <pc:sldChg chg="addSp modSp new mod modTransition setBg">
        <pc:chgData name="Darshak Thakkar" userId="925ac026adb1c18d" providerId="LiveId" clId="{BE762C8E-6D94-41A3-BFA5-99F26E8C62B1}" dt="2026-05-22T11:24:20.764" v="724"/>
        <pc:sldMkLst>
          <pc:docMk/>
          <pc:sldMk cId="3239161955" sldId="311"/>
        </pc:sldMkLst>
        <pc:picChg chg="add mod">
          <ac:chgData name="Darshak Thakkar" userId="925ac026adb1c18d" providerId="LiveId" clId="{BE762C8E-6D94-41A3-BFA5-99F26E8C62B1}" dt="2026-05-22T07:24:52.168" v="133" actId="14100"/>
          <ac:picMkLst>
            <pc:docMk/>
            <pc:sldMk cId="3239161955" sldId="311"/>
            <ac:picMk id="3" creationId="{C63BB10B-D15F-D2F3-8106-5A12A4A608D0}"/>
          </ac:picMkLst>
        </pc:picChg>
      </pc:sldChg>
      <pc:sldChg chg="addSp modSp new mod modTransition setBg">
        <pc:chgData name="Darshak Thakkar" userId="925ac026adb1c18d" providerId="LiveId" clId="{BE762C8E-6D94-41A3-BFA5-99F26E8C62B1}" dt="2026-05-22T11:24:20.764" v="724"/>
        <pc:sldMkLst>
          <pc:docMk/>
          <pc:sldMk cId="3644434699" sldId="312"/>
        </pc:sldMkLst>
        <pc:picChg chg="add mod">
          <ac:chgData name="Darshak Thakkar" userId="925ac026adb1c18d" providerId="LiveId" clId="{BE762C8E-6D94-41A3-BFA5-99F26E8C62B1}" dt="2026-05-22T07:38:44.146" v="144" actId="1076"/>
          <ac:picMkLst>
            <pc:docMk/>
            <pc:sldMk cId="3644434699" sldId="312"/>
            <ac:picMk id="3" creationId="{E43A1429-084E-7DAE-031C-B2D813510AD1}"/>
          </ac:picMkLst>
        </pc:picChg>
        <pc:picChg chg="add mod">
          <ac:chgData name="Darshak Thakkar" userId="925ac026adb1c18d" providerId="LiveId" clId="{BE762C8E-6D94-41A3-BFA5-99F26E8C62B1}" dt="2026-05-22T07:38:37.222" v="143" actId="1076"/>
          <ac:picMkLst>
            <pc:docMk/>
            <pc:sldMk cId="3644434699" sldId="312"/>
            <ac:picMk id="4" creationId="{0D131225-3A35-213D-FAEF-E0583F8540F7}"/>
          </ac:picMkLst>
        </pc:picChg>
      </pc:sldChg>
      <pc:sldChg chg="addSp modSp add mod modTransition">
        <pc:chgData name="Darshak Thakkar" userId="925ac026adb1c18d" providerId="LiveId" clId="{BE762C8E-6D94-41A3-BFA5-99F26E8C62B1}" dt="2026-05-22T11:24:20.764" v="724"/>
        <pc:sldMkLst>
          <pc:docMk/>
          <pc:sldMk cId="3478228069" sldId="313"/>
        </pc:sldMkLst>
        <pc:picChg chg="add mod">
          <ac:chgData name="Darshak Thakkar" userId="925ac026adb1c18d" providerId="LiveId" clId="{BE762C8E-6D94-41A3-BFA5-99F26E8C62B1}" dt="2026-05-22T07:38:58.818" v="146" actId="1076"/>
          <ac:picMkLst>
            <pc:docMk/>
            <pc:sldMk cId="3478228069" sldId="313"/>
            <ac:picMk id="2" creationId="{2C6A78E3-C024-CFEA-B0E6-06386E5E5861}"/>
          </ac:picMkLst>
        </pc:picChg>
        <pc:picChg chg="add mod">
          <ac:chgData name="Darshak Thakkar" userId="925ac026adb1c18d" providerId="LiveId" clId="{BE762C8E-6D94-41A3-BFA5-99F26E8C62B1}" dt="2026-05-22T07:41:29.852" v="150" actId="1076"/>
          <ac:picMkLst>
            <pc:docMk/>
            <pc:sldMk cId="3478228069" sldId="313"/>
            <ac:picMk id="4" creationId="{683F56C1-2E3E-21CB-4A8E-1BBD32067778}"/>
          </ac:picMkLst>
        </pc:picChg>
      </pc:sldChg>
      <pc:sldChg chg="add ord modTransition setBg">
        <pc:chgData name="Darshak Thakkar" userId="925ac026adb1c18d" providerId="LiveId" clId="{BE762C8E-6D94-41A3-BFA5-99F26E8C62B1}" dt="2026-05-22T11:24:20.764" v="724"/>
        <pc:sldMkLst>
          <pc:docMk/>
          <pc:sldMk cId="848950421" sldId="314"/>
        </pc:sldMkLst>
      </pc:sldChg>
      <pc:sldChg chg="add modTransition setBg">
        <pc:chgData name="Darshak Thakkar" userId="925ac026adb1c18d" providerId="LiveId" clId="{BE762C8E-6D94-41A3-BFA5-99F26E8C62B1}" dt="2026-05-22T11:24:20.764" v="724"/>
        <pc:sldMkLst>
          <pc:docMk/>
          <pc:sldMk cId="1099539740" sldId="315"/>
        </pc:sldMkLst>
      </pc:sldChg>
      <pc:sldChg chg="add del setBg">
        <pc:chgData name="Darshak Thakkar" userId="925ac026adb1c18d" providerId="LiveId" clId="{BE762C8E-6D94-41A3-BFA5-99F26E8C62B1}" dt="2026-05-22T08:25:20.404" v="284"/>
        <pc:sldMkLst>
          <pc:docMk/>
          <pc:sldMk cId="3708848972" sldId="315"/>
        </pc:sldMkLst>
      </pc:sldChg>
      <pc:sldChg chg="add modTransition setBg">
        <pc:chgData name="Darshak Thakkar" userId="925ac026adb1c18d" providerId="LiveId" clId="{BE762C8E-6D94-41A3-BFA5-99F26E8C62B1}" dt="2026-05-22T11:24:20.764" v="724"/>
        <pc:sldMkLst>
          <pc:docMk/>
          <pc:sldMk cId="1855273221" sldId="316"/>
        </pc:sldMkLst>
      </pc:sldChg>
      <pc:sldChg chg="add del setBg">
        <pc:chgData name="Darshak Thakkar" userId="925ac026adb1c18d" providerId="LiveId" clId="{BE762C8E-6D94-41A3-BFA5-99F26E8C62B1}" dt="2026-05-22T09:18:13.787" v="354"/>
        <pc:sldMkLst>
          <pc:docMk/>
          <pc:sldMk cId="4075532049" sldId="316"/>
        </pc:sldMkLst>
      </pc:sldChg>
      <pc:sldChg chg="add ord modTransition setBg">
        <pc:chgData name="Darshak Thakkar" userId="925ac026adb1c18d" providerId="LiveId" clId="{BE762C8E-6D94-41A3-BFA5-99F26E8C62B1}" dt="2026-05-22T11:24:20.764" v="724"/>
        <pc:sldMkLst>
          <pc:docMk/>
          <pc:sldMk cId="431356547" sldId="317"/>
        </pc:sldMkLst>
      </pc:sldChg>
      <pc:sldChg chg="add ord modTransition setBg">
        <pc:chgData name="Darshak Thakkar" userId="925ac026adb1c18d" providerId="LiveId" clId="{BE762C8E-6D94-41A3-BFA5-99F26E8C62B1}" dt="2026-05-22T11:24:20.764" v="724"/>
        <pc:sldMkLst>
          <pc:docMk/>
          <pc:sldMk cId="1208144416" sldId="318"/>
        </pc:sldMkLst>
      </pc:sldChg>
      <pc:sldChg chg="add del setBg">
        <pc:chgData name="Darshak Thakkar" userId="925ac026adb1c18d" providerId="LiveId" clId="{BE762C8E-6D94-41A3-BFA5-99F26E8C62B1}" dt="2026-05-22T09:46:29.758" v="454"/>
        <pc:sldMkLst>
          <pc:docMk/>
          <pc:sldMk cId="1768991769" sldId="318"/>
        </pc:sldMkLst>
      </pc:sldChg>
      <pc:sldChg chg="add ord modTransition setBg">
        <pc:chgData name="Darshak Thakkar" userId="925ac026adb1c18d" providerId="LiveId" clId="{BE762C8E-6D94-41A3-BFA5-99F26E8C62B1}" dt="2026-05-22T11:24:20.764" v="724"/>
        <pc:sldMkLst>
          <pc:docMk/>
          <pc:sldMk cId="3827040166" sldId="319"/>
        </pc:sldMkLst>
      </pc:sldChg>
      <pc:sldChg chg="add ord modTransition setBg">
        <pc:chgData name="Darshak Thakkar" userId="925ac026adb1c18d" providerId="LiveId" clId="{BE762C8E-6D94-41A3-BFA5-99F26E8C62B1}" dt="2026-05-22T11:24:20.764" v="724"/>
        <pc:sldMkLst>
          <pc:docMk/>
          <pc:sldMk cId="546019576" sldId="320"/>
        </pc:sldMkLst>
      </pc:sldChg>
      <pc:sldChg chg="add del setBg">
        <pc:chgData name="Darshak Thakkar" userId="925ac026adb1c18d" providerId="LiveId" clId="{BE762C8E-6D94-41A3-BFA5-99F26E8C62B1}" dt="2026-05-22T11:15:52.932" v="584"/>
        <pc:sldMkLst>
          <pc:docMk/>
          <pc:sldMk cId="2253616613" sldId="321"/>
        </pc:sldMkLst>
      </pc:sldChg>
      <pc:sldChg chg="add modTransition setBg">
        <pc:chgData name="Darshak Thakkar" userId="925ac026adb1c18d" providerId="LiveId" clId="{BE762C8E-6D94-41A3-BFA5-99F26E8C62B1}" dt="2026-05-22T11:24:20.764" v="724"/>
        <pc:sldMkLst>
          <pc:docMk/>
          <pc:sldMk cId="3339114932" sldId="321"/>
        </pc:sldMkLst>
      </pc:sldChg>
      <pc:sldChg chg="add del setBg">
        <pc:chgData name="Darshak Thakkar" userId="925ac026adb1c18d" providerId="LiveId" clId="{BE762C8E-6D94-41A3-BFA5-99F26E8C62B1}" dt="2026-05-22T11:16:00.868" v="589"/>
        <pc:sldMkLst>
          <pc:docMk/>
          <pc:sldMk cId="2554814007" sldId="322"/>
        </pc:sldMkLst>
      </pc:sldChg>
      <pc:sldChg chg="add del setBg">
        <pc:chgData name="Darshak Thakkar" userId="925ac026adb1c18d" providerId="LiveId" clId="{BE762C8E-6D94-41A3-BFA5-99F26E8C62B1}" dt="2026-05-22T11:20:35.029" v="616" actId="47"/>
        <pc:sldMkLst>
          <pc:docMk/>
          <pc:sldMk cId="4110927590" sldId="322"/>
        </pc:sldMkLst>
      </pc:sldChg>
    </pc:docChg>
  </pc:docChgLst>
  <pc:docChgLst>
    <pc:chgData name="Darshak Thakkar" userId="925ac026adb1c18d" providerId="LiveId" clId="{048FCD18-0D1A-4FE7-9642-27EE5CB77B49}"/>
    <pc:docChg chg="custSel addSld modSld sldOrd">
      <pc:chgData name="Darshak Thakkar" userId="925ac026adb1c18d" providerId="LiveId" clId="{048FCD18-0D1A-4FE7-9642-27EE5CB77B49}" dt="2026-05-19T02:14:51.645" v="21" actId="700"/>
      <pc:docMkLst>
        <pc:docMk/>
      </pc:docMkLst>
      <pc:sldChg chg="delSp mod ord setBg modClrScheme chgLayout">
        <pc:chgData name="Darshak Thakkar" userId="925ac026adb1c18d" providerId="LiveId" clId="{048FCD18-0D1A-4FE7-9642-27EE5CB77B49}" dt="2026-05-19T02:13:33.183" v="5"/>
        <pc:sldMkLst>
          <pc:docMk/>
          <pc:sldMk cId="444578690" sldId="271"/>
        </pc:sldMkLst>
      </pc:sldChg>
      <pc:sldChg chg="add ord">
        <pc:chgData name="Darshak Thakkar" userId="925ac026adb1c18d" providerId="LiveId" clId="{048FCD18-0D1A-4FE7-9642-27EE5CB77B49}" dt="2026-05-19T02:13:49.076" v="11"/>
        <pc:sldMkLst>
          <pc:docMk/>
          <pc:sldMk cId="2637687197" sldId="274"/>
        </pc:sldMkLst>
      </pc:sldChg>
      <pc:sldChg chg="add">
        <pc:chgData name="Darshak Thakkar" userId="925ac026adb1c18d" providerId="LiveId" clId="{048FCD18-0D1A-4FE7-9642-27EE5CB77B49}" dt="2026-05-19T02:13:31.017" v="4" actId="2890"/>
        <pc:sldMkLst>
          <pc:docMk/>
          <pc:sldMk cId="3092404013" sldId="275"/>
        </pc:sldMkLst>
      </pc:sldChg>
      <pc:sldChg chg="add replId">
        <pc:chgData name="Darshak Thakkar" userId="925ac026adb1c18d" providerId="LiveId" clId="{048FCD18-0D1A-4FE7-9642-27EE5CB77B49}" dt="2026-05-19T02:13:31.017" v="4" actId="2890"/>
        <pc:sldMkLst>
          <pc:docMk/>
          <pc:sldMk cId="4026615201" sldId="276"/>
        </pc:sldMkLst>
      </pc:sldChg>
      <pc:sldChg chg="add replId">
        <pc:chgData name="Darshak Thakkar" userId="925ac026adb1c18d" providerId="LiveId" clId="{048FCD18-0D1A-4FE7-9642-27EE5CB77B49}" dt="2026-05-19T02:13:31.017" v="4" actId="2890"/>
        <pc:sldMkLst>
          <pc:docMk/>
          <pc:sldMk cId="2098068967" sldId="277"/>
        </pc:sldMkLst>
      </pc:sldChg>
      <pc:sldChg chg="add">
        <pc:chgData name="Darshak Thakkar" userId="925ac026adb1c18d" providerId="LiveId" clId="{048FCD18-0D1A-4FE7-9642-27EE5CB77B49}" dt="2026-05-19T02:13:36.155" v="6" actId="2890"/>
        <pc:sldMkLst>
          <pc:docMk/>
          <pc:sldMk cId="1910665426" sldId="278"/>
        </pc:sldMkLst>
      </pc:sldChg>
      <pc:sldChg chg="add">
        <pc:chgData name="Darshak Thakkar" userId="925ac026adb1c18d" providerId="LiveId" clId="{048FCD18-0D1A-4FE7-9642-27EE5CB77B49}" dt="2026-05-19T02:13:40.008" v="7" actId="2890"/>
        <pc:sldMkLst>
          <pc:docMk/>
          <pc:sldMk cId="298266512" sldId="279"/>
        </pc:sldMkLst>
      </pc:sldChg>
      <pc:sldChg chg="add">
        <pc:chgData name="Darshak Thakkar" userId="925ac026adb1c18d" providerId="LiveId" clId="{048FCD18-0D1A-4FE7-9642-27EE5CB77B49}" dt="2026-05-19T02:13:41.331" v="8" actId="2890"/>
        <pc:sldMkLst>
          <pc:docMk/>
          <pc:sldMk cId="4029139538" sldId="280"/>
        </pc:sldMkLst>
      </pc:sldChg>
      <pc:sldChg chg="add">
        <pc:chgData name="Darshak Thakkar" userId="925ac026adb1c18d" providerId="LiveId" clId="{048FCD18-0D1A-4FE7-9642-27EE5CB77B49}" dt="2026-05-19T02:13:42.463" v="9" actId="2890"/>
        <pc:sldMkLst>
          <pc:docMk/>
          <pc:sldMk cId="281007003" sldId="281"/>
        </pc:sldMkLst>
      </pc:sldChg>
      <pc:sldChg chg="add">
        <pc:chgData name="Darshak Thakkar" userId="925ac026adb1c18d" providerId="LiveId" clId="{048FCD18-0D1A-4FE7-9642-27EE5CB77B49}" dt="2026-05-19T02:13:43.594" v="10" actId="2890"/>
        <pc:sldMkLst>
          <pc:docMk/>
          <pc:sldMk cId="1277957178" sldId="282"/>
        </pc:sldMkLst>
      </pc:sldChg>
      <pc:sldChg chg="add">
        <pc:chgData name="Darshak Thakkar" userId="925ac026adb1c18d" providerId="LiveId" clId="{048FCD18-0D1A-4FE7-9642-27EE5CB77B49}" dt="2026-05-19T02:13:52.194" v="12" actId="2890"/>
        <pc:sldMkLst>
          <pc:docMk/>
          <pc:sldMk cId="1529018498" sldId="283"/>
        </pc:sldMkLst>
      </pc:sldChg>
      <pc:sldChg chg="add">
        <pc:chgData name="Darshak Thakkar" userId="925ac026adb1c18d" providerId="LiveId" clId="{048FCD18-0D1A-4FE7-9642-27EE5CB77B49}" dt="2026-05-19T02:13:59.678" v="13" actId="2890"/>
        <pc:sldMkLst>
          <pc:docMk/>
          <pc:sldMk cId="2771707224" sldId="284"/>
        </pc:sldMkLst>
      </pc:sldChg>
      <pc:sldChg chg="add replId">
        <pc:chgData name="Darshak Thakkar" userId="925ac026adb1c18d" providerId="LiveId" clId="{048FCD18-0D1A-4FE7-9642-27EE5CB77B49}" dt="2026-05-19T02:13:59.678" v="13" actId="2890"/>
        <pc:sldMkLst>
          <pc:docMk/>
          <pc:sldMk cId="124298944" sldId="285"/>
        </pc:sldMkLst>
      </pc:sldChg>
      <pc:sldChg chg="add replId">
        <pc:chgData name="Darshak Thakkar" userId="925ac026adb1c18d" providerId="LiveId" clId="{048FCD18-0D1A-4FE7-9642-27EE5CB77B49}" dt="2026-05-19T02:13:59.678" v="13" actId="2890"/>
        <pc:sldMkLst>
          <pc:docMk/>
          <pc:sldMk cId="895120677" sldId="286"/>
        </pc:sldMkLst>
      </pc:sldChg>
      <pc:sldChg chg="add replId">
        <pc:chgData name="Darshak Thakkar" userId="925ac026adb1c18d" providerId="LiveId" clId="{048FCD18-0D1A-4FE7-9642-27EE5CB77B49}" dt="2026-05-19T02:13:59.678" v="13" actId="2890"/>
        <pc:sldMkLst>
          <pc:docMk/>
          <pc:sldMk cId="67244432" sldId="287"/>
        </pc:sldMkLst>
      </pc:sldChg>
      <pc:sldChg chg="add">
        <pc:chgData name="Darshak Thakkar" userId="925ac026adb1c18d" providerId="LiveId" clId="{048FCD18-0D1A-4FE7-9642-27EE5CB77B49}" dt="2026-05-19T02:14:02.496" v="14" actId="2890"/>
        <pc:sldMkLst>
          <pc:docMk/>
          <pc:sldMk cId="3525755064" sldId="288"/>
        </pc:sldMkLst>
      </pc:sldChg>
      <pc:sldChg chg="add replId">
        <pc:chgData name="Darshak Thakkar" userId="925ac026adb1c18d" providerId="LiveId" clId="{048FCD18-0D1A-4FE7-9642-27EE5CB77B49}" dt="2026-05-19T02:14:02.496" v="14" actId="2890"/>
        <pc:sldMkLst>
          <pc:docMk/>
          <pc:sldMk cId="883246769" sldId="289"/>
        </pc:sldMkLst>
      </pc:sldChg>
      <pc:sldChg chg="add replId">
        <pc:chgData name="Darshak Thakkar" userId="925ac026adb1c18d" providerId="LiveId" clId="{048FCD18-0D1A-4FE7-9642-27EE5CB77B49}" dt="2026-05-19T02:14:02.496" v="14" actId="2890"/>
        <pc:sldMkLst>
          <pc:docMk/>
          <pc:sldMk cId="1046811865" sldId="290"/>
        </pc:sldMkLst>
      </pc:sldChg>
      <pc:sldChg chg="add replId">
        <pc:chgData name="Darshak Thakkar" userId="925ac026adb1c18d" providerId="LiveId" clId="{048FCD18-0D1A-4FE7-9642-27EE5CB77B49}" dt="2026-05-19T02:14:02.496" v="14" actId="2890"/>
        <pc:sldMkLst>
          <pc:docMk/>
          <pc:sldMk cId="1169636355" sldId="291"/>
        </pc:sldMkLst>
      </pc:sldChg>
      <pc:sldChg chg="add">
        <pc:chgData name="Darshak Thakkar" userId="925ac026adb1c18d" providerId="LiveId" clId="{048FCD18-0D1A-4FE7-9642-27EE5CB77B49}" dt="2026-05-19T02:14:05.593" v="15" actId="2890"/>
        <pc:sldMkLst>
          <pc:docMk/>
          <pc:sldMk cId="2081237704" sldId="292"/>
        </pc:sldMkLst>
      </pc:sldChg>
      <pc:sldChg chg="add replId">
        <pc:chgData name="Darshak Thakkar" userId="925ac026adb1c18d" providerId="LiveId" clId="{048FCD18-0D1A-4FE7-9642-27EE5CB77B49}" dt="2026-05-19T02:14:05.593" v="15" actId="2890"/>
        <pc:sldMkLst>
          <pc:docMk/>
          <pc:sldMk cId="909022976" sldId="293"/>
        </pc:sldMkLst>
      </pc:sldChg>
      <pc:sldChg chg="add replId">
        <pc:chgData name="Darshak Thakkar" userId="925ac026adb1c18d" providerId="LiveId" clId="{048FCD18-0D1A-4FE7-9642-27EE5CB77B49}" dt="2026-05-19T02:14:05.593" v="15" actId="2890"/>
        <pc:sldMkLst>
          <pc:docMk/>
          <pc:sldMk cId="108361069" sldId="294"/>
        </pc:sldMkLst>
      </pc:sldChg>
      <pc:sldChg chg="new setBg">
        <pc:chgData name="Darshak Thakkar" userId="925ac026adb1c18d" providerId="LiveId" clId="{048FCD18-0D1A-4FE7-9642-27EE5CB77B49}" dt="2026-05-19T02:14:37.375" v="18"/>
        <pc:sldMkLst>
          <pc:docMk/>
          <pc:sldMk cId="362758404" sldId="296"/>
        </pc:sldMkLst>
      </pc:sldChg>
      <pc:sldChg chg="delSp new mod setBg modClrScheme chgLayout">
        <pc:chgData name="Darshak Thakkar" userId="925ac026adb1c18d" providerId="LiveId" clId="{048FCD18-0D1A-4FE7-9642-27EE5CB77B49}" dt="2026-05-19T02:14:51.645" v="21" actId="700"/>
        <pc:sldMkLst>
          <pc:docMk/>
          <pc:sldMk cId="1290518971" sldId="29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888F8-4980-4280-A71C-DA4EC255D529}" type="datetimeFigureOut">
              <a:rPr lang="en-IN" smtClean="0"/>
              <a:t>22-05-2026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C76E0F-1C44-4D07-8222-BDCBB207A8CF}" type="slidenum">
              <a:rPr lang="en-IN" smtClean="0"/>
              <a:t>‹#›</a:t>
            </a:fld>
            <a:endParaRPr lang="en-IN"/>
          </a:p>
        </p:txBody>
      </p:sp>
    </p:spTree>
    <p:extLst>
      <p:ext uri="{BB962C8B-B14F-4D97-AF65-F5344CB8AC3E}">
        <p14:creationId xmlns:p14="http://schemas.microsoft.com/office/powerpoint/2010/main" val="419336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New requirement to furnish detailed property-wise information separately for up to 2 properties.</a:t>
            </a:r>
          </a:p>
          <a:p>
            <a:endParaRPr lang="en-IN" dirty="0"/>
          </a:p>
          <a:p>
            <a:r>
              <a:rPr lang="en-IN" dirty="0"/>
              <a:t>Address of property including city, state, country and PIN now mandatory.</a:t>
            </a:r>
          </a:p>
          <a:p>
            <a:endParaRPr lang="en-IN" dirty="0"/>
          </a:p>
          <a:p>
            <a:r>
              <a:rPr lang="en-IN" dirty="0"/>
              <a:t>New disclosure of co-ownership, co-owner name, PAN/Aadhaar and percentage share introduced.</a:t>
            </a:r>
          </a:p>
          <a:p>
            <a:endParaRPr lang="en-IN" dirty="0"/>
          </a:p>
          <a:p>
            <a:r>
              <a:rPr lang="en-IN" dirty="0"/>
              <a:t>Tenant name, PAN/Aadhaar/TAN disclosure added where applicable.</a:t>
            </a:r>
          </a:p>
          <a:p>
            <a:endParaRPr lang="en-IN" dirty="0"/>
          </a:p>
          <a:p>
            <a:r>
              <a:rPr lang="en-IN" dirty="0"/>
              <a:t>Separate field introduced for unrealisable rent deduction.</a:t>
            </a:r>
          </a:p>
          <a:p>
            <a:endParaRPr lang="en-IN" dirty="0"/>
          </a:p>
          <a:p>
            <a:r>
              <a:rPr lang="en-IN" dirty="0"/>
              <a:t>Separate field added for annual value attributable to </a:t>
            </a:r>
            <a:r>
              <a:rPr lang="en-IN" dirty="0" err="1"/>
              <a:t>assessee’s</a:t>
            </a:r>
            <a:r>
              <a:rPr lang="en-IN" dirty="0"/>
              <a:t> ownership share.</a:t>
            </a:r>
          </a:p>
          <a:p>
            <a:endParaRPr lang="en-IN" dirty="0"/>
          </a:p>
          <a:p>
            <a:r>
              <a:rPr lang="en-IN" dirty="0"/>
              <a:t>Detailed structured computation introduced for better property-wise disclosure.</a:t>
            </a:r>
          </a:p>
          <a:p>
            <a:endParaRPr lang="en-IN" dirty="0"/>
          </a:p>
          <a:p>
            <a:endParaRPr lang="en-IN" dirty="0"/>
          </a:p>
        </p:txBody>
      </p:sp>
      <p:sp>
        <p:nvSpPr>
          <p:cNvPr id="4" name="Slide Number Placeholder 3"/>
          <p:cNvSpPr>
            <a:spLocks noGrp="1"/>
          </p:cNvSpPr>
          <p:nvPr>
            <p:ph type="sldNum" sz="quarter" idx="5"/>
          </p:nvPr>
        </p:nvSpPr>
        <p:spPr/>
        <p:txBody>
          <a:bodyPr/>
          <a:lstStyle/>
          <a:p>
            <a:fld id="{E3C76E0F-1C44-4D07-8222-BDCBB207A8CF}" type="slidenum">
              <a:rPr lang="en-IN" smtClean="0"/>
              <a:t>27</a:t>
            </a:fld>
            <a:endParaRPr lang="en-IN"/>
          </a:p>
        </p:txBody>
      </p:sp>
    </p:spTree>
    <p:extLst>
      <p:ext uri="{BB962C8B-B14F-4D97-AF65-F5344CB8AC3E}">
        <p14:creationId xmlns:p14="http://schemas.microsoft.com/office/powerpoint/2010/main" val="202952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3C76E0F-1C44-4D07-8222-BDCBB207A8CF}" type="slidenum">
              <a:rPr lang="en-IN" smtClean="0"/>
              <a:t>30</a:t>
            </a:fld>
            <a:endParaRPr lang="en-IN"/>
          </a:p>
        </p:txBody>
      </p:sp>
    </p:spTree>
    <p:extLst>
      <p:ext uri="{BB962C8B-B14F-4D97-AF65-F5344CB8AC3E}">
        <p14:creationId xmlns:p14="http://schemas.microsoft.com/office/powerpoint/2010/main" val="551667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3200" dirty="0"/>
              <a:t>New field D10(a) added for fee for furnishing revised return u/s 234-I.</a:t>
            </a:r>
          </a:p>
        </p:txBody>
      </p:sp>
      <p:sp>
        <p:nvSpPr>
          <p:cNvPr id="4" name="Slide Number Placeholder 3"/>
          <p:cNvSpPr>
            <a:spLocks noGrp="1"/>
          </p:cNvSpPr>
          <p:nvPr>
            <p:ph type="sldNum" sz="quarter" idx="5"/>
          </p:nvPr>
        </p:nvSpPr>
        <p:spPr/>
        <p:txBody>
          <a:bodyPr/>
          <a:lstStyle/>
          <a:p>
            <a:fld id="{E3C76E0F-1C44-4D07-8222-BDCBB207A8CF}" type="slidenum">
              <a:rPr lang="en-IN" smtClean="0"/>
              <a:t>32</a:t>
            </a:fld>
            <a:endParaRPr lang="en-IN"/>
          </a:p>
        </p:txBody>
      </p:sp>
    </p:spTree>
    <p:extLst>
      <p:ext uri="{BB962C8B-B14F-4D97-AF65-F5344CB8AC3E}">
        <p14:creationId xmlns:p14="http://schemas.microsoft.com/office/powerpoint/2010/main" val="79881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spcAft>
                <a:spcPts val="1100"/>
              </a:spcAft>
              <a:buNone/>
            </a:pPr>
            <a:r>
              <a:rPr lang="en-IN" sz="1200" i="1" dirty="0">
                <a:effectLst/>
                <a:latin typeface="Georgia" panose="02040502050405020303" pitchFamily="18" charset="0"/>
              </a:rPr>
              <a:t>[ITR 2, 3, 5, 6 and 7]</a:t>
            </a:r>
            <a:endParaRPr lang="en-IN" sz="1200" dirty="0">
              <a:effectLst/>
              <a:latin typeface="Georgia" panose="02040502050405020303" pitchFamily="18" charset="0"/>
            </a:endParaRPr>
          </a:p>
          <a:p>
            <a:endParaRPr lang="en-IN" dirty="0"/>
          </a:p>
        </p:txBody>
      </p:sp>
      <p:sp>
        <p:nvSpPr>
          <p:cNvPr id="4" name="Slide Number Placeholder 3"/>
          <p:cNvSpPr>
            <a:spLocks noGrp="1"/>
          </p:cNvSpPr>
          <p:nvPr>
            <p:ph type="sldNum" sz="quarter" idx="5"/>
          </p:nvPr>
        </p:nvSpPr>
        <p:spPr/>
        <p:txBody>
          <a:bodyPr/>
          <a:lstStyle/>
          <a:p>
            <a:fld id="{E3C76E0F-1C44-4D07-8222-BDCBB207A8CF}" type="slidenum">
              <a:rPr lang="en-IN" smtClean="0"/>
              <a:t>42</a:t>
            </a:fld>
            <a:endParaRPr lang="en-IN"/>
          </a:p>
        </p:txBody>
      </p:sp>
    </p:spTree>
    <p:extLst>
      <p:ext uri="{BB962C8B-B14F-4D97-AF65-F5344CB8AC3E}">
        <p14:creationId xmlns:p14="http://schemas.microsoft.com/office/powerpoint/2010/main" val="64485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Section 43B(</a:t>
            </a:r>
            <a:r>
              <a:rPr lang="en-US" sz="1200" i="1" kern="1200" dirty="0">
                <a:solidFill>
                  <a:schemeClr val="tx1"/>
                </a:solidFill>
                <a:effectLst/>
                <a:latin typeface="+mn-lt"/>
                <a:ea typeface="+mn-ea"/>
                <a:cs typeface="+mn-cs"/>
              </a:rPr>
              <a:t>h</a:t>
            </a:r>
            <a:r>
              <a:rPr lang="en-IN" sz="1200" kern="1200" dirty="0">
                <a:solidFill>
                  <a:schemeClr val="tx1"/>
                </a:solidFill>
                <a:effectLst/>
                <a:latin typeface="+mn-lt"/>
                <a:ea typeface="+mn-ea"/>
                <a:cs typeface="+mn-cs"/>
              </a:rPr>
              <a:t>) provides that any sum payable to Micro or Small Enterprises (MSEs) shall not be allowed as a deduction on an accrual basis if such payment is not made within the time limits prescribed under Section 15 of the MSMED Act, i.e., within the agreed period (not exceeding 45 days) or within 15 days where no agreement exists. If payment is made beyond this period, the deduction is allowed only in the year of actual payment. Further, as per Section 16 of the MSMED Act, delay in payment attracts compound interest with monthly rests at three times the bank rate notified by the Reserve Bank of India.</a:t>
            </a:r>
          </a:p>
          <a:p>
            <a:r>
              <a:rPr lang="en-IN" sz="1200" kern="1200" dirty="0">
                <a:solidFill>
                  <a:schemeClr val="tx1"/>
                </a:solidFill>
                <a:effectLst/>
                <a:latin typeface="+mn-lt"/>
                <a:ea typeface="+mn-ea"/>
                <a:cs typeface="+mn-cs"/>
              </a:rPr>
              <a:t>Additionally, Section 23 of the MSMED Act, 2006, specifically disallows deduction of such interest paid or payable for delayed payments to MSEs while computing income under the Income-tax Act, 1961.</a:t>
            </a:r>
          </a:p>
          <a:p>
            <a:r>
              <a:rPr lang="en-IN" sz="1200" kern="1200" dirty="0">
                <a:solidFill>
                  <a:schemeClr val="tx1"/>
                </a:solidFill>
                <a:effectLst/>
                <a:latin typeface="+mn-lt"/>
                <a:ea typeface="+mn-ea"/>
                <a:cs typeface="+mn-cs"/>
              </a:rPr>
              <a:t>To capture this disallowance, a new reporting column has been introduced in Part A - OI (Other Information) in ITR forms applicable for the Assessment Year 2026–27, requiring taxpayers to disclose the amount of such non-deductible interest.</a:t>
            </a:r>
          </a:p>
          <a:p>
            <a:endParaRPr lang="en-IN" dirty="0"/>
          </a:p>
        </p:txBody>
      </p:sp>
      <p:sp>
        <p:nvSpPr>
          <p:cNvPr id="4" name="Slide Number Placeholder 3"/>
          <p:cNvSpPr>
            <a:spLocks noGrp="1"/>
          </p:cNvSpPr>
          <p:nvPr>
            <p:ph type="sldNum" sz="quarter" idx="5"/>
          </p:nvPr>
        </p:nvSpPr>
        <p:spPr/>
        <p:txBody>
          <a:bodyPr/>
          <a:lstStyle/>
          <a:p>
            <a:fld id="{E3C76E0F-1C44-4D07-8222-BDCBB207A8CF}" type="slidenum">
              <a:rPr lang="en-IN" smtClean="0"/>
              <a:t>53</a:t>
            </a:fld>
            <a:endParaRPr lang="en-IN"/>
          </a:p>
        </p:txBody>
      </p:sp>
    </p:spTree>
    <p:extLst>
      <p:ext uri="{BB962C8B-B14F-4D97-AF65-F5344CB8AC3E}">
        <p14:creationId xmlns:p14="http://schemas.microsoft.com/office/powerpoint/2010/main" val="788072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492FB-251B-FFEA-FAB0-CB676DEC5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C838B76-7033-68B5-3083-7F34959038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98CEAC75-27AB-5F3B-F4C7-295F4CA602A2}"/>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8FA71E35-5851-B410-EF57-6990FF6BB69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5E0FD2F-980B-ED3E-A0A1-A3EF214FFF0B}"/>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777378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A7C7A-6383-C0DF-2951-A2849D5D2B36}"/>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0BF64F-B2EC-8654-ABD9-1CECF99018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5084287-7C7C-90BF-6721-82E3015CF6C4}"/>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2DA3D509-D118-0AB6-11EA-31EB03AC76D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F8847857-628A-081D-5C30-6320CF1CFD7C}"/>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2879425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FAE697-81A4-B6C1-75C8-3E3005749FB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7B2E2AE7-1CB2-2032-C886-2F99A0EA7B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B796D86-117F-2523-B6C7-7DD8E3A84FC7}"/>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A1CD08B8-0E87-E681-02EE-CC77C84809F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86F324A-8EA2-A2E9-9035-69670118AE21}"/>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90539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DAD5-D693-8132-8224-CD84515AC7D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49A856E-C99C-9493-0002-D7F864746B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36394AB-A85B-5F61-9D7D-ED928D3E4E52}"/>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324EB596-1CDF-B1AE-6216-560DAC27926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78601B1-FC0D-02C4-348A-7660BBA0EF2C}"/>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417641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A92-C557-1D16-C90F-21FCF73F72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9EB6225C-C288-C07E-E238-73623E6836C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411BF6-1813-9B21-6B3C-645EA4A3C35A}"/>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E8EFDEF1-DEB9-A35C-E966-DEEC8387C8E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CB5FEDB-69F8-32AF-3896-43480809FF4A}"/>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405773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91EB-9132-E27D-0A68-53B71BAC5A0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CD8BBFF-0A8F-95FE-6DFB-AEA6AB0706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2894060-506C-8A3B-8ACC-D92B768347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54B6E6E6-EADD-BA63-4A1E-9090D51B4952}"/>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6" name="Footer Placeholder 5">
            <a:extLst>
              <a:ext uri="{FF2B5EF4-FFF2-40B4-BE49-F238E27FC236}">
                <a16:creationId xmlns:a16="http://schemas.microsoft.com/office/drawing/2014/main" id="{75EEE7FA-8A3C-4F96-DD44-78BCB602696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FB87870D-6277-2B41-74EB-184C9901A26B}"/>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423201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FD837-507E-F5DE-DFAD-4CE6A5C6297F}"/>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6A33FE2-511F-1E52-500C-0825D54BDC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1E607-2BE1-4028-D444-15C36E3E7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EBC78E7F-0413-2AE1-7BB2-7E7089D707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D508E-0EDB-E2C1-FF3C-431E8FD028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0F16548-86D6-4C45-19FB-2CBFB1B6B558}"/>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8" name="Footer Placeholder 7">
            <a:extLst>
              <a:ext uri="{FF2B5EF4-FFF2-40B4-BE49-F238E27FC236}">
                <a16:creationId xmlns:a16="http://schemas.microsoft.com/office/drawing/2014/main" id="{F36A3772-F9CE-3827-8821-3CC58CEB40F5}"/>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290B6864-8966-4B10-6E40-410C892A3575}"/>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152474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3C121-EB92-7AC3-408E-A69462781844}"/>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68B64377-31F4-CF9C-6D45-6DBF158E3DE8}"/>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4" name="Footer Placeholder 3">
            <a:extLst>
              <a:ext uri="{FF2B5EF4-FFF2-40B4-BE49-F238E27FC236}">
                <a16:creationId xmlns:a16="http://schemas.microsoft.com/office/drawing/2014/main" id="{A641ABAA-BEBA-CDE0-40A9-BE3653152DE2}"/>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1661692-2177-79E2-1063-20CC89B2C8B9}"/>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4109702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71DC4-2E6D-1C90-68A9-E0486C8185C7}"/>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3" name="Footer Placeholder 2">
            <a:extLst>
              <a:ext uri="{FF2B5EF4-FFF2-40B4-BE49-F238E27FC236}">
                <a16:creationId xmlns:a16="http://schemas.microsoft.com/office/drawing/2014/main" id="{436648BA-AE17-19D6-3097-47C5BF103565}"/>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25C4015-6258-02D8-FE63-25E5755059AA}"/>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18946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CC249-6DA0-CB2E-4421-5B3F7E6228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C269AAA7-E0DB-A967-4718-31B442AE86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9BA34EC-A6BD-41DB-BB00-172B96735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FFF7D8-DCBB-CE4C-A362-0585C3251573}"/>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6" name="Footer Placeholder 5">
            <a:extLst>
              <a:ext uri="{FF2B5EF4-FFF2-40B4-BE49-F238E27FC236}">
                <a16:creationId xmlns:a16="http://schemas.microsoft.com/office/drawing/2014/main" id="{BB4CEC2B-3581-7240-2735-FD0DAB3FE1C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1CF93CE-23B0-7098-FB9C-3B0A530D3A7C}"/>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1093550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4234B-4B7D-8786-5A57-6A363A5135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CB69358-5B05-02DD-D280-F7C6FA2AB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E33CCE89-D867-AC15-AA80-CE22D971D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40A8E1-C509-9CFB-AD63-80FC55B33E40}"/>
              </a:ext>
            </a:extLst>
          </p:cNvPr>
          <p:cNvSpPr>
            <a:spLocks noGrp="1"/>
          </p:cNvSpPr>
          <p:nvPr>
            <p:ph type="dt" sz="half" idx="10"/>
          </p:nvPr>
        </p:nvSpPr>
        <p:spPr/>
        <p:txBody>
          <a:bodyPr/>
          <a:lstStyle/>
          <a:p>
            <a:fld id="{B608E434-255C-4211-B337-BE1092A4F260}" type="datetimeFigureOut">
              <a:rPr lang="en-IN" smtClean="0"/>
              <a:t>22-05-2026</a:t>
            </a:fld>
            <a:endParaRPr lang="en-IN"/>
          </a:p>
        </p:txBody>
      </p:sp>
      <p:sp>
        <p:nvSpPr>
          <p:cNvPr id="6" name="Footer Placeholder 5">
            <a:extLst>
              <a:ext uri="{FF2B5EF4-FFF2-40B4-BE49-F238E27FC236}">
                <a16:creationId xmlns:a16="http://schemas.microsoft.com/office/drawing/2014/main" id="{1216BF1F-285F-8BA0-1BB3-2D665152667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F16C425-ABB7-0182-0CC9-56E508CA92EB}"/>
              </a:ext>
            </a:extLst>
          </p:cNvPr>
          <p:cNvSpPr>
            <a:spLocks noGrp="1"/>
          </p:cNvSpPr>
          <p:nvPr>
            <p:ph type="sldNum" sz="quarter" idx="12"/>
          </p:nvPr>
        </p:nvSpPr>
        <p:spPr/>
        <p:txBody>
          <a:bodyPr/>
          <a:lstStyle/>
          <a:p>
            <a:fld id="{A75689B1-3AC1-498D-AC66-70198298A039}" type="slidenum">
              <a:rPr lang="en-IN" smtClean="0"/>
              <a:t>‹#›</a:t>
            </a:fld>
            <a:endParaRPr lang="en-IN"/>
          </a:p>
        </p:txBody>
      </p:sp>
    </p:spTree>
    <p:extLst>
      <p:ext uri="{BB962C8B-B14F-4D97-AF65-F5344CB8AC3E}">
        <p14:creationId xmlns:p14="http://schemas.microsoft.com/office/powerpoint/2010/main" val="300801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A2CB7D-3030-46B0-FB7F-14A366659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E40C48D-A47D-7BA4-D45C-23314F360A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DFC88EA-19CA-70B4-D614-5A0C2335D0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08E434-255C-4211-B337-BE1092A4F260}" type="datetimeFigureOut">
              <a:rPr lang="en-IN" smtClean="0"/>
              <a:t>22-05-2026</a:t>
            </a:fld>
            <a:endParaRPr lang="en-IN"/>
          </a:p>
        </p:txBody>
      </p:sp>
      <p:sp>
        <p:nvSpPr>
          <p:cNvPr id="5" name="Footer Placeholder 4">
            <a:extLst>
              <a:ext uri="{FF2B5EF4-FFF2-40B4-BE49-F238E27FC236}">
                <a16:creationId xmlns:a16="http://schemas.microsoft.com/office/drawing/2014/main" id="{B8AC79D4-478A-87D8-BAEA-8E221706E0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a:extLst>
              <a:ext uri="{FF2B5EF4-FFF2-40B4-BE49-F238E27FC236}">
                <a16:creationId xmlns:a16="http://schemas.microsoft.com/office/drawing/2014/main" id="{69246B0E-98D6-CD00-55B8-EFD9A0AD25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5689B1-3AC1-498D-AC66-70198298A039}" type="slidenum">
              <a:rPr lang="en-IN" smtClean="0"/>
              <a:t>‹#›</a:t>
            </a:fld>
            <a:endParaRPr lang="en-IN"/>
          </a:p>
        </p:txBody>
      </p:sp>
    </p:spTree>
    <p:extLst>
      <p:ext uri="{BB962C8B-B14F-4D97-AF65-F5344CB8AC3E}">
        <p14:creationId xmlns:p14="http://schemas.microsoft.com/office/powerpoint/2010/main" val="2739303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5.png"/><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2" Type="http://schemas.openxmlformats.org/officeDocument/2006/relationships/image" Target="../media/image73.sv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4DC533-BD42-D854-D14C-08CB619C1F05}"/>
              </a:ext>
            </a:extLst>
          </p:cNvPr>
          <p:cNvSpPr>
            <a:spLocks noGrp="1"/>
          </p:cNvSpPr>
          <p:nvPr>
            <p:ph type="ctrTitle"/>
          </p:nvPr>
        </p:nvSpPr>
        <p:spPr>
          <a:xfrm>
            <a:off x="1386865" y="818984"/>
            <a:ext cx="6596245" cy="3268520"/>
          </a:xfrm>
        </p:spPr>
        <p:txBody>
          <a:bodyPr>
            <a:normAutofit/>
          </a:bodyPr>
          <a:lstStyle/>
          <a:p>
            <a:pPr algn="r"/>
            <a:r>
              <a:rPr lang="en-US" sz="4800">
                <a:solidFill>
                  <a:srgbClr val="FFFFFF"/>
                </a:solidFill>
              </a:rPr>
              <a:t>Income Tax Return Forms</a:t>
            </a:r>
            <a:br>
              <a:rPr lang="en-US" sz="4800">
                <a:solidFill>
                  <a:srgbClr val="FFFFFF"/>
                </a:solidFill>
              </a:rPr>
            </a:br>
            <a:r>
              <a:rPr lang="en-US" sz="4800">
                <a:solidFill>
                  <a:srgbClr val="FFFFFF"/>
                </a:solidFill>
              </a:rPr>
              <a:t>AY 2026-27</a:t>
            </a:r>
            <a:endParaRPr lang="en-IN" sz="4800">
              <a:solidFill>
                <a:srgbClr val="FFFFFF"/>
              </a:solidFill>
            </a:endParaRPr>
          </a:p>
        </p:txBody>
      </p:sp>
      <p:sp>
        <p:nvSpPr>
          <p:cNvPr id="18" name="Rectangle 1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5B19512-1C63-FC0C-4452-5F4FC077F20A}"/>
              </a:ext>
            </a:extLst>
          </p:cNvPr>
          <p:cNvSpPr>
            <a:spLocks noGrp="1"/>
          </p:cNvSpPr>
          <p:nvPr>
            <p:ph type="subTitle" idx="1"/>
          </p:nvPr>
        </p:nvSpPr>
        <p:spPr>
          <a:xfrm>
            <a:off x="1931874" y="4797188"/>
            <a:ext cx="6051236" cy="1241828"/>
          </a:xfrm>
        </p:spPr>
        <p:txBody>
          <a:bodyPr>
            <a:normAutofit lnSpcReduction="10000"/>
          </a:bodyPr>
          <a:lstStyle/>
          <a:p>
            <a:pPr algn="r"/>
            <a:endParaRPr lang="en-US" sz="2000" dirty="0">
              <a:solidFill>
                <a:srgbClr val="FFFFFF"/>
              </a:solidFill>
            </a:endParaRPr>
          </a:p>
          <a:p>
            <a:pPr algn="r"/>
            <a:endParaRPr lang="en-IN" sz="2000" dirty="0">
              <a:solidFill>
                <a:srgbClr val="FFFFFF"/>
              </a:solidFill>
            </a:endParaRPr>
          </a:p>
          <a:p>
            <a:pPr algn="r"/>
            <a:r>
              <a:rPr lang="en-IN" sz="3200" dirty="0">
                <a:solidFill>
                  <a:srgbClr val="FFFFFF"/>
                </a:solidFill>
              </a:rPr>
              <a:t>By CA. Darshak M. Thakkar</a:t>
            </a:r>
          </a:p>
        </p:txBody>
      </p:sp>
      <p:sp>
        <p:nvSpPr>
          <p:cNvPr id="20" name="Rectangle 19">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847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02597E-479F-99B7-1ADE-1A929B5617D7}"/>
              </a:ext>
            </a:extLst>
          </p:cNvPr>
          <p:cNvSpPr txBox="1"/>
          <p:nvPr/>
        </p:nvSpPr>
        <p:spPr>
          <a:xfrm>
            <a:off x="1200150" y="612844"/>
            <a:ext cx="10306050" cy="4401205"/>
          </a:xfrm>
          <a:prstGeom prst="rect">
            <a:avLst/>
          </a:prstGeom>
          <a:noFill/>
        </p:spPr>
        <p:txBody>
          <a:bodyPr wrap="square">
            <a:spAutoFit/>
          </a:bodyPr>
          <a:lstStyle/>
          <a:p>
            <a:r>
              <a:rPr lang="en-US" sz="4000" dirty="0"/>
              <a:t>📅 Phase 1: November 13, 2025</a:t>
            </a:r>
          </a:p>
          <a:p>
            <a:endParaRPr lang="en-US" sz="4000" dirty="0"/>
          </a:p>
          <a:p>
            <a:r>
              <a:rPr lang="en-US" sz="4000" dirty="0"/>
              <a:t>The government set up the Data Protection Board of India</a:t>
            </a:r>
          </a:p>
          <a:p>
            <a:endParaRPr lang="en-US" sz="4000" dirty="0"/>
          </a:p>
          <a:p>
            <a:r>
              <a:rPr lang="en-US" sz="4000" dirty="0"/>
              <a:t>The "police" who will check if companies are protecting your data properly started working</a:t>
            </a:r>
            <a:endParaRPr lang="en-IN" sz="4000" dirty="0"/>
          </a:p>
        </p:txBody>
      </p:sp>
    </p:spTree>
    <p:extLst>
      <p:ext uri="{BB962C8B-B14F-4D97-AF65-F5344CB8AC3E}">
        <p14:creationId xmlns:p14="http://schemas.microsoft.com/office/powerpoint/2010/main" val="958229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CD2A62-351A-CB9C-317A-0113F064E204}"/>
              </a:ext>
            </a:extLst>
          </p:cNvPr>
          <p:cNvSpPr txBox="1"/>
          <p:nvPr/>
        </p:nvSpPr>
        <p:spPr>
          <a:xfrm>
            <a:off x="714374" y="418743"/>
            <a:ext cx="10848975" cy="3970318"/>
          </a:xfrm>
          <a:prstGeom prst="rect">
            <a:avLst/>
          </a:prstGeom>
          <a:noFill/>
        </p:spPr>
        <p:txBody>
          <a:bodyPr wrap="square">
            <a:spAutoFit/>
          </a:bodyPr>
          <a:lstStyle/>
          <a:p>
            <a:r>
              <a:rPr lang="en-US" sz="3600" dirty="0"/>
              <a:t>📅 Phase 2: November 13, 2026</a:t>
            </a:r>
          </a:p>
          <a:p>
            <a:endParaRPr lang="en-US" sz="3600" dirty="0"/>
          </a:p>
          <a:p>
            <a:r>
              <a:rPr lang="en-US" sz="3600" dirty="0"/>
              <a:t>Consent Managers must register with the government</a:t>
            </a:r>
          </a:p>
          <a:p>
            <a:endParaRPr lang="en-US" sz="3600" dirty="0"/>
          </a:p>
          <a:p>
            <a:r>
              <a:rPr lang="en-US" sz="3600" dirty="0"/>
              <a:t>Companies that help you say "yes" or "no" to sharing your data need to get official permission</a:t>
            </a:r>
          </a:p>
          <a:p>
            <a:endParaRPr lang="en-US" sz="3600" dirty="0"/>
          </a:p>
        </p:txBody>
      </p:sp>
    </p:spTree>
    <p:extLst>
      <p:ext uri="{BB962C8B-B14F-4D97-AF65-F5344CB8AC3E}">
        <p14:creationId xmlns:p14="http://schemas.microsoft.com/office/powerpoint/2010/main" val="1494398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1C8A78-0D15-38BE-0EE0-97164B0B7E28}"/>
              </a:ext>
            </a:extLst>
          </p:cNvPr>
          <p:cNvSpPr txBox="1"/>
          <p:nvPr/>
        </p:nvSpPr>
        <p:spPr>
          <a:xfrm>
            <a:off x="781050" y="498693"/>
            <a:ext cx="10991850" cy="5509200"/>
          </a:xfrm>
          <a:prstGeom prst="rect">
            <a:avLst/>
          </a:prstGeom>
          <a:noFill/>
        </p:spPr>
        <p:txBody>
          <a:bodyPr wrap="square">
            <a:spAutoFit/>
          </a:bodyPr>
          <a:lstStyle/>
          <a:p>
            <a:r>
              <a:rPr lang="en-US" sz="3200" dirty="0"/>
              <a:t>📅 Phase 3: Deadline: May 13, 2027</a:t>
            </a:r>
          </a:p>
          <a:p>
            <a:endParaRPr lang="en-US" sz="3200" dirty="0"/>
          </a:p>
          <a:p>
            <a:r>
              <a:rPr lang="en-US" sz="3200" dirty="0"/>
              <a:t>ALL companies must follow ALL rules completely</a:t>
            </a:r>
          </a:p>
          <a:p>
            <a:endParaRPr lang="en-US" sz="3200" dirty="0"/>
          </a:p>
          <a:p>
            <a:r>
              <a:rPr lang="en-US" sz="3200" dirty="0"/>
              <a:t>Every business must: </a:t>
            </a:r>
          </a:p>
          <a:p>
            <a:endParaRPr lang="en-US" sz="3200" dirty="0"/>
          </a:p>
          <a:p>
            <a:pPr marL="457200" indent="-457200">
              <a:buFont typeface="Arial" panose="020B0604020202020204" pitchFamily="34" charset="0"/>
              <a:buChar char="•"/>
            </a:pPr>
            <a:r>
              <a:rPr lang="en-US" sz="3200" dirty="0"/>
              <a:t>Ask permission before using your data properly</a:t>
            </a:r>
          </a:p>
          <a:p>
            <a:pPr marL="457200" indent="-457200">
              <a:buFont typeface="Arial" panose="020B0604020202020204" pitchFamily="34" charset="0"/>
              <a:buChar char="•"/>
            </a:pPr>
            <a:r>
              <a:rPr lang="en-US" sz="3200" dirty="0"/>
              <a:t>Tell you within 72 hours if your data is leaked</a:t>
            </a:r>
          </a:p>
          <a:p>
            <a:pPr marL="457200" indent="-457200">
              <a:buFont typeface="Arial" panose="020B0604020202020204" pitchFamily="34" charset="0"/>
              <a:buChar char="•"/>
            </a:pPr>
            <a:r>
              <a:rPr lang="en-US" sz="3200" dirty="0"/>
              <a:t>Delete your data when you ask (or when they don't need it anymore)</a:t>
            </a:r>
          </a:p>
          <a:p>
            <a:pPr marL="457200" indent="-457200">
              <a:buFont typeface="Arial" panose="020B0604020202020204" pitchFamily="34" charset="0"/>
              <a:buChar char="•"/>
            </a:pPr>
            <a:r>
              <a:rPr lang="en-US" sz="3200" dirty="0"/>
              <a:t>Keep your data safe with proper security</a:t>
            </a:r>
          </a:p>
        </p:txBody>
      </p:sp>
    </p:spTree>
    <p:extLst>
      <p:ext uri="{BB962C8B-B14F-4D97-AF65-F5344CB8AC3E}">
        <p14:creationId xmlns:p14="http://schemas.microsoft.com/office/powerpoint/2010/main" val="2238222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C9F8CB-BEE4-46E8-10C2-EF878DE9F564}"/>
              </a:ext>
            </a:extLst>
          </p:cNvPr>
          <p:cNvPicPr>
            <a:picLocks noChangeAspect="1"/>
          </p:cNvPicPr>
          <p:nvPr/>
        </p:nvPicPr>
        <p:blipFill>
          <a:blip r:embed="rId2"/>
          <a:srcRect t="36272" r="-1" b="-1"/>
          <a:stretch>
            <a:fillRect/>
          </a:stretch>
        </p:blipFill>
        <p:spPr>
          <a:xfrm>
            <a:off x="20" y="10"/>
            <a:ext cx="4654276" cy="6857990"/>
          </a:xfrm>
          <a:prstGeom prst="rect">
            <a:avLst/>
          </a:prstGeom>
        </p:spPr>
      </p:pic>
      <p:pic>
        <p:nvPicPr>
          <p:cNvPr id="5" name="Picture 4">
            <a:extLst>
              <a:ext uri="{FF2B5EF4-FFF2-40B4-BE49-F238E27FC236}">
                <a16:creationId xmlns:a16="http://schemas.microsoft.com/office/drawing/2014/main" id="{CC2168F6-A0B0-D831-DA21-B97192C66471}"/>
              </a:ext>
            </a:extLst>
          </p:cNvPr>
          <p:cNvPicPr>
            <a:picLocks noChangeAspect="1"/>
          </p:cNvPicPr>
          <p:nvPr/>
        </p:nvPicPr>
        <p:blipFill>
          <a:blip r:embed="rId3"/>
          <a:srcRect r="38175"/>
          <a:stretch>
            <a:fillRect/>
          </a:stretch>
        </p:blipFill>
        <p:spPr>
          <a:xfrm>
            <a:off x="4654296" y="10"/>
            <a:ext cx="7537704" cy="6857990"/>
          </a:xfrm>
          <a:prstGeom prst="rect">
            <a:avLst/>
          </a:prstGeom>
        </p:spPr>
      </p:pic>
    </p:spTree>
    <p:extLst>
      <p:ext uri="{BB962C8B-B14F-4D97-AF65-F5344CB8AC3E}">
        <p14:creationId xmlns:p14="http://schemas.microsoft.com/office/powerpoint/2010/main" val="475019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AA99F6-A45F-6B8A-EB17-A1E04BCB1239}"/>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7537544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8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04EC6-9C54-64B8-AB41-D1FB52041EF6}"/>
              </a:ext>
            </a:extLst>
          </p:cNvPr>
          <p:cNvPicPr>
            <a:picLocks noChangeAspect="1"/>
          </p:cNvPicPr>
          <p:nvPr/>
        </p:nvPicPr>
        <p:blipFill>
          <a:blip r:embed="rId2"/>
          <a:stretch>
            <a:fillRect/>
          </a:stretch>
        </p:blipFill>
        <p:spPr>
          <a:xfrm>
            <a:off x="323850" y="546438"/>
            <a:ext cx="11737520" cy="2617677"/>
          </a:xfrm>
          <a:prstGeom prst="rect">
            <a:avLst/>
          </a:prstGeom>
        </p:spPr>
      </p:pic>
      <p:pic>
        <p:nvPicPr>
          <p:cNvPr id="5" name="Picture 4">
            <a:extLst>
              <a:ext uri="{FF2B5EF4-FFF2-40B4-BE49-F238E27FC236}">
                <a16:creationId xmlns:a16="http://schemas.microsoft.com/office/drawing/2014/main" id="{23B75B06-7BC1-7EFD-56F8-F8F4A526C24C}"/>
              </a:ext>
            </a:extLst>
          </p:cNvPr>
          <p:cNvPicPr>
            <a:picLocks noChangeAspect="1"/>
          </p:cNvPicPr>
          <p:nvPr/>
        </p:nvPicPr>
        <p:blipFill>
          <a:blip r:embed="rId3"/>
          <a:stretch>
            <a:fillRect/>
          </a:stretch>
        </p:blipFill>
        <p:spPr>
          <a:xfrm>
            <a:off x="323850" y="3867151"/>
            <a:ext cx="11737521" cy="2444412"/>
          </a:xfrm>
          <a:prstGeom prst="rect">
            <a:avLst/>
          </a:prstGeom>
        </p:spPr>
      </p:pic>
    </p:spTree>
    <p:extLst>
      <p:ext uri="{BB962C8B-B14F-4D97-AF65-F5344CB8AC3E}">
        <p14:creationId xmlns:p14="http://schemas.microsoft.com/office/powerpoint/2010/main" val="786267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F772B-23D4-1C28-90B9-8A957D6D525C}"/>
              </a:ext>
            </a:extLst>
          </p:cNvPr>
          <p:cNvPicPr>
            <a:picLocks noChangeAspect="1"/>
          </p:cNvPicPr>
          <p:nvPr/>
        </p:nvPicPr>
        <p:blipFill>
          <a:blip r:embed="rId2"/>
          <a:stretch>
            <a:fillRect/>
          </a:stretch>
        </p:blipFill>
        <p:spPr>
          <a:xfrm>
            <a:off x="4100182" y="1990525"/>
            <a:ext cx="7520315" cy="1438476"/>
          </a:xfrm>
          <a:prstGeom prst="rect">
            <a:avLst/>
          </a:prstGeom>
        </p:spPr>
      </p:pic>
      <p:pic>
        <p:nvPicPr>
          <p:cNvPr id="5" name="Picture 4">
            <a:extLst>
              <a:ext uri="{FF2B5EF4-FFF2-40B4-BE49-F238E27FC236}">
                <a16:creationId xmlns:a16="http://schemas.microsoft.com/office/drawing/2014/main" id="{941B2253-74C2-8343-92B2-BD94EBF134A5}"/>
              </a:ext>
            </a:extLst>
          </p:cNvPr>
          <p:cNvPicPr>
            <a:picLocks noChangeAspect="1"/>
          </p:cNvPicPr>
          <p:nvPr/>
        </p:nvPicPr>
        <p:blipFill>
          <a:blip r:embed="rId3"/>
          <a:stretch>
            <a:fillRect/>
          </a:stretch>
        </p:blipFill>
        <p:spPr>
          <a:xfrm>
            <a:off x="1070902" y="1990524"/>
            <a:ext cx="2473213" cy="1438476"/>
          </a:xfrm>
          <a:prstGeom prst="rect">
            <a:avLst/>
          </a:prstGeom>
        </p:spPr>
      </p:pic>
      <p:pic>
        <p:nvPicPr>
          <p:cNvPr id="7" name="Picture 6">
            <a:extLst>
              <a:ext uri="{FF2B5EF4-FFF2-40B4-BE49-F238E27FC236}">
                <a16:creationId xmlns:a16="http://schemas.microsoft.com/office/drawing/2014/main" id="{F334769B-A20B-1A32-C9DA-B3CCB2D64974}"/>
              </a:ext>
            </a:extLst>
          </p:cNvPr>
          <p:cNvPicPr>
            <a:picLocks noChangeAspect="1"/>
          </p:cNvPicPr>
          <p:nvPr/>
        </p:nvPicPr>
        <p:blipFill>
          <a:blip r:embed="rId4"/>
          <a:stretch>
            <a:fillRect/>
          </a:stretch>
        </p:blipFill>
        <p:spPr>
          <a:xfrm>
            <a:off x="4100184" y="4076700"/>
            <a:ext cx="7520316" cy="1933845"/>
          </a:xfrm>
          <a:prstGeom prst="rect">
            <a:avLst/>
          </a:prstGeom>
        </p:spPr>
      </p:pic>
      <p:pic>
        <p:nvPicPr>
          <p:cNvPr id="9" name="Picture 8">
            <a:extLst>
              <a:ext uri="{FF2B5EF4-FFF2-40B4-BE49-F238E27FC236}">
                <a16:creationId xmlns:a16="http://schemas.microsoft.com/office/drawing/2014/main" id="{32D0ABDE-186B-AE73-1DD8-296E126D5CDC}"/>
              </a:ext>
            </a:extLst>
          </p:cNvPr>
          <p:cNvPicPr>
            <a:picLocks noChangeAspect="1"/>
          </p:cNvPicPr>
          <p:nvPr/>
        </p:nvPicPr>
        <p:blipFill>
          <a:blip r:embed="rId5"/>
          <a:stretch>
            <a:fillRect/>
          </a:stretch>
        </p:blipFill>
        <p:spPr>
          <a:xfrm>
            <a:off x="1070903" y="4076701"/>
            <a:ext cx="2473213" cy="1933844"/>
          </a:xfrm>
          <a:prstGeom prst="rect">
            <a:avLst/>
          </a:prstGeom>
        </p:spPr>
      </p:pic>
      <p:sp>
        <p:nvSpPr>
          <p:cNvPr id="10" name="Title 9">
            <a:extLst>
              <a:ext uri="{FF2B5EF4-FFF2-40B4-BE49-F238E27FC236}">
                <a16:creationId xmlns:a16="http://schemas.microsoft.com/office/drawing/2014/main" id="{D2C0F533-30AE-A837-1572-832D35C45B96}"/>
              </a:ext>
            </a:extLst>
          </p:cNvPr>
          <p:cNvSpPr>
            <a:spLocks noGrp="1"/>
          </p:cNvSpPr>
          <p:nvPr>
            <p:ph type="title"/>
          </p:nvPr>
        </p:nvSpPr>
        <p:spPr/>
        <p:txBody>
          <a:bodyPr/>
          <a:lstStyle/>
          <a:p>
            <a:pPr algn="ctr"/>
            <a:r>
              <a:rPr lang="en-US" b="1" dirty="0">
                <a:solidFill>
                  <a:srgbClr val="FFFF00"/>
                </a:solidFill>
              </a:rPr>
              <a:t>ITR 1 to 7 - Email and Mobile</a:t>
            </a:r>
            <a:endParaRPr lang="en-IN" b="1" dirty="0">
              <a:solidFill>
                <a:srgbClr val="FFFF00"/>
              </a:solidFill>
            </a:endParaRPr>
          </a:p>
        </p:txBody>
      </p:sp>
    </p:spTree>
    <p:extLst>
      <p:ext uri="{BB962C8B-B14F-4D97-AF65-F5344CB8AC3E}">
        <p14:creationId xmlns:p14="http://schemas.microsoft.com/office/powerpoint/2010/main" val="2912483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BF436631-5AD0-026F-8EB9-D50FB0FC35AB}"/>
            </a:ext>
          </a:extLst>
        </p:cNvPr>
        <p:cNvGrpSpPr/>
        <p:nvPr/>
      </p:nvGrpSpPr>
      <p:grpSpPr>
        <a:xfrm>
          <a:off x="0" y="0"/>
          <a:ext cx="0" cy="0"/>
          <a:chOff x="0" y="0"/>
          <a:chExt cx="0" cy="0"/>
        </a:xfrm>
      </p:grpSpPr>
    </p:spTree>
    <p:extLst>
      <p:ext uri="{BB962C8B-B14F-4D97-AF65-F5344CB8AC3E}">
        <p14:creationId xmlns:p14="http://schemas.microsoft.com/office/powerpoint/2010/main" val="15194005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8F2052-5DBA-832F-B786-7350D409402B}"/>
              </a:ext>
            </a:extLst>
          </p:cNvPr>
          <p:cNvPicPr>
            <a:picLocks noChangeAspect="1"/>
          </p:cNvPicPr>
          <p:nvPr/>
        </p:nvPicPr>
        <p:blipFill>
          <a:blip r:embed="rId2"/>
          <a:stretch>
            <a:fillRect/>
          </a:stretch>
        </p:blipFill>
        <p:spPr>
          <a:xfrm>
            <a:off x="428549" y="2218149"/>
            <a:ext cx="1086002" cy="1438476"/>
          </a:xfrm>
          <a:prstGeom prst="rect">
            <a:avLst/>
          </a:prstGeom>
        </p:spPr>
      </p:pic>
      <p:pic>
        <p:nvPicPr>
          <p:cNvPr id="5" name="Picture 4">
            <a:extLst>
              <a:ext uri="{FF2B5EF4-FFF2-40B4-BE49-F238E27FC236}">
                <a16:creationId xmlns:a16="http://schemas.microsoft.com/office/drawing/2014/main" id="{1CA4ACE6-4A26-1267-BA5F-D4E80DCB5CC4}"/>
              </a:ext>
            </a:extLst>
          </p:cNvPr>
          <p:cNvPicPr>
            <a:picLocks noChangeAspect="1"/>
          </p:cNvPicPr>
          <p:nvPr/>
        </p:nvPicPr>
        <p:blipFill>
          <a:blip r:embed="rId3"/>
          <a:stretch>
            <a:fillRect/>
          </a:stretch>
        </p:blipFill>
        <p:spPr>
          <a:xfrm>
            <a:off x="1813586" y="2218149"/>
            <a:ext cx="2267266" cy="1438476"/>
          </a:xfrm>
          <a:prstGeom prst="rect">
            <a:avLst/>
          </a:prstGeom>
        </p:spPr>
      </p:pic>
      <p:pic>
        <p:nvPicPr>
          <p:cNvPr id="7" name="Picture 6">
            <a:extLst>
              <a:ext uri="{FF2B5EF4-FFF2-40B4-BE49-F238E27FC236}">
                <a16:creationId xmlns:a16="http://schemas.microsoft.com/office/drawing/2014/main" id="{4974B6CA-FB63-E75C-FB71-AF0DECAE4314}"/>
              </a:ext>
            </a:extLst>
          </p:cNvPr>
          <p:cNvPicPr>
            <a:picLocks noChangeAspect="1"/>
          </p:cNvPicPr>
          <p:nvPr/>
        </p:nvPicPr>
        <p:blipFill>
          <a:blip r:embed="rId4"/>
          <a:stretch>
            <a:fillRect/>
          </a:stretch>
        </p:blipFill>
        <p:spPr>
          <a:xfrm>
            <a:off x="1813586" y="4261775"/>
            <a:ext cx="2267266" cy="1791030"/>
          </a:xfrm>
          <a:prstGeom prst="rect">
            <a:avLst/>
          </a:prstGeom>
        </p:spPr>
      </p:pic>
      <p:pic>
        <p:nvPicPr>
          <p:cNvPr id="9" name="Picture 8">
            <a:extLst>
              <a:ext uri="{FF2B5EF4-FFF2-40B4-BE49-F238E27FC236}">
                <a16:creationId xmlns:a16="http://schemas.microsoft.com/office/drawing/2014/main" id="{CDC5A253-77C8-B0FC-89B9-11053DDA26E0}"/>
              </a:ext>
            </a:extLst>
          </p:cNvPr>
          <p:cNvPicPr>
            <a:picLocks noChangeAspect="1"/>
          </p:cNvPicPr>
          <p:nvPr/>
        </p:nvPicPr>
        <p:blipFill>
          <a:blip r:embed="rId2"/>
          <a:stretch>
            <a:fillRect/>
          </a:stretch>
        </p:blipFill>
        <p:spPr>
          <a:xfrm>
            <a:off x="428549" y="4261775"/>
            <a:ext cx="1086002" cy="1791030"/>
          </a:xfrm>
          <a:prstGeom prst="rect">
            <a:avLst/>
          </a:prstGeom>
        </p:spPr>
      </p:pic>
      <p:pic>
        <p:nvPicPr>
          <p:cNvPr id="11" name="Picture 10">
            <a:extLst>
              <a:ext uri="{FF2B5EF4-FFF2-40B4-BE49-F238E27FC236}">
                <a16:creationId xmlns:a16="http://schemas.microsoft.com/office/drawing/2014/main" id="{C7E9B5CE-B60F-52F2-208F-4A88152FB854}"/>
              </a:ext>
            </a:extLst>
          </p:cNvPr>
          <p:cNvPicPr>
            <a:picLocks noChangeAspect="1"/>
          </p:cNvPicPr>
          <p:nvPr/>
        </p:nvPicPr>
        <p:blipFill>
          <a:blip r:embed="rId5"/>
          <a:stretch>
            <a:fillRect/>
          </a:stretch>
        </p:blipFill>
        <p:spPr>
          <a:xfrm>
            <a:off x="4405850" y="4261775"/>
            <a:ext cx="7410600" cy="1791030"/>
          </a:xfrm>
          <a:prstGeom prst="rect">
            <a:avLst/>
          </a:prstGeom>
        </p:spPr>
      </p:pic>
      <p:sp>
        <p:nvSpPr>
          <p:cNvPr id="12" name="Title 11">
            <a:extLst>
              <a:ext uri="{FF2B5EF4-FFF2-40B4-BE49-F238E27FC236}">
                <a16:creationId xmlns:a16="http://schemas.microsoft.com/office/drawing/2014/main" id="{A8C8C3B3-CFC7-996F-EDE2-7F38D9DE1CA0}"/>
              </a:ext>
            </a:extLst>
          </p:cNvPr>
          <p:cNvSpPr>
            <a:spLocks noGrp="1"/>
          </p:cNvSpPr>
          <p:nvPr>
            <p:ph type="title"/>
          </p:nvPr>
        </p:nvSpPr>
        <p:spPr>
          <a:xfrm>
            <a:off x="295348" y="590011"/>
            <a:ext cx="11521102" cy="1325563"/>
          </a:xfrm>
        </p:spPr>
        <p:txBody>
          <a:bodyPr>
            <a:normAutofit fontScale="90000"/>
          </a:bodyPr>
          <a:lstStyle/>
          <a:p>
            <a:pPr algn="ctr"/>
            <a:r>
              <a:rPr lang="en-US" sz="7200" dirty="0">
                <a:solidFill>
                  <a:srgbClr val="FFFF00"/>
                </a:solidFill>
              </a:rPr>
              <a:t>Representative </a:t>
            </a:r>
            <a:r>
              <a:rPr lang="en-US" sz="7200" dirty="0" err="1">
                <a:solidFill>
                  <a:srgbClr val="FFFF00"/>
                </a:solidFill>
              </a:rPr>
              <a:t>Assessee</a:t>
            </a:r>
            <a:r>
              <a:rPr lang="en-US" sz="7200" dirty="0">
                <a:solidFill>
                  <a:srgbClr val="FFFF00"/>
                </a:solidFill>
              </a:rPr>
              <a:t> - ITR 1</a:t>
            </a:r>
            <a:endParaRPr lang="en-IN" sz="7200" dirty="0">
              <a:solidFill>
                <a:srgbClr val="FFFF00"/>
              </a:solidFill>
            </a:endParaRPr>
          </a:p>
        </p:txBody>
      </p:sp>
    </p:spTree>
    <p:extLst>
      <p:ext uri="{BB962C8B-B14F-4D97-AF65-F5344CB8AC3E}">
        <p14:creationId xmlns:p14="http://schemas.microsoft.com/office/powerpoint/2010/main" val="2987678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C3AE8E-EA00-684D-3E0E-0A9843D7A045}"/>
              </a:ext>
            </a:extLst>
          </p:cNvPr>
          <p:cNvPicPr>
            <a:picLocks noChangeAspect="1"/>
          </p:cNvPicPr>
          <p:nvPr/>
        </p:nvPicPr>
        <p:blipFill>
          <a:blip r:embed="rId2"/>
          <a:stretch>
            <a:fillRect/>
          </a:stretch>
        </p:blipFill>
        <p:spPr>
          <a:xfrm>
            <a:off x="0" y="-116378"/>
            <a:ext cx="12192000" cy="6974378"/>
          </a:xfrm>
          <a:prstGeom prst="rect">
            <a:avLst/>
          </a:prstGeom>
        </p:spPr>
      </p:pic>
    </p:spTree>
    <p:extLst>
      <p:ext uri="{BB962C8B-B14F-4D97-AF65-F5344CB8AC3E}">
        <p14:creationId xmlns:p14="http://schemas.microsoft.com/office/powerpoint/2010/main" val="750069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38BDFFFC-4008-8C50-348D-DA2A65AEBE0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535371-A127-BEFA-DDC1-E8C9107FC2B4}"/>
              </a:ext>
            </a:extLst>
          </p:cNvPr>
          <p:cNvPicPr>
            <a:picLocks noChangeAspect="1"/>
          </p:cNvPicPr>
          <p:nvPr/>
        </p:nvPicPr>
        <p:blipFill>
          <a:blip r:embed="rId2"/>
          <a:stretch>
            <a:fillRect/>
          </a:stretch>
        </p:blipFill>
        <p:spPr>
          <a:xfrm>
            <a:off x="899186" y="2369436"/>
            <a:ext cx="2267266" cy="1438476"/>
          </a:xfrm>
          <a:prstGeom prst="rect">
            <a:avLst/>
          </a:prstGeom>
        </p:spPr>
      </p:pic>
      <p:pic>
        <p:nvPicPr>
          <p:cNvPr id="7" name="Picture 6">
            <a:extLst>
              <a:ext uri="{FF2B5EF4-FFF2-40B4-BE49-F238E27FC236}">
                <a16:creationId xmlns:a16="http://schemas.microsoft.com/office/drawing/2014/main" id="{F8CD802D-AD02-E789-1030-D4C85B3019DC}"/>
              </a:ext>
            </a:extLst>
          </p:cNvPr>
          <p:cNvPicPr>
            <a:picLocks noChangeAspect="1"/>
          </p:cNvPicPr>
          <p:nvPr/>
        </p:nvPicPr>
        <p:blipFill>
          <a:blip r:embed="rId3"/>
          <a:stretch>
            <a:fillRect/>
          </a:stretch>
        </p:blipFill>
        <p:spPr>
          <a:xfrm>
            <a:off x="899186" y="4408015"/>
            <a:ext cx="2267266" cy="1859974"/>
          </a:xfrm>
          <a:prstGeom prst="rect">
            <a:avLst/>
          </a:prstGeom>
        </p:spPr>
      </p:pic>
      <p:sp>
        <p:nvSpPr>
          <p:cNvPr id="12" name="Title 11">
            <a:extLst>
              <a:ext uri="{FF2B5EF4-FFF2-40B4-BE49-F238E27FC236}">
                <a16:creationId xmlns:a16="http://schemas.microsoft.com/office/drawing/2014/main" id="{384E1527-B833-72A5-A3ED-3C6FA92E01DC}"/>
              </a:ext>
            </a:extLst>
          </p:cNvPr>
          <p:cNvSpPr>
            <a:spLocks noGrp="1"/>
          </p:cNvSpPr>
          <p:nvPr>
            <p:ph type="title"/>
          </p:nvPr>
        </p:nvSpPr>
        <p:spPr>
          <a:xfrm>
            <a:off x="295347" y="590011"/>
            <a:ext cx="11178897" cy="1325563"/>
          </a:xfrm>
        </p:spPr>
        <p:txBody>
          <a:bodyPr>
            <a:noAutofit/>
          </a:bodyPr>
          <a:lstStyle/>
          <a:p>
            <a:pPr algn="ctr"/>
            <a:r>
              <a:rPr lang="en-US" sz="5400" dirty="0">
                <a:solidFill>
                  <a:srgbClr val="FFFF00"/>
                </a:solidFill>
              </a:rPr>
              <a:t>Representative </a:t>
            </a:r>
            <a:r>
              <a:rPr lang="en-US" sz="5400" dirty="0" err="1">
                <a:solidFill>
                  <a:srgbClr val="FFFF00"/>
                </a:solidFill>
              </a:rPr>
              <a:t>Assessee</a:t>
            </a:r>
            <a:r>
              <a:rPr lang="en-US" sz="5400" dirty="0">
                <a:solidFill>
                  <a:srgbClr val="FFFF00"/>
                </a:solidFill>
              </a:rPr>
              <a:t> - ITR - 2 to 7</a:t>
            </a:r>
            <a:endParaRPr lang="en-IN" sz="5400" dirty="0">
              <a:solidFill>
                <a:srgbClr val="FFFF00"/>
              </a:solidFill>
            </a:endParaRPr>
          </a:p>
        </p:txBody>
      </p:sp>
      <p:pic>
        <p:nvPicPr>
          <p:cNvPr id="4" name="Picture 3">
            <a:extLst>
              <a:ext uri="{FF2B5EF4-FFF2-40B4-BE49-F238E27FC236}">
                <a16:creationId xmlns:a16="http://schemas.microsoft.com/office/drawing/2014/main" id="{31B3265B-B047-62C8-5522-025E9AB58035}"/>
              </a:ext>
            </a:extLst>
          </p:cNvPr>
          <p:cNvPicPr>
            <a:picLocks noChangeAspect="1"/>
          </p:cNvPicPr>
          <p:nvPr/>
        </p:nvPicPr>
        <p:blipFill>
          <a:blip r:embed="rId4"/>
          <a:stretch>
            <a:fillRect/>
          </a:stretch>
        </p:blipFill>
        <p:spPr>
          <a:xfrm>
            <a:off x="3509292" y="2369436"/>
            <a:ext cx="7964952" cy="1438476"/>
          </a:xfrm>
          <a:prstGeom prst="rect">
            <a:avLst/>
          </a:prstGeom>
        </p:spPr>
      </p:pic>
      <p:pic>
        <p:nvPicPr>
          <p:cNvPr id="8" name="Picture 7">
            <a:extLst>
              <a:ext uri="{FF2B5EF4-FFF2-40B4-BE49-F238E27FC236}">
                <a16:creationId xmlns:a16="http://schemas.microsoft.com/office/drawing/2014/main" id="{B83967C4-067A-830D-2C21-A3C550541E21}"/>
              </a:ext>
            </a:extLst>
          </p:cNvPr>
          <p:cNvPicPr>
            <a:picLocks noChangeAspect="1"/>
          </p:cNvPicPr>
          <p:nvPr/>
        </p:nvPicPr>
        <p:blipFill>
          <a:blip r:embed="rId5"/>
          <a:stretch>
            <a:fillRect/>
          </a:stretch>
        </p:blipFill>
        <p:spPr>
          <a:xfrm>
            <a:off x="3509292" y="4408015"/>
            <a:ext cx="7964952" cy="1859973"/>
          </a:xfrm>
          <a:prstGeom prst="rect">
            <a:avLst/>
          </a:prstGeom>
        </p:spPr>
      </p:pic>
    </p:spTree>
    <p:extLst>
      <p:ext uri="{BB962C8B-B14F-4D97-AF65-F5344CB8AC3E}">
        <p14:creationId xmlns:p14="http://schemas.microsoft.com/office/powerpoint/2010/main" val="3039498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941248E9-2DC1-D446-9618-4A26999E488D}"/>
            </a:ext>
          </a:extLst>
        </p:cNvPr>
        <p:cNvGrpSpPr/>
        <p:nvPr/>
      </p:nvGrpSpPr>
      <p:grpSpPr>
        <a:xfrm>
          <a:off x="0" y="0"/>
          <a:ext cx="0" cy="0"/>
          <a:chOff x="0" y="0"/>
          <a:chExt cx="0" cy="0"/>
        </a:xfrm>
      </p:grpSpPr>
    </p:spTree>
    <p:extLst>
      <p:ext uri="{BB962C8B-B14F-4D97-AF65-F5344CB8AC3E}">
        <p14:creationId xmlns:p14="http://schemas.microsoft.com/office/powerpoint/2010/main" val="3885062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9D0BE-505E-7361-B6E1-6773C54BAAE3}"/>
              </a:ext>
            </a:extLst>
          </p:cNvPr>
          <p:cNvSpPr>
            <a:spLocks noGrp="1"/>
          </p:cNvSpPr>
          <p:nvPr>
            <p:ph type="title"/>
          </p:nvPr>
        </p:nvSpPr>
        <p:spPr/>
        <p:txBody>
          <a:bodyPr/>
          <a:lstStyle/>
          <a:p>
            <a:r>
              <a:rPr lang="en-US" dirty="0">
                <a:solidFill>
                  <a:srgbClr val="FFFF00"/>
                </a:solidFill>
              </a:rPr>
              <a:t>Salary Schedule – Section 89A Foreign Retirement Income</a:t>
            </a:r>
            <a:endParaRPr lang="en-IN" dirty="0">
              <a:solidFill>
                <a:srgbClr val="FFFF00"/>
              </a:solidFill>
            </a:endParaRPr>
          </a:p>
        </p:txBody>
      </p:sp>
      <p:pic>
        <p:nvPicPr>
          <p:cNvPr id="4" name="Picture 3">
            <a:extLst>
              <a:ext uri="{FF2B5EF4-FFF2-40B4-BE49-F238E27FC236}">
                <a16:creationId xmlns:a16="http://schemas.microsoft.com/office/drawing/2014/main" id="{4D029E73-A463-97AD-E405-856044507CAE}"/>
              </a:ext>
            </a:extLst>
          </p:cNvPr>
          <p:cNvPicPr>
            <a:picLocks noChangeAspect="1"/>
          </p:cNvPicPr>
          <p:nvPr/>
        </p:nvPicPr>
        <p:blipFill>
          <a:blip r:embed="rId2"/>
          <a:stretch>
            <a:fillRect/>
          </a:stretch>
        </p:blipFill>
        <p:spPr>
          <a:xfrm>
            <a:off x="838200" y="2596849"/>
            <a:ext cx="10574226" cy="3896026"/>
          </a:xfrm>
          <a:prstGeom prst="rect">
            <a:avLst/>
          </a:prstGeom>
        </p:spPr>
      </p:pic>
      <p:pic>
        <p:nvPicPr>
          <p:cNvPr id="5" name="Picture 4">
            <a:extLst>
              <a:ext uri="{FF2B5EF4-FFF2-40B4-BE49-F238E27FC236}">
                <a16:creationId xmlns:a16="http://schemas.microsoft.com/office/drawing/2014/main" id="{97363DC9-66FE-2F68-9D5D-55E18E2B5977}"/>
              </a:ext>
            </a:extLst>
          </p:cNvPr>
          <p:cNvPicPr>
            <a:picLocks noChangeAspect="1"/>
          </p:cNvPicPr>
          <p:nvPr/>
        </p:nvPicPr>
        <p:blipFill>
          <a:blip r:embed="rId3"/>
          <a:stretch>
            <a:fillRect/>
          </a:stretch>
        </p:blipFill>
        <p:spPr>
          <a:xfrm>
            <a:off x="8880587" y="971450"/>
            <a:ext cx="2473213" cy="1438476"/>
          </a:xfrm>
          <a:prstGeom prst="rect">
            <a:avLst/>
          </a:prstGeom>
        </p:spPr>
      </p:pic>
      <p:pic>
        <p:nvPicPr>
          <p:cNvPr id="7" name="Picture 6">
            <a:extLst>
              <a:ext uri="{FF2B5EF4-FFF2-40B4-BE49-F238E27FC236}">
                <a16:creationId xmlns:a16="http://schemas.microsoft.com/office/drawing/2014/main" id="{94203B7E-677B-44BF-5BE0-122E855D6487}"/>
              </a:ext>
            </a:extLst>
          </p:cNvPr>
          <p:cNvPicPr>
            <a:picLocks noChangeAspect="1"/>
          </p:cNvPicPr>
          <p:nvPr/>
        </p:nvPicPr>
        <p:blipFill>
          <a:blip r:embed="rId4"/>
          <a:stretch>
            <a:fillRect/>
          </a:stretch>
        </p:blipFill>
        <p:spPr>
          <a:xfrm>
            <a:off x="7129702" y="971450"/>
            <a:ext cx="1467634" cy="1438476"/>
          </a:xfrm>
          <a:prstGeom prst="rect">
            <a:avLst/>
          </a:prstGeom>
        </p:spPr>
      </p:pic>
    </p:spTree>
    <p:extLst>
      <p:ext uri="{BB962C8B-B14F-4D97-AF65-F5344CB8AC3E}">
        <p14:creationId xmlns:p14="http://schemas.microsoft.com/office/powerpoint/2010/main" val="1417033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9895-CCEF-DE9E-7295-34E295122FE9}"/>
              </a:ext>
            </a:extLst>
          </p:cNvPr>
          <p:cNvSpPr>
            <a:spLocks noGrp="1"/>
          </p:cNvSpPr>
          <p:nvPr>
            <p:ph type="title"/>
          </p:nvPr>
        </p:nvSpPr>
        <p:spPr/>
        <p:txBody>
          <a:bodyPr/>
          <a:lstStyle/>
          <a:p>
            <a:r>
              <a:rPr lang="en-US" dirty="0">
                <a:solidFill>
                  <a:srgbClr val="FFFF00"/>
                </a:solidFill>
              </a:rPr>
              <a:t>Salary Schedule – Section 89A Foreign Retirement Income</a:t>
            </a:r>
            <a:endParaRPr lang="en-IN" dirty="0"/>
          </a:p>
        </p:txBody>
      </p:sp>
      <p:pic>
        <p:nvPicPr>
          <p:cNvPr id="4" name="Picture 3">
            <a:extLst>
              <a:ext uri="{FF2B5EF4-FFF2-40B4-BE49-F238E27FC236}">
                <a16:creationId xmlns:a16="http://schemas.microsoft.com/office/drawing/2014/main" id="{F99D9F0F-73B6-40D2-F90F-B249BE890885}"/>
              </a:ext>
            </a:extLst>
          </p:cNvPr>
          <p:cNvPicPr>
            <a:picLocks noChangeAspect="1"/>
          </p:cNvPicPr>
          <p:nvPr/>
        </p:nvPicPr>
        <p:blipFill>
          <a:blip r:embed="rId2"/>
          <a:stretch>
            <a:fillRect/>
          </a:stretch>
        </p:blipFill>
        <p:spPr>
          <a:xfrm>
            <a:off x="1023170" y="3261820"/>
            <a:ext cx="10515599" cy="3138980"/>
          </a:xfrm>
          <a:prstGeom prst="rect">
            <a:avLst/>
          </a:prstGeom>
        </p:spPr>
      </p:pic>
      <p:pic>
        <p:nvPicPr>
          <p:cNvPr id="5" name="Picture 4">
            <a:extLst>
              <a:ext uri="{FF2B5EF4-FFF2-40B4-BE49-F238E27FC236}">
                <a16:creationId xmlns:a16="http://schemas.microsoft.com/office/drawing/2014/main" id="{2431364E-82B6-6EDF-45EB-505206B99E3C}"/>
              </a:ext>
            </a:extLst>
          </p:cNvPr>
          <p:cNvPicPr>
            <a:picLocks noChangeAspect="1"/>
          </p:cNvPicPr>
          <p:nvPr/>
        </p:nvPicPr>
        <p:blipFill>
          <a:blip r:embed="rId3"/>
          <a:stretch>
            <a:fillRect/>
          </a:stretch>
        </p:blipFill>
        <p:spPr>
          <a:xfrm>
            <a:off x="6833755" y="1139779"/>
            <a:ext cx="1965625" cy="1733639"/>
          </a:xfrm>
          <a:prstGeom prst="rect">
            <a:avLst/>
          </a:prstGeom>
        </p:spPr>
      </p:pic>
      <p:pic>
        <p:nvPicPr>
          <p:cNvPr id="7" name="Picture 6">
            <a:extLst>
              <a:ext uri="{FF2B5EF4-FFF2-40B4-BE49-F238E27FC236}">
                <a16:creationId xmlns:a16="http://schemas.microsoft.com/office/drawing/2014/main" id="{E135A513-477D-F666-EB05-D5FF5D5F69A1}"/>
              </a:ext>
            </a:extLst>
          </p:cNvPr>
          <p:cNvPicPr>
            <a:picLocks noChangeAspect="1"/>
          </p:cNvPicPr>
          <p:nvPr/>
        </p:nvPicPr>
        <p:blipFill>
          <a:blip r:embed="rId4"/>
          <a:stretch>
            <a:fillRect/>
          </a:stretch>
        </p:blipFill>
        <p:spPr>
          <a:xfrm>
            <a:off x="9131995" y="1139779"/>
            <a:ext cx="2406774" cy="1733639"/>
          </a:xfrm>
          <a:prstGeom prst="rect">
            <a:avLst/>
          </a:prstGeom>
        </p:spPr>
      </p:pic>
    </p:spTree>
    <p:extLst>
      <p:ext uri="{BB962C8B-B14F-4D97-AF65-F5344CB8AC3E}">
        <p14:creationId xmlns:p14="http://schemas.microsoft.com/office/powerpoint/2010/main" val="4793072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5189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FC3510BF-A4DE-224C-4A02-31CB320E36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4515737-B5EC-EFFC-3131-9055D79CF051}"/>
              </a:ext>
            </a:extLst>
          </p:cNvPr>
          <p:cNvPicPr>
            <a:picLocks noChangeAspect="1"/>
          </p:cNvPicPr>
          <p:nvPr/>
        </p:nvPicPr>
        <p:blipFill>
          <a:blip r:embed="rId2"/>
          <a:stretch>
            <a:fillRect/>
          </a:stretch>
        </p:blipFill>
        <p:spPr>
          <a:xfrm>
            <a:off x="323850" y="546438"/>
            <a:ext cx="11737520" cy="2617677"/>
          </a:xfrm>
          <a:prstGeom prst="rect">
            <a:avLst/>
          </a:prstGeom>
        </p:spPr>
      </p:pic>
      <p:pic>
        <p:nvPicPr>
          <p:cNvPr id="5" name="Picture 4">
            <a:extLst>
              <a:ext uri="{FF2B5EF4-FFF2-40B4-BE49-F238E27FC236}">
                <a16:creationId xmlns:a16="http://schemas.microsoft.com/office/drawing/2014/main" id="{FAF7D8D0-4CD3-5C40-513A-CA2FA9EEBBD2}"/>
              </a:ext>
            </a:extLst>
          </p:cNvPr>
          <p:cNvPicPr>
            <a:picLocks noChangeAspect="1"/>
          </p:cNvPicPr>
          <p:nvPr/>
        </p:nvPicPr>
        <p:blipFill>
          <a:blip r:embed="rId3"/>
          <a:stretch>
            <a:fillRect/>
          </a:stretch>
        </p:blipFill>
        <p:spPr>
          <a:xfrm>
            <a:off x="323850" y="3867151"/>
            <a:ext cx="11737521" cy="2444412"/>
          </a:xfrm>
          <a:prstGeom prst="rect">
            <a:avLst/>
          </a:prstGeom>
        </p:spPr>
      </p:pic>
    </p:spTree>
    <p:extLst>
      <p:ext uri="{BB962C8B-B14F-4D97-AF65-F5344CB8AC3E}">
        <p14:creationId xmlns:p14="http://schemas.microsoft.com/office/powerpoint/2010/main" val="3202698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46AE461E-A8F3-76A1-852E-01FEE07624F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3850F5-0AB4-A5B3-3215-2348EABD0388}"/>
              </a:ext>
            </a:extLst>
          </p:cNvPr>
          <p:cNvPicPr>
            <a:picLocks noChangeAspect="1"/>
          </p:cNvPicPr>
          <p:nvPr/>
        </p:nvPicPr>
        <p:blipFill>
          <a:blip r:embed="rId2"/>
          <a:stretch>
            <a:fillRect/>
          </a:stretch>
        </p:blipFill>
        <p:spPr>
          <a:xfrm>
            <a:off x="411402" y="2003356"/>
            <a:ext cx="11405848" cy="4499044"/>
          </a:xfrm>
          <a:prstGeom prst="rect">
            <a:avLst/>
          </a:prstGeom>
        </p:spPr>
      </p:pic>
      <p:pic>
        <p:nvPicPr>
          <p:cNvPr id="4" name="Picture 3">
            <a:extLst>
              <a:ext uri="{FF2B5EF4-FFF2-40B4-BE49-F238E27FC236}">
                <a16:creationId xmlns:a16="http://schemas.microsoft.com/office/drawing/2014/main" id="{3FA2032E-9046-BF48-59AF-23F4346B5639}"/>
              </a:ext>
            </a:extLst>
          </p:cNvPr>
          <p:cNvPicPr>
            <a:picLocks noChangeAspect="1"/>
          </p:cNvPicPr>
          <p:nvPr/>
        </p:nvPicPr>
        <p:blipFill>
          <a:blip r:embed="rId3"/>
          <a:stretch>
            <a:fillRect/>
          </a:stretch>
        </p:blipFill>
        <p:spPr>
          <a:xfrm>
            <a:off x="1879036" y="252212"/>
            <a:ext cx="2473213" cy="1438476"/>
          </a:xfrm>
          <a:prstGeom prst="rect">
            <a:avLst/>
          </a:prstGeom>
        </p:spPr>
      </p:pic>
      <p:pic>
        <p:nvPicPr>
          <p:cNvPr id="5" name="Picture 4">
            <a:extLst>
              <a:ext uri="{FF2B5EF4-FFF2-40B4-BE49-F238E27FC236}">
                <a16:creationId xmlns:a16="http://schemas.microsoft.com/office/drawing/2014/main" id="{35E1F40F-8E11-64DD-C92B-577BA4CDCC00}"/>
              </a:ext>
            </a:extLst>
          </p:cNvPr>
          <p:cNvPicPr>
            <a:picLocks noChangeAspect="1"/>
          </p:cNvPicPr>
          <p:nvPr/>
        </p:nvPicPr>
        <p:blipFill>
          <a:blip r:embed="rId4"/>
          <a:stretch>
            <a:fillRect/>
          </a:stretch>
        </p:blipFill>
        <p:spPr>
          <a:xfrm>
            <a:off x="411402" y="252212"/>
            <a:ext cx="1467634" cy="1438476"/>
          </a:xfrm>
          <a:prstGeom prst="rect">
            <a:avLst/>
          </a:prstGeom>
        </p:spPr>
      </p:pic>
      <p:sp>
        <p:nvSpPr>
          <p:cNvPr id="6" name="Title 5">
            <a:extLst>
              <a:ext uri="{FF2B5EF4-FFF2-40B4-BE49-F238E27FC236}">
                <a16:creationId xmlns:a16="http://schemas.microsoft.com/office/drawing/2014/main" id="{1AA50BB9-AEE5-22F8-7A2D-547F45B034EB}"/>
              </a:ext>
            </a:extLst>
          </p:cNvPr>
          <p:cNvSpPr>
            <a:spLocks noGrp="1"/>
          </p:cNvSpPr>
          <p:nvPr>
            <p:ph type="title"/>
          </p:nvPr>
        </p:nvSpPr>
        <p:spPr>
          <a:xfrm>
            <a:off x="4686300" y="365125"/>
            <a:ext cx="6667500" cy="1325563"/>
          </a:xfrm>
        </p:spPr>
        <p:txBody>
          <a:bodyPr>
            <a:normAutofit/>
          </a:bodyPr>
          <a:lstStyle/>
          <a:p>
            <a:pPr algn="ctr"/>
            <a:r>
              <a:rPr lang="en-IN" sz="6000" dirty="0">
                <a:solidFill>
                  <a:srgbClr val="FFFF00"/>
                </a:solidFill>
              </a:rPr>
              <a:t>House Property</a:t>
            </a:r>
          </a:p>
        </p:txBody>
      </p:sp>
    </p:spTree>
    <p:extLst>
      <p:ext uri="{BB962C8B-B14F-4D97-AF65-F5344CB8AC3E}">
        <p14:creationId xmlns:p14="http://schemas.microsoft.com/office/powerpoint/2010/main" val="19106654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CB44C10E-E6CD-6180-718A-D91192860C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01A617B-E755-A4A6-22D8-642E5F2F5AB6}"/>
              </a:ext>
            </a:extLst>
          </p:cNvPr>
          <p:cNvPicPr>
            <a:picLocks noChangeAspect="1"/>
          </p:cNvPicPr>
          <p:nvPr/>
        </p:nvPicPr>
        <p:blipFill>
          <a:blip r:embed="rId3"/>
          <a:stretch>
            <a:fillRect/>
          </a:stretch>
        </p:blipFill>
        <p:spPr>
          <a:xfrm>
            <a:off x="411402" y="252212"/>
            <a:ext cx="1467634" cy="1438476"/>
          </a:xfrm>
          <a:prstGeom prst="rect">
            <a:avLst/>
          </a:prstGeom>
        </p:spPr>
      </p:pic>
      <p:sp>
        <p:nvSpPr>
          <p:cNvPr id="6" name="Title 5">
            <a:extLst>
              <a:ext uri="{FF2B5EF4-FFF2-40B4-BE49-F238E27FC236}">
                <a16:creationId xmlns:a16="http://schemas.microsoft.com/office/drawing/2014/main" id="{FB59B58A-3784-D021-6FE3-A644A8804D9B}"/>
              </a:ext>
            </a:extLst>
          </p:cNvPr>
          <p:cNvSpPr>
            <a:spLocks noGrp="1"/>
          </p:cNvSpPr>
          <p:nvPr>
            <p:ph type="title"/>
          </p:nvPr>
        </p:nvSpPr>
        <p:spPr>
          <a:xfrm rot="16200000">
            <a:off x="-337620" y="3592613"/>
            <a:ext cx="4700788" cy="1325563"/>
          </a:xfrm>
        </p:spPr>
        <p:txBody>
          <a:bodyPr>
            <a:normAutofit fontScale="90000"/>
          </a:bodyPr>
          <a:lstStyle/>
          <a:p>
            <a:pPr algn="ctr"/>
            <a:r>
              <a:rPr lang="en-IN" sz="6000" dirty="0">
                <a:solidFill>
                  <a:srgbClr val="FFFF00"/>
                </a:solidFill>
              </a:rPr>
              <a:t>House Property</a:t>
            </a:r>
          </a:p>
        </p:txBody>
      </p:sp>
      <p:pic>
        <p:nvPicPr>
          <p:cNvPr id="7" name="Picture 6">
            <a:extLst>
              <a:ext uri="{FF2B5EF4-FFF2-40B4-BE49-F238E27FC236}">
                <a16:creationId xmlns:a16="http://schemas.microsoft.com/office/drawing/2014/main" id="{2A46C4AC-F65F-B1DE-F8DF-A0EE1C6729D2}"/>
              </a:ext>
            </a:extLst>
          </p:cNvPr>
          <p:cNvPicPr>
            <a:picLocks noChangeAspect="1"/>
          </p:cNvPicPr>
          <p:nvPr/>
        </p:nvPicPr>
        <p:blipFill>
          <a:blip r:embed="rId4"/>
          <a:stretch>
            <a:fillRect/>
          </a:stretch>
        </p:blipFill>
        <p:spPr>
          <a:xfrm>
            <a:off x="1879037" y="252212"/>
            <a:ext cx="2007164" cy="1443125"/>
          </a:xfrm>
          <a:prstGeom prst="rect">
            <a:avLst/>
          </a:prstGeom>
        </p:spPr>
      </p:pic>
      <p:pic>
        <p:nvPicPr>
          <p:cNvPr id="9" name="Picture 8">
            <a:extLst>
              <a:ext uri="{FF2B5EF4-FFF2-40B4-BE49-F238E27FC236}">
                <a16:creationId xmlns:a16="http://schemas.microsoft.com/office/drawing/2014/main" id="{A1E01B78-5323-FEF0-59C1-9C82BE64650E}"/>
              </a:ext>
            </a:extLst>
          </p:cNvPr>
          <p:cNvPicPr>
            <a:picLocks noChangeAspect="1"/>
          </p:cNvPicPr>
          <p:nvPr/>
        </p:nvPicPr>
        <p:blipFill>
          <a:blip r:embed="rId5"/>
          <a:stretch>
            <a:fillRect/>
          </a:stretch>
        </p:blipFill>
        <p:spPr>
          <a:xfrm>
            <a:off x="3993972" y="247562"/>
            <a:ext cx="8045628" cy="6470737"/>
          </a:xfrm>
          <a:prstGeom prst="rect">
            <a:avLst/>
          </a:prstGeom>
        </p:spPr>
      </p:pic>
    </p:spTree>
    <p:extLst>
      <p:ext uri="{BB962C8B-B14F-4D97-AF65-F5344CB8AC3E}">
        <p14:creationId xmlns:p14="http://schemas.microsoft.com/office/powerpoint/2010/main" val="3765164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D98D277C-28BE-EFF0-6DD8-E230B786F99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FD1BEA-31E5-8C38-952A-1918C5DD19C7}"/>
              </a:ext>
            </a:extLst>
          </p:cNvPr>
          <p:cNvPicPr>
            <a:picLocks noChangeAspect="1"/>
          </p:cNvPicPr>
          <p:nvPr/>
        </p:nvPicPr>
        <p:blipFill>
          <a:blip r:embed="rId2"/>
          <a:stretch>
            <a:fillRect/>
          </a:stretch>
        </p:blipFill>
        <p:spPr>
          <a:xfrm>
            <a:off x="0" y="0"/>
            <a:ext cx="12192000" cy="6843917"/>
          </a:xfrm>
          <a:prstGeom prst="rect">
            <a:avLst/>
          </a:prstGeom>
        </p:spPr>
      </p:pic>
    </p:spTree>
    <p:extLst>
      <p:ext uri="{BB962C8B-B14F-4D97-AF65-F5344CB8AC3E}">
        <p14:creationId xmlns:p14="http://schemas.microsoft.com/office/powerpoint/2010/main" val="3092404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EE6B716-7292-8E1C-BFE6-CBDE1F5BC899}"/>
            </a:ext>
          </a:extLst>
        </p:cNvPr>
        <p:cNvGrpSpPr/>
        <p:nvPr/>
      </p:nvGrpSpPr>
      <p:grpSpPr>
        <a:xfrm>
          <a:off x="0" y="0"/>
          <a:ext cx="0" cy="0"/>
          <a:chOff x="0" y="0"/>
          <a:chExt cx="0" cy="0"/>
        </a:xfrm>
      </p:grpSpPr>
    </p:spTree>
    <p:extLst>
      <p:ext uri="{BB962C8B-B14F-4D97-AF65-F5344CB8AC3E}">
        <p14:creationId xmlns:p14="http://schemas.microsoft.com/office/powerpoint/2010/main" val="2656577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74552AB6-730A-E7C4-6852-1644F778A0A1}"/>
              </a:ext>
            </a:extLst>
          </p:cNvPr>
          <p:cNvPicPr>
            <a:picLocks noChangeAspect="1"/>
          </p:cNvPicPr>
          <p:nvPr/>
        </p:nvPicPr>
        <p:blipFill>
          <a:blip r:embed="rId2"/>
          <a:stretch>
            <a:fillRect/>
          </a:stretch>
        </p:blipFill>
        <p:spPr>
          <a:xfrm>
            <a:off x="4378872" y="857250"/>
            <a:ext cx="3429000" cy="5143500"/>
          </a:xfrm>
          <a:prstGeom prst="rect">
            <a:avLst/>
          </a:prstGeom>
        </p:spPr>
      </p:pic>
    </p:spTree>
    <p:extLst>
      <p:ext uri="{BB962C8B-B14F-4D97-AF65-F5344CB8AC3E}">
        <p14:creationId xmlns:p14="http://schemas.microsoft.com/office/powerpoint/2010/main" val="24806719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56C54855-9A37-9000-B36D-03E67D7E73D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B2CE38-F001-0898-E9A0-DC7E1F6CD8C2}"/>
              </a:ext>
            </a:extLst>
          </p:cNvPr>
          <p:cNvPicPr>
            <a:picLocks noChangeAspect="1"/>
          </p:cNvPicPr>
          <p:nvPr/>
        </p:nvPicPr>
        <p:blipFill>
          <a:blip r:embed="rId3"/>
          <a:stretch>
            <a:fillRect/>
          </a:stretch>
        </p:blipFill>
        <p:spPr>
          <a:xfrm>
            <a:off x="2309027" y="4662086"/>
            <a:ext cx="9456985" cy="1587576"/>
          </a:xfrm>
          <a:prstGeom prst="rect">
            <a:avLst/>
          </a:prstGeom>
        </p:spPr>
      </p:pic>
      <p:pic>
        <p:nvPicPr>
          <p:cNvPr id="7" name="Picture 6">
            <a:extLst>
              <a:ext uri="{FF2B5EF4-FFF2-40B4-BE49-F238E27FC236}">
                <a16:creationId xmlns:a16="http://schemas.microsoft.com/office/drawing/2014/main" id="{0D6D6C94-8D6A-2653-BBD1-7F6A788C19B7}"/>
              </a:ext>
            </a:extLst>
          </p:cNvPr>
          <p:cNvPicPr>
            <a:picLocks noChangeAspect="1"/>
          </p:cNvPicPr>
          <p:nvPr/>
        </p:nvPicPr>
        <p:blipFill>
          <a:blip r:embed="rId4"/>
          <a:stretch>
            <a:fillRect/>
          </a:stretch>
        </p:blipFill>
        <p:spPr>
          <a:xfrm>
            <a:off x="306767" y="181877"/>
            <a:ext cx="3492500" cy="1438781"/>
          </a:xfrm>
          <a:prstGeom prst="rect">
            <a:avLst/>
          </a:prstGeom>
        </p:spPr>
      </p:pic>
      <p:pic>
        <p:nvPicPr>
          <p:cNvPr id="9" name="Picture 8">
            <a:extLst>
              <a:ext uri="{FF2B5EF4-FFF2-40B4-BE49-F238E27FC236}">
                <a16:creationId xmlns:a16="http://schemas.microsoft.com/office/drawing/2014/main" id="{9AFC23B0-E4F5-5C0E-333E-BA4B28E8B833}"/>
              </a:ext>
            </a:extLst>
          </p:cNvPr>
          <p:cNvPicPr>
            <a:picLocks noChangeAspect="1"/>
          </p:cNvPicPr>
          <p:nvPr/>
        </p:nvPicPr>
        <p:blipFill>
          <a:blip r:embed="rId5"/>
          <a:stretch>
            <a:fillRect/>
          </a:stretch>
        </p:blipFill>
        <p:spPr>
          <a:xfrm>
            <a:off x="306767" y="1767191"/>
            <a:ext cx="1763333" cy="2629267"/>
          </a:xfrm>
          <a:prstGeom prst="rect">
            <a:avLst/>
          </a:prstGeom>
        </p:spPr>
      </p:pic>
      <p:pic>
        <p:nvPicPr>
          <p:cNvPr id="11" name="Picture 10">
            <a:extLst>
              <a:ext uri="{FF2B5EF4-FFF2-40B4-BE49-F238E27FC236}">
                <a16:creationId xmlns:a16="http://schemas.microsoft.com/office/drawing/2014/main" id="{CBB759D6-43A6-34A9-2400-D2352D319E3F}"/>
              </a:ext>
            </a:extLst>
          </p:cNvPr>
          <p:cNvPicPr>
            <a:picLocks noChangeAspect="1"/>
          </p:cNvPicPr>
          <p:nvPr/>
        </p:nvPicPr>
        <p:blipFill>
          <a:blip r:embed="rId6"/>
          <a:stretch>
            <a:fillRect/>
          </a:stretch>
        </p:blipFill>
        <p:spPr>
          <a:xfrm>
            <a:off x="306767" y="4689523"/>
            <a:ext cx="1763333" cy="1560140"/>
          </a:xfrm>
          <a:prstGeom prst="rect">
            <a:avLst/>
          </a:prstGeom>
        </p:spPr>
      </p:pic>
      <p:pic>
        <p:nvPicPr>
          <p:cNvPr id="14" name="Picture 13">
            <a:extLst>
              <a:ext uri="{FF2B5EF4-FFF2-40B4-BE49-F238E27FC236}">
                <a16:creationId xmlns:a16="http://schemas.microsoft.com/office/drawing/2014/main" id="{B37ED47F-80B1-DE77-F9BE-C5C80D8AEE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09028" y="1767191"/>
            <a:ext cx="9456985" cy="2629267"/>
          </a:xfrm>
          <a:prstGeom prst="rect">
            <a:avLst/>
          </a:prstGeom>
        </p:spPr>
      </p:pic>
    </p:spTree>
    <p:extLst>
      <p:ext uri="{BB962C8B-B14F-4D97-AF65-F5344CB8AC3E}">
        <p14:creationId xmlns:p14="http://schemas.microsoft.com/office/powerpoint/2010/main" val="12779571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F984B82-B65E-778F-E630-218FBE6BEA56}"/>
            </a:ext>
          </a:extLst>
        </p:cNvPr>
        <p:cNvGrpSpPr/>
        <p:nvPr/>
      </p:nvGrpSpPr>
      <p:grpSpPr>
        <a:xfrm>
          <a:off x="0" y="0"/>
          <a:ext cx="0" cy="0"/>
          <a:chOff x="0" y="0"/>
          <a:chExt cx="0" cy="0"/>
        </a:xfrm>
      </p:grpSpPr>
    </p:spTree>
    <p:extLst>
      <p:ext uri="{BB962C8B-B14F-4D97-AF65-F5344CB8AC3E}">
        <p14:creationId xmlns:p14="http://schemas.microsoft.com/office/powerpoint/2010/main" val="24462098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DEE97A68-0233-D365-7BB4-4E9654C442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A2B503-26F1-FFD3-CE8C-DA1C2A4B9E6F}"/>
              </a:ext>
            </a:extLst>
          </p:cNvPr>
          <p:cNvPicPr>
            <a:picLocks noChangeAspect="1"/>
          </p:cNvPicPr>
          <p:nvPr/>
        </p:nvPicPr>
        <p:blipFill>
          <a:blip r:embed="rId3"/>
          <a:stretch>
            <a:fillRect/>
          </a:stretch>
        </p:blipFill>
        <p:spPr>
          <a:xfrm>
            <a:off x="999883" y="1850928"/>
            <a:ext cx="10517723" cy="4194271"/>
          </a:xfrm>
          <a:prstGeom prst="rect">
            <a:avLst/>
          </a:prstGeom>
        </p:spPr>
      </p:pic>
      <p:sp>
        <p:nvSpPr>
          <p:cNvPr id="4" name="Title 3">
            <a:extLst>
              <a:ext uri="{FF2B5EF4-FFF2-40B4-BE49-F238E27FC236}">
                <a16:creationId xmlns:a16="http://schemas.microsoft.com/office/drawing/2014/main" id="{A5579BA7-65B4-71E4-7AAF-B83AAF804B34}"/>
              </a:ext>
            </a:extLst>
          </p:cNvPr>
          <p:cNvSpPr>
            <a:spLocks noGrp="1"/>
          </p:cNvSpPr>
          <p:nvPr>
            <p:ph type="title"/>
          </p:nvPr>
        </p:nvSpPr>
        <p:spPr/>
        <p:txBody>
          <a:bodyPr>
            <a:normAutofit/>
          </a:bodyPr>
          <a:lstStyle/>
          <a:p>
            <a:pPr algn="ctr"/>
            <a:r>
              <a:rPr lang="en-IN" sz="6600" dirty="0">
                <a:solidFill>
                  <a:srgbClr val="FFFF00"/>
                </a:solidFill>
              </a:rPr>
              <a:t>Section 234I</a:t>
            </a:r>
          </a:p>
        </p:txBody>
      </p:sp>
    </p:spTree>
    <p:extLst>
      <p:ext uri="{BB962C8B-B14F-4D97-AF65-F5344CB8AC3E}">
        <p14:creationId xmlns:p14="http://schemas.microsoft.com/office/powerpoint/2010/main" val="281007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E98B98A-2AC9-3F5F-2E51-C9938F7B2837}"/>
            </a:ext>
          </a:extLst>
        </p:cNvPr>
        <p:cNvGrpSpPr/>
        <p:nvPr/>
      </p:nvGrpSpPr>
      <p:grpSpPr>
        <a:xfrm>
          <a:off x="0" y="0"/>
          <a:ext cx="0" cy="0"/>
          <a:chOff x="0" y="0"/>
          <a:chExt cx="0" cy="0"/>
        </a:xfrm>
      </p:grpSpPr>
    </p:spTree>
    <p:extLst>
      <p:ext uri="{BB962C8B-B14F-4D97-AF65-F5344CB8AC3E}">
        <p14:creationId xmlns:p14="http://schemas.microsoft.com/office/powerpoint/2010/main" val="1384943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BB739278-5E5B-16E3-065D-9588BB264BC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1D78D52-D2D8-ACE7-5B44-A6A0A3677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1" y="222251"/>
            <a:ext cx="11818819" cy="6318250"/>
          </a:xfrm>
          <a:prstGeom prst="rect">
            <a:avLst/>
          </a:prstGeom>
        </p:spPr>
      </p:pic>
    </p:spTree>
    <p:extLst>
      <p:ext uri="{BB962C8B-B14F-4D97-AF65-F5344CB8AC3E}">
        <p14:creationId xmlns:p14="http://schemas.microsoft.com/office/powerpoint/2010/main" val="4029139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21D3683A-F0E4-CD53-F8E8-6F8F4525FF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0BEF22-B327-BD09-B01E-669472F5A402}"/>
              </a:ext>
            </a:extLst>
          </p:cNvPr>
          <p:cNvPicPr>
            <a:picLocks noChangeAspect="1"/>
          </p:cNvPicPr>
          <p:nvPr/>
        </p:nvPicPr>
        <p:blipFill>
          <a:blip r:embed="rId2"/>
          <a:stretch>
            <a:fillRect/>
          </a:stretch>
        </p:blipFill>
        <p:spPr>
          <a:xfrm>
            <a:off x="206072" y="310990"/>
            <a:ext cx="11779855" cy="6236020"/>
          </a:xfrm>
          <a:prstGeom prst="rect">
            <a:avLst/>
          </a:prstGeom>
        </p:spPr>
      </p:pic>
    </p:spTree>
    <p:extLst>
      <p:ext uri="{BB962C8B-B14F-4D97-AF65-F5344CB8AC3E}">
        <p14:creationId xmlns:p14="http://schemas.microsoft.com/office/powerpoint/2010/main" val="1529018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889D2114-844A-64D7-B2E6-F9065F035D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AE9299-B73E-D602-AEFB-A211416650AD}"/>
              </a:ext>
            </a:extLst>
          </p:cNvPr>
          <p:cNvPicPr>
            <a:picLocks noChangeAspect="1"/>
          </p:cNvPicPr>
          <p:nvPr/>
        </p:nvPicPr>
        <p:blipFill>
          <a:blip r:embed="rId2"/>
          <a:stretch>
            <a:fillRect/>
          </a:stretch>
        </p:blipFill>
        <p:spPr>
          <a:xfrm>
            <a:off x="171145" y="257012"/>
            <a:ext cx="11849709" cy="6343976"/>
          </a:xfrm>
          <a:prstGeom prst="rect">
            <a:avLst/>
          </a:prstGeom>
        </p:spPr>
      </p:pic>
    </p:spTree>
    <p:extLst>
      <p:ext uri="{BB962C8B-B14F-4D97-AF65-F5344CB8AC3E}">
        <p14:creationId xmlns:p14="http://schemas.microsoft.com/office/powerpoint/2010/main" val="2982665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EC85B319-BC50-593E-87DD-5368678E347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5FE5DC5-23A6-33F1-AA9E-C6A03FFF824E}"/>
              </a:ext>
            </a:extLst>
          </p:cNvPr>
          <p:cNvPicPr>
            <a:picLocks noChangeAspect="1"/>
          </p:cNvPicPr>
          <p:nvPr/>
        </p:nvPicPr>
        <p:blipFill>
          <a:blip r:embed="rId2"/>
          <a:stretch>
            <a:fillRect/>
          </a:stretch>
        </p:blipFill>
        <p:spPr>
          <a:xfrm>
            <a:off x="304502" y="409420"/>
            <a:ext cx="11582995" cy="6039160"/>
          </a:xfrm>
          <a:prstGeom prst="rect">
            <a:avLst/>
          </a:prstGeom>
        </p:spPr>
      </p:pic>
    </p:spTree>
    <p:extLst>
      <p:ext uri="{BB962C8B-B14F-4D97-AF65-F5344CB8AC3E}">
        <p14:creationId xmlns:p14="http://schemas.microsoft.com/office/powerpoint/2010/main" val="4026615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C29728A9-2A01-E2D1-9850-5134A7363E6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82C307CF-C569-20FE-165D-C3C8CB953B68}"/>
              </a:ext>
            </a:extLst>
          </p:cNvPr>
          <p:cNvPicPr>
            <a:picLocks noChangeAspect="1"/>
          </p:cNvPicPr>
          <p:nvPr/>
        </p:nvPicPr>
        <p:blipFill>
          <a:blip r:embed="rId2"/>
          <a:stretch>
            <a:fillRect/>
          </a:stretch>
        </p:blipFill>
        <p:spPr>
          <a:xfrm>
            <a:off x="304801" y="264886"/>
            <a:ext cx="11625568" cy="6351813"/>
          </a:xfrm>
          <a:prstGeom prst="rect">
            <a:avLst/>
          </a:prstGeom>
        </p:spPr>
      </p:pic>
    </p:spTree>
    <p:extLst>
      <p:ext uri="{BB962C8B-B14F-4D97-AF65-F5344CB8AC3E}">
        <p14:creationId xmlns:p14="http://schemas.microsoft.com/office/powerpoint/2010/main" val="2098068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9419CC99-1BDF-151C-392E-32DB183838D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08899D1-2063-2657-B88F-EA4412BA3CA7}"/>
              </a:ext>
            </a:extLst>
          </p:cNvPr>
          <p:cNvPicPr>
            <a:picLocks noChangeAspect="1"/>
          </p:cNvPicPr>
          <p:nvPr/>
        </p:nvPicPr>
        <p:blipFill>
          <a:blip r:embed="rId2"/>
          <a:stretch>
            <a:fillRect/>
          </a:stretch>
        </p:blipFill>
        <p:spPr>
          <a:xfrm>
            <a:off x="243284" y="190500"/>
            <a:ext cx="11705431" cy="6477000"/>
          </a:xfrm>
          <a:prstGeom prst="rect">
            <a:avLst/>
          </a:prstGeom>
        </p:spPr>
      </p:pic>
    </p:spTree>
    <p:extLst>
      <p:ext uri="{BB962C8B-B14F-4D97-AF65-F5344CB8AC3E}">
        <p14:creationId xmlns:p14="http://schemas.microsoft.com/office/powerpoint/2010/main" val="2771707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D93A6732-6953-76B7-9B9A-231A6F77504C}"/>
              </a:ext>
            </a:extLst>
          </p:cNvPr>
          <p:cNvPicPr>
            <a:picLocks noChangeAspect="1"/>
          </p:cNvPicPr>
          <p:nvPr/>
        </p:nvPicPr>
        <p:blipFill>
          <a:blip r:embed="rId2"/>
          <a:stretch>
            <a:fillRect/>
          </a:stretch>
        </p:blipFill>
        <p:spPr>
          <a:xfrm>
            <a:off x="3720661" y="-173421"/>
            <a:ext cx="6069725" cy="7189076"/>
          </a:xfrm>
          <a:prstGeom prst="rect">
            <a:avLst/>
          </a:prstGeom>
        </p:spPr>
      </p:pic>
    </p:spTree>
    <p:extLst>
      <p:ext uri="{BB962C8B-B14F-4D97-AF65-F5344CB8AC3E}">
        <p14:creationId xmlns:p14="http://schemas.microsoft.com/office/powerpoint/2010/main" val="38264167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76C12168-CD0E-65FA-28BF-F1F95C649B1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05F8FB-B538-71F0-1399-45105DC4A5BB}"/>
              </a:ext>
            </a:extLst>
          </p:cNvPr>
          <p:cNvPicPr>
            <a:picLocks noChangeAspect="1"/>
          </p:cNvPicPr>
          <p:nvPr/>
        </p:nvPicPr>
        <p:blipFill>
          <a:blip r:embed="rId2"/>
          <a:stretch>
            <a:fillRect/>
          </a:stretch>
        </p:blipFill>
        <p:spPr>
          <a:xfrm>
            <a:off x="127326" y="241300"/>
            <a:ext cx="11912274" cy="6489700"/>
          </a:xfrm>
          <a:prstGeom prst="rect">
            <a:avLst/>
          </a:prstGeom>
        </p:spPr>
      </p:pic>
    </p:spTree>
    <p:extLst>
      <p:ext uri="{BB962C8B-B14F-4D97-AF65-F5344CB8AC3E}">
        <p14:creationId xmlns:p14="http://schemas.microsoft.com/office/powerpoint/2010/main" val="124298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AAC2AAE-31EB-CAC2-0584-B577247FE140}"/>
            </a:ext>
          </a:extLst>
        </p:cNvPr>
        <p:cNvGrpSpPr/>
        <p:nvPr/>
      </p:nvGrpSpPr>
      <p:grpSpPr>
        <a:xfrm>
          <a:off x="0" y="0"/>
          <a:ext cx="0" cy="0"/>
          <a:chOff x="0" y="0"/>
          <a:chExt cx="0" cy="0"/>
        </a:xfrm>
      </p:grpSpPr>
    </p:spTree>
    <p:extLst>
      <p:ext uri="{BB962C8B-B14F-4D97-AF65-F5344CB8AC3E}">
        <p14:creationId xmlns:p14="http://schemas.microsoft.com/office/powerpoint/2010/main" val="2736267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F19FF332-63FA-52C2-AEE3-7F8B432704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8FDE97-A738-87B0-115B-620ECB96059B}"/>
              </a:ext>
            </a:extLst>
          </p:cNvPr>
          <p:cNvPicPr>
            <a:picLocks noChangeAspect="1"/>
          </p:cNvPicPr>
          <p:nvPr/>
        </p:nvPicPr>
        <p:blipFill>
          <a:blip r:embed="rId3"/>
          <a:stretch>
            <a:fillRect/>
          </a:stretch>
        </p:blipFill>
        <p:spPr>
          <a:xfrm>
            <a:off x="365039" y="434962"/>
            <a:ext cx="11204660" cy="974738"/>
          </a:xfrm>
          <a:prstGeom prst="rect">
            <a:avLst/>
          </a:prstGeom>
        </p:spPr>
      </p:pic>
      <p:pic>
        <p:nvPicPr>
          <p:cNvPr id="5" name="Picture 4">
            <a:extLst>
              <a:ext uri="{FF2B5EF4-FFF2-40B4-BE49-F238E27FC236}">
                <a16:creationId xmlns:a16="http://schemas.microsoft.com/office/drawing/2014/main" id="{B05151F6-05F7-813E-066C-EE4ED5033DDA}"/>
              </a:ext>
            </a:extLst>
          </p:cNvPr>
          <p:cNvPicPr>
            <a:picLocks noChangeAspect="1"/>
          </p:cNvPicPr>
          <p:nvPr/>
        </p:nvPicPr>
        <p:blipFill>
          <a:blip r:embed="rId4"/>
          <a:stretch>
            <a:fillRect/>
          </a:stretch>
        </p:blipFill>
        <p:spPr>
          <a:xfrm>
            <a:off x="365039" y="1577964"/>
            <a:ext cx="11204661" cy="1177936"/>
          </a:xfrm>
          <a:prstGeom prst="rect">
            <a:avLst/>
          </a:prstGeom>
        </p:spPr>
      </p:pic>
      <p:pic>
        <p:nvPicPr>
          <p:cNvPr id="6" name="Picture 5">
            <a:extLst>
              <a:ext uri="{FF2B5EF4-FFF2-40B4-BE49-F238E27FC236}">
                <a16:creationId xmlns:a16="http://schemas.microsoft.com/office/drawing/2014/main" id="{B7AB8FEA-9997-E20B-584A-EBB589E29D86}"/>
              </a:ext>
            </a:extLst>
          </p:cNvPr>
          <p:cNvPicPr>
            <a:picLocks noChangeAspect="1"/>
          </p:cNvPicPr>
          <p:nvPr/>
        </p:nvPicPr>
        <p:blipFill>
          <a:blip r:embed="rId5"/>
          <a:stretch>
            <a:fillRect/>
          </a:stretch>
        </p:blipFill>
        <p:spPr>
          <a:xfrm>
            <a:off x="365039" y="2755900"/>
            <a:ext cx="2893631" cy="1833923"/>
          </a:xfrm>
          <a:prstGeom prst="rect">
            <a:avLst/>
          </a:prstGeom>
        </p:spPr>
      </p:pic>
      <p:pic>
        <p:nvPicPr>
          <p:cNvPr id="7" name="Picture 6">
            <a:extLst>
              <a:ext uri="{FF2B5EF4-FFF2-40B4-BE49-F238E27FC236}">
                <a16:creationId xmlns:a16="http://schemas.microsoft.com/office/drawing/2014/main" id="{6C3C6432-4709-58F0-08B9-027D6D256F8B}"/>
              </a:ext>
            </a:extLst>
          </p:cNvPr>
          <p:cNvPicPr>
            <a:picLocks noChangeAspect="1"/>
          </p:cNvPicPr>
          <p:nvPr/>
        </p:nvPicPr>
        <p:blipFill>
          <a:blip r:embed="rId6"/>
          <a:stretch>
            <a:fillRect/>
          </a:stretch>
        </p:blipFill>
        <p:spPr>
          <a:xfrm>
            <a:off x="365038" y="4928851"/>
            <a:ext cx="2893631" cy="1560140"/>
          </a:xfrm>
          <a:prstGeom prst="rect">
            <a:avLst/>
          </a:prstGeom>
        </p:spPr>
      </p:pic>
      <p:pic>
        <p:nvPicPr>
          <p:cNvPr id="9" name="Picture 8">
            <a:extLst>
              <a:ext uri="{FF2B5EF4-FFF2-40B4-BE49-F238E27FC236}">
                <a16:creationId xmlns:a16="http://schemas.microsoft.com/office/drawing/2014/main" id="{9211171B-7A5D-C86A-6DE6-F6B0BF85DC5F}"/>
              </a:ext>
            </a:extLst>
          </p:cNvPr>
          <p:cNvPicPr>
            <a:picLocks noChangeAspect="1"/>
          </p:cNvPicPr>
          <p:nvPr/>
        </p:nvPicPr>
        <p:blipFill>
          <a:blip r:embed="rId7"/>
          <a:stretch>
            <a:fillRect/>
          </a:stretch>
        </p:blipFill>
        <p:spPr>
          <a:xfrm>
            <a:off x="3258669" y="2755900"/>
            <a:ext cx="8311032" cy="1833923"/>
          </a:xfrm>
          <a:prstGeom prst="rect">
            <a:avLst/>
          </a:prstGeom>
        </p:spPr>
      </p:pic>
      <p:pic>
        <p:nvPicPr>
          <p:cNvPr id="11" name="Picture 10">
            <a:extLst>
              <a:ext uri="{FF2B5EF4-FFF2-40B4-BE49-F238E27FC236}">
                <a16:creationId xmlns:a16="http://schemas.microsoft.com/office/drawing/2014/main" id="{52D3E8B1-05AD-5E02-590B-241CB0DAE0F1}"/>
              </a:ext>
            </a:extLst>
          </p:cNvPr>
          <p:cNvPicPr>
            <a:picLocks noChangeAspect="1"/>
          </p:cNvPicPr>
          <p:nvPr/>
        </p:nvPicPr>
        <p:blipFill>
          <a:blip r:embed="rId8"/>
          <a:stretch>
            <a:fillRect/>
          </a:stretch>
        </p:blipFill>
        <p:spPr>
          <a:xfrm>
            <a:off x="3258669" y="4928851"/>
            <a:ext cx="8311030" cy="1560140"/>
          </a:xfrm>
          <a:prstGeom prst="rect">
            <a:avLst/>
          </a:prstGeom>
        </p:spPr>
      </p:pic>
    </p:spTree>
    <p:extLst>
      <p:ext uri="{BB962C8B-B14F-4D97-AF65-F5344CB8AC3E}">
        <p14:creationId xmlns:p14="http://schemas.microsoft.com/office/powerpoint/2010/main" val="8951206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BB10B-D15F-D2F3-8106-5A12A4A608D0}"/>
              </a:ext>
            </a:extLst>
          </p:cNvPr>
          <p:cNvPicPr>
            <a:picLocks noChangeAspect="1"/>
          </p:cNvPicPr>
          <p:nvPr/>
        </p:nvPicPr>
        <p:blipFill>
          <a:blip r:embed="rId2"/>
          <a:stretch>
            <a:fillRect/>
          </a:stretch>
        </p:blipFill>
        <p:spPr>
          <a:xfrm>
            <a:off x="2324100" y="0"/>
            <a:ext cx="7175500" cy="6857999"/>
          </a:xfrm>
          <a:prstGeom prst="rect">
            <a:avLst/>
          </a:prstGeom>
        </p:spPr>
      </p:pic>
    </p:spTree>
    <p:extLst>
      <p:ext uri="{BB962C8B-B14F-4D97-AF65-F5344CB8AC3E}">
        <p14:creationId xmlns:p14="http://schemas.microsoft.com/office/powerpoint/2010/main" val="3239161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A1429-084E-7DAE-031C-B2D813510AD1}"/>
              </a:ext>
            </a:extLst>
          </p:cNvPr>
          <p:cNvPicPr>
            <a:picLocks noChangeAspect="1"/>
          </p:cNvPicPr>
          <p:nvPr/>
        </p:nvPicPr>
        <p:blipFill>
          <a:blip r:embed="rId2"/>
          <a:stretch>
            <a:fillRect/>
          </a:stretch>
        </p:blipFill>
        <p:spPr>
          <a:xfrm>
            <a:off x="3004670" y="2082074"/>
            <a:ext cx="7379079" cy="4426177"/>
          </a:xfrm>
          <a:prstGeom prst="rect">
            <a:avLst/>
          </a:prstGeom>
        </p:spPr>
      </p:pic>
      <p:pic>
        <p:nvPicPr>
          <p:cNvPr id="4" name="Picture 3">
            <a:extLst>
              <a:ext uri="{FF2B5EF4-FFF2-40B4-BE49-F238E27FC236}">
                <a16:creationId xmlns:a16="http://schemas.microsoft.com/office/drawing/2014/main" id="{0D131225-3A35-213D-FAEF-E0583F8540F7}"/>
              </a:ext>
            </a:extLst>
          </p:cNvPr>
          <p:cNvPicPr>
            <a:picLocks noChangeAspect="1"/>
          </p:cNvPicPr>
          <p:nvPr/>
        </p:nvPicPr>
        <p:blipFill>
          <a:blip r:embed="rId3"/>
          <a:stretch>
            <a:fillRect/>
          </a:stretch>
        </p:blipFill>
        <p:spPr>
          <a:xfrm>
            <a:off x="111039" y="159249"/>
            <a:ext cx="2893631" cy="1833923"/>
          </a:xfrm>
          <a:prstGeom prst="rect">
            <a:avLst/>
          </a:prstGeom>
        </p:spPr>
      </p:pic>
    </p:spTree>
    <p:extLst>
      <p:ext uri="{BB962C8B-B14F-4D97-AF65-F5344CB8AC3E}">
        <p14:creationId xmlns:p14="http://schemas.microsoft.com/office/powerpoint/2010/main" val="36444346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3D44CF9C-EE7E-4B7A-E787-BBACF2FC258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C6A78E3-C024-CFEA-B0E6-06386E5E5861}"/>
              </a:ext>
            </a:extLst>
          </p:cNvPr>
          <p:cNvPicPr>
            <a:picLocks noChangeAspect="1"/>
          </p:cNvPicPr>
          <p:nvPr/>
        </p:nvPicPr>
        <p:blipFill>
          <a:blip r:embed="rId2"/>
          <a:stretch>
            <a:fillRect/>
          </a:stretch>
        </p:blipFill>
        <p:spPr>
          <a:xfrm>
            <a:off x="136438" y="153651"/>
            <a:ext cx="2893631" cy="1560140"/>
          </a:xfrm>
          <a:prstGeom prst="rect">
            <a:avLst/>
          </a:prstGeom>
        </p:spPr>
      </p:pic>
      <p:pic>
        <p:nvPicPr>
          <p:cNvPr id="4" name="Picture 3">
            <a:extLst>
              <a:ext uri="{FF2B5EF4-FFF2-40B4-BE49-F238E27FC236}">
                <a16:creationId xmlns:a16="http://schemas.microsoft.com/office/drawing/2014/main" id="{683F56C1-2E3E-21CB-4A8E-1BBD32067778}"/>
              </a:ext>
            </a:extLst>
          </p:cNvPr>
          <p:cNvPicPr>
            <a:picLocks noChangeAspect="1"/>
          </p:cNvPicPr>
          <p:nvPr/>
        </p:nvPicPr>
        <p:blipFill>
          <a:blip r:embed="rId3"/>
          <a:stretch>
            <a:fillRect/>
          </a:stretch>
        </p:blipFill>
        <p:spPr>
          <a:xfrm>
            <a:off x="3030069" y="1713791"/>
            <a:ext cx="8001175" cy="4866386"/>
          </a:xfrm>
          <a:prstGeom prst="rect">
            <a:avLst/>
          </a:prstGeom>
        </p:spPr>
      </p:pic>
    </p:spTree>
    <p:extLst>
      <p:ext uri="{BB962C8B-B14F-4D97-AF65-F5344CB8AC3E}">
        <p14:creationId xmlns:p14="http://schemas.microsoft.com/office/powerpoint/2010/main" val="3478228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D24342C-F4AD-7851-898F-D7CF1B78AA68}"/>
            </a:ext>
          </a:extLst>
        </p:cNvPr>
        <p:cNvGrpSpPr/>
        <p:nvPr/>
      </p:nvGrpSpPr>
      <p:grpSpPr>
        <a:xfrm>
          <a:off x="0" y="0"/>
          <a:ext cx="0" cy="0"/>
          <a:chOff x="0" y="0"/>
          <a:chExt cx="0" cy="0"/>
        </a:xfrm>
      </p:grpSpPr>
    </p:spTree>
    <p:extLst>
      <p:ext uri="{BB962C8B-B14F-4D97-AF65-F5344CB8AC3E}">
        <p14:creationId xmlns:p14="http://schemas.microsoft.com/office/powerpoint/2010/main" val="548624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E6E382A8-0FBD-61D5-9BC5-64CF67F8DD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56ED6B-88C8-9297-E300-3F6156C5D469}"/>
              </a:ext>
            </a:extLst>
          </p:cNvPr>
          <p:cNvPicPr>
            <a:picLocks noChangeAspect="1"/>
          </p:cNvPicPr>
          <p:nvPr/>
        </p:nvPicPr>
        <p:blipFill>
          <a:blip r:embed="rId2"/>
          <a:stretch>
            <a:fillRect/>
          </a:stretch>
        </p:blipFill>
        <p:spPr>
          <a:xfrm>
            <a:off x="3617220" y="2419322"/>
            <a:ext cx="7600062" cy="1428777"/>
          </a:xfrm>
          <a:prstGeom prst="rect">
            <a:avLst/>
          </a:prstGeom>
        </p:spPr>
      </p:pic>
      <p:sp>
        <p:nvSpPr>
          <p:cNvPr id="4" name="Title 3">
            <a:extLst>
              <a:ext uri="{FF2B5EF4-FFF2-40B4-BE49-F238E27FC236}">
                <a16:creationId xmlns:a16="http://schemas.microsoft.com/office/drawing/2014/main" id="{21E49972-9883-09F9-3911-6ECB30A39CC3}"/>
              </a:ext>
            </a:extLst>
          </p:cNvPr>
          <p:cNvSpPr>
            <a:spLocks noGrp="1"/>
          </p:cNvSpPr>
          <p:nvPr>
            <p:ph type="title"/>
          </p:nvPr>
        </p:nvSpPr>
        <p:spPr/>
        <p:txBody>
          <a:bodyPr>
            <a:noAutofit/>
          </a:bodyPr>
          <a:lstStyle/>
          <a:p>
            <a:pPr algn="ctr"/>
            <a:r>
              <a:rPr lang="en-US" dirty="0">
                <a:solidFill>
                  <a:srgbClr val="FFFF00"/>
                </a:solidFill>
              </a:rPr>
              <a:t>ITR – 3 Due date of filing for non audit cases</a:t>
            </a:r>
            <a:endParaRPr lang="en-IN" dirty="0">
              <a:solidFill>
                <a:srgbClr val="FFFF00"/>
              </a:solidFill>
            </a:endParaRPr>
          </a:p>
        </p:txBody>
      </p:sp>
      <p:pic>
        <p:nvPicPr>
          <p:cNvPr id="7" name="Picture 6">
            <a:extLst>
              <a:ext uri="{FF2B5EF4-FFF2-40B4-BE49-F238E27FC236}">
                <a16:creationId xmlns:a16="http://schemas.microsoft.com/office/drawing/2014/main" id="{35EF4094-84BF-8793-C4C6-34FE9991513F}"/>
              </a:ext>
            </a:extLst>
          </p:cNvPr>
          <p:cNvPicPr>
            <a:picLocks noChangeAspect="1"/>
          </p:cNvPicPr>
          <p:nvPr/>
        </p:nvPicPr>
        <p:blipFill>
          <a:blip r:embed="rId3"/>
          <a:stretch>
            <a:fillRect/>
          </a:stretch>
        </p:blipFill>
        <p:spPr>
          <a:xfrm>
            <a:off x="3626225" y="4311623"/>
            <a:ext cx="7591057" cy="1531967"/>
          </a:xfrm>
          <a:prstGeom prst="rect">
            <a:avLst/>
          </a:prstGeom>
        </p:spPr>
      </p:pic>
      <p:pic>
        <p:nvPicPr>
          <p:cNvPr id="8" name="Picture 7">
            <a:extLst>
              <a:ext uri="{FF2B5EF4-FFF2-40B4-BE49-F238E27FC236}">
                <a16:creationId xmlns:a16="http://schemas.microsoft.com/office/drawing/2014/main" id="{DC2BD680-3C26-578B-D41C-9420345EFFFF}"/>
              </a:ext>
            </a:extLst>
          </p:cNvPr>
          <p:cNvPicPr>
            <a:picLocks noChangeAspect="1"/>
          </p:cNvPicPr>
          <p:nvPr/>
        </p:nvPicPr>
        <p:blipFill>
          <a:blip r:embed="rId4"/>
          <a:stretch>
            <a:fillRect/>
          </a:stretch>
        </p:blipFill>
        <p:spPr>
          <a:xfrm>
            <a:off x="373300" y="4297536"/>
            <a:ext cx="2893631" cy="1560140"/>
          </a:xfrm>
          <a:prstGeom prst="rect">
            <a:avLst/>
          </a:prstGeom>
        </p:spPr>
      </p:pic>
      <p:pic>
        <p:nvPicPr>
          <p:cNvPr id="9" name="Picture 8">
            <a:extLst>
              <a:ext uri="{FF2B5EF4-FFF2-40B4-BE49-F238E27FC236}">
                <a16:creationId xmlns:a16="http://schemas.microsoft.com/office/drawing/2014/main" id="{666C4857-6F8B-EE4F-5802-FF6354CF222A}"/>
              </a:ext>
            </a:extLst>
          </p:cNvPr>
          <p:cNvPicPr>
            <a:picLocks noChangeAspect="1"/>
          </p:cNvPicPr>
          <p:nvPr/>
        </p:nvPicPr>
        <p:blipFill>
          <a:blip r:embed="rId5"/>
          <a:stretch>
            <a:fillRect/>
          </a:stretch>
        </p:blipFill>
        <p:spPr>
          <a:xfrm>
            <a:off x="373300" y="2436422"/>
            <a:ext cx="2893631" cy="1411677"/>
          </a:xfrm>
          <a:prstGeom prst="rect">
            <a:avLst/>
          </a:prstGeom>
        </p:spPr>
      </p:pic>
    </p:spTree>
    <p:extLst>
      <p:ext uri="{BB962C8B-B14F-4D97-AF65-F5344CB8AC3E}">
        <p14:creationId xmlns:p14="http://schemas.microsoft.com/office/powerpoint/2010/main" val="672444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33A0C308-1C17-E3C7-7E43-488405A44DCF}"/>
            </a:ext>
          </a:extLst>
        </p:cNvPr>
        <p:cNvGrpSpPr/>
        <p:nvPr/>
      </p:nvGrpSpPr>
      <p:grpSpPr>
        <a:xfrm>
          <a:off x="0" y="0"/>
          <a:ext cx="0" cy="0"/>
          <a:chOff x="0" y="0"/>
          <a:chExt cx="0" cy="0"/>
        </a:xfrm>
      </p:grpSpPr>
    </p:spTree>
    <p:extLst>
      <p:ext uri="{BB962C8B-B14F-4D97-AF65-F5344CB8AC3E}">
        <p14:creationId xmlns:p14="http://schemas.microsoft.com/office/powerpoint/2010/main" val="8489504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0AE4BFC9-719C-C773-AF8D-B2A2336844E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D916AA9-EBDE-F9F3-B84E-81B7B3C551CC}"/>
              </a:ext>
            </a:extLst>
          </p:cNvPr>
          <p:cNvPicPr>
            <a:picLocks noChangeAspect="1"/>
          </p:cNvPicPr>
          <p:nvPr/>
        </p:nvPicPr>
        <p:blipFill>
          <a:blip r:embed="rId2"/>
          <a:stretch>
            <a:fillRect/>
          </a:stretch>
        </p:blipFill>
        <p:spPr>
          <a:xfrm>
            <a:off x="3759200" y="1701737"/>
            <a:ext cx="8198019" cy="2540063"/>
          </a:xfrm>
          <a:prstGeom prst="rect">
            <a:avLst/>
          </a:prstGeom>
        </p:spPr>
      </p:pic>
      <p:pic>
        <p:nvPicPr>
          <p:cNvPr id="5" name="Picture 4">
            <a:extLst>
              <a:ext uri="{FF2B5EF4-FFF2-40B4-BE49-F238E27FC236}">
                <a16:creationId xmlns:a16="http://schemas.microsoft.com/office/drawing/2014/main" id="{ABB562EC-EF01-48D5-252F-382B80A80174}"/>
              </a:ext>
            </a:extLst>
          </p:cNvPr>
          <p:cNvPicPr>
            <a:picLocks noChangeAspect="1"/>
          </p:cNvPicPr>
          <p:nvPr/>
        </p:nvPicPr>
        <p:blipFill>
          <a:blip r:embed="rId3"/>
          <a:stretch>
            <a:fillRect/>
          </a:stretch>
        </p:blipFill>
        <p:spPr>
          <a:xfrm>
            <a:off x="3759201" y="4546537"/>
            <a:ext cx="8198018" cy="1670080"/>
          </a:xfrm>
          <a:prstGeom prst="rect">
            <a:avLst/>
          </a:prstGeom>
        </p:spPr>
      </p:pic>
      <p:pic>
        <p:nvPicPr>
          <p:cNvPr id="6" name="Picture 5">
            <a:extLst>
              <a:ext uri="{FF2B5EF4-FFF2-40B4-BE49-F238E27FC236}">
                <a16:creationId xmlns:a16="http://schemas.microsoft.com/office/drawing/2014/main" id="{75939490-00E9-1F8F-A36E-D2571EE771E3}"/>
              </a:ext>
            </a:extLst>
          </p:cNvPr>
          <p:cNvPicPr>
            <a:picLocks noChangeAspect="1"/>
          </p:cNvPicPr>
          <p:nvPr/>
        </p:nvPicPr>
        <p:blipFill>
          <a:blip r:embed="rId4"/>
          <a:stretch>
            <a:fillRect/>
          </a:stretch>
        </p:blipFill>
        <p:spPr>
          <a:xfrm>
            <a:off x="523651" y="4546537"/>
            <a:ext cx="2893631" cy="1670080"/>
          </a:xfrm>
          <a:prstGeom prst="rect">
            <a:avLst/>
          </a:prstGeom>
        </p:spPr>
      </p:pic>
      <p:pic>
        <p:nvPicPr>
          <p:cNvPr id="7" name="Picture 6">
            <a:extLst>
              <a:ext uri="{FF2B5EF4-FFF2-40B4-BE49-F238E27FC236}">
                <a16:creationId xmlns:a16="http://schemas.microsoft.com/office/drawing/2014/main" id="{BCCAF2C1-0AE9-CF11-47CF-26B977977183}"/>
              </a:ext>
            </a:extLst>
          </p:cNvPr>
          <p:cNvPicPr>
            <a:picLocks noChangeAspect="1"/>
          </p:cNvPicPr>
          <p:nvPr/>
        </p:nvPicPr>
        <p:blipFill>
          <a:blip r:embed="rId5"/>
          <a:stretch>
            <a:fillRect/>
          </a:stretch>
        </p:blipFill>
        <p:spPr>
          <a:xfrm>
            <a:off x="509968" y="1701737"/>
            <a:ext cx="2893631" cy="2540063"/>
          </a:xfrm>
          <a:prstGeom prst="rect">
            <a:avLst/>
          </a:prstGeom>
        </p:spPr>
      </p:pic>
      <p:sp>
        <p:nvSpPr>
          <p:cNvPr id="14" name="Title 13">
            <a:extLst>
              <a:ext uri="{FF2B5EF4-FFF2-40B4-BE49-F238E27FC236}">
                <a16:creationId xmlns:a16="http://schemas.microsoft.com/office/drawing/2014/main" id="{93AAB0B9-EB57-F444-67C6-37BFA000CF3C}"/>
              </a:ext>
            </a:extLst>
          </p:cNvPr>
          <p:cNvSpPr>
            <a:spLocks noGrp="1"/>
          </p:cNvSpPr>
          <p:nvPr>
            <p:ph type="title"/>
          </p:nvPr>
        </p:nvSpPr>
        <p:spPr>
          <a:xfrm>
            <a:off x="838200" y="365125"/>
            <a:ext cx="10515600" cy="1031875"/>
          </a:xfrm>
        </p:spPr>
        <p:txBody>
          <a:bodyPr/>
          <a:lstStyle/>
          <a:p>
            <a:r>
              <a:rPr lang="en-IN" b="1" dirty="0">
                <a:solidFill>
                  <a:srgbClr val="FFFF00"/>
                </a:solidFill>
              </a:rPr>
              <a:t>Auditor details - I</a:t>
            </a:r>
            <a:r>
              <a:rPr lang="en-US" b="1" dirty="0">
                <a:solidFill>
                  <a:srgbClr val="FFFF00"/>
                </a:solidFill>
              </a:rPr>
              <a:t>TR 3, 5, 6 and 7</a:t>
            </a:r>
            <a:endParaRPr lang="en-IN" dirty="0">
              <a:solidFill>
                <a:srgbClr val="FFFF00"/>
              </a:solidFill>
            </a:endParaRPr>
          </a:p>
        </p:txBody>
      </p:sp>
    </p:spTree>
    <p:extLst>
      <p:ext uri="{BB962C8B-B14F-4D97-AF65-F5344CB8AC3E}">
        <p14:creationId xmlns:p14="http://schemas.microsoft.com/office/powerpoint/2010/main" val="883246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0C4A6BB7-75D8-1A3A-4F63-8FEC52C33307}"/>
              </a:ext>
            </a:extLst>
          </p:cNvPr>
          <p:cNvPicPr>
            <a:picLocks noChangeAspect="1"/>
          </p:cNvPicPr>
          <p:nvPr/>
        </p:nvPicPr>
        <p:blipFill>
          <a:blip r:embed="rId2"/>
          <a:stretch>
            <a:fillRect/>
          </a:stretch>
        </p:blipFill>
        <p:spPr>
          <a:xfrm>
            <a:off x="4375710" y="417942"/>
            <a:ext cx="3790390" cy="6022115"/>
          </a:xfrm>
          <a:prstGeom prst="rect">
            <a:avLst/>
          </a:prstGeom>
        </p:spPr>
      </p:pic>
    </p:spTree>
    <p:extLst>
      <p:ext uri="{BB962C8B-B14F-4D97-AF65-F5344CB8AC3E}">
        <p14:creationId xmlns:p14="http://schemas.microsoft.com/office/powerpoint/2010/main" val="1943969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E41C087D-50FF-37A9-8790-C145A6C7A05C}"/>
            </a:ext>
          </a:extLst>
        </p:cNvPr>
        <p:cNvGrpSpPr/>
        <p:nvPr/>
      </p:nvGrpSpPr>
      <p:grpSpPr>
        <a:xfrm>
          <a:off x="0" y="0"/>
          <a:ext cx="0" cy="0"/>
          <a:chOff x="0" y="0"/>
          <a:chExt cx="0" cy="0"/>
        </a:xfrm>
      </p:grpSpPr>
    </p:spTree>
    <p:extLst>
      <p:ext uri="{BB962C8B-B14F-4D97-AF65-F5344CB8AC3E}">
        <p14:creationId xmlns:p14="http://schemas.microsoft.com/office/powerpoint/2010/main" val="1099539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50E40A73-1173-9E47-07F5-A0361E17B03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5DC2409-B81F-0521-7D0F-4B96DF371809}"/>
              </a:ext>
            </a:extLst>
          </p:cNvPr>
          <p:cNvPicPr>
            <a:picLocks noChangeAspect="1"/>
          </p:cNvPicPr>
          <p:nvPr/>
        </p:nvPicPr>
        <p:blipFill>
          <a:blip r:embed="rId2"/>
          <a:stretch>
            <a:fillRect/>
          </a:stretch>
        </p:blipFill>
        <p:spPr>
          <a:xfrm>
            <a:off x="2565174" y="2050690"/>
            <a:ext cx="8788852" cy="673135"/>
          </a:xfrm>
          <a:prstGeom prst="rect">
            <a:avLst/>
          </a:prstGeom>
        </p:spPr>
      </p:pic>
      <p:pic>
        <p:nvPicPr>
          <p:cNvPr id="9" name="Picture 8">
            <a:extLst>
              <a:ext uri="{FF2B5EF4-FFF2-40B4-BE49-F238E27FC236}">
                <a16:creationId xmlns:a16="http://schemas.microsoft.com/office/drawing/2014/main" id="{084FD4CF-9638-FE40-0E58-47E39EE660EC}"/>
              </a:ext>
            </a:extLst>
          </p:cNvPr>
          <p:cNvPicPr>
            <a:picLocks noChangeAspect="1"/>
          </p:cNvPicPr>
          <p:nvPr/>
        </p:nvPicPr>
        <p:blipFill>
          <a:blip r:embed="rId3"/>
          <a:stretch>
            <a:fillRect/>
          </a:stretch>
        </p:blipFill>
        <p:spPr>
          <a:xfrm>
            <a:off x="2565174" y="3854268"/>
            <a:ext cx="8801552" cy="711237"/>
          </a:xfrm>
          <a:prstGeom prst="rect">
            <a:avLst/>
          </a:prstGeom>
        </p:spPr>
      </p:pic>
      <p:pic>
        <p:nvPicPr>
          <p:cNvPr id="10" name="Picture 9">
            <a:extLst>
              <a:ext uri="{FF2B5EF4-FFF2-40B4-BE49-F238E27FC236}">
                <a16:creationId xmlns:a16="http://schemas.microsoft.com/office/drawing/2014/main" id="{6D5E6822-B5DE-5D86-2DA1-93BAACE1D2C0}"/>
              </a:ext>
            </a:extLst>
          </p:cNvPr>
          <p:cNvPicPr>
            <a:picLocks noChangeAspect="1"/>
          </p:cNvPicPr>
          <p:nvPr/>
        </p:nvPicPr>
        <p:blipFill>
          <a:blip r:embed="rId4"/>
          <a:stretch>
            <a:fillRect/>
          </a:stretch>
        </p:blipFill>
        <p:spPr>
          <a:xfrm>
            <a:off x="977900" y="2050690"/>
            <a:ext cx="1587274" cy="1568439"/>
          </a:xfrm>
          <a:prstGeom prst="rect">
            <a:avLst/>
          </a:prstGeom>
        </p:spPr>
      </p:pic>
      <p:pic>
        <p:nvPicPr>
          <p:cNvPr id="11" name="Picture 10">
            <a:extLst>
              <a:ext uri="{FF2B5EF4-FFF2-40B4-BE49-F238E27FC236}">
                <a16:creationId xmlns:a16="http://schemas.microsoft.com/office/drawing/2014/main" id="{698EF613-DF99-C621-477F-231EEC2538AE}"/>
              </a:ext>
            </a:extLst>
          </p:cNvPr>
          <p:cNvPicPr>
            <a:picLocks noChangeAspect="1"/>
          </p:cNvPicPr>
          <p:nvPr/>
        </p:nvPicPr>
        <p:blipFill>
          <a:blip r:embed="rId5"/>
          <a:stretch>
            <a:fillRect/>
          </a:stretch>
        </p:blipFill>
        <p:spPr>
          <a:xfrm>
            <a:off x="977900" y="3854268"/>
            <a:ext cx="1595635" cy="1854296"/>
          </a:xfrm>
          <a:prstGeom prst="rect">
            <a:avLst/>
          </a:prstGeom>
        </p:spPr>
      </p:pic>
      <p:pic>
        <p:nvPicPr>
          <p:cNvPr id="13" name="Picture 12">
            <a:extLst>
              <a:ext uri="{FF2B5EF4-FFF2-40B4-BE49-F238E27FC236}">
                <a16:creationId xmlns:a16="http://schemas.microsoft.com/office/drawing/2014/main" id="{2D3167AD-47A7-CB4A-F6C8-580EB55A71F0}"/>
              </a:ext>
            </a:extLst>
          </p:cNvPr>
          <p:cNvPicPr>
            <a:picLocks noChangeAspect="1"/>
          </p:cNvPicPr>
          <p:nvPr/>
        </p:nvPicPr>
        <p:blipFill>
          <a:blip r:embed="rId6"/>
          <a:stretch>
            <a:fillRect/>
          </a:stretch>
        </p:blipFill>
        <p:spPr>
          <a:xfrm>
            <a:off x="3771736" y="2711209"/>
            <a:ext cx="7594990" cy="933498"/>
          </a:xfrm>
          <a:prstGeom prst="rect">
            <a:avLst/>
          </a:prstGeom>
        </p:spPr>
      </p:pic>
      <p:pic>
        <p:nvPicPr>
          <p:cNvPr id="17" name="Picture 16">
            <a:extLst>
              <a:ext uri="{FF2B5EF4-FFF2-40B4-BE49-F238E27FC236}">
                <a16:creationId xmlns:a16="http://schemas.microsoft.com/office/drawing/2014/main" id="{E64562AD-5EE5-13E5-F1CB-B58325E122ED}"/>
              </a:ext>
            </a:extLst>
          </p:cNvPr>
          <p:cNvPicPr>
            <a:picLocks noChangeAspect="1"/>
          </p:cNvPicPr>
          <p:nvPr/>
        </p:nvPicPr>
        <p:blipFill>
          <a:blip r:embed="rId7"/>
          <a:stretch>
            <a:fillRect/>
          </a:stretch>
        </p:blipFill>
        <p:spPr>
          <a:xfrm>
            <a:off x="3771736" y="4603235"/>
            <a:ext cx="7594990" cy="1130358"/>
          </a:xfrm>
          <a:prstGeom prst="rect">
            <a:avLst/>
          </a:prstGeom>
        </p:spPr>
      </p:pic>
      <p:sp>
        <p:nvSpPr>
          <p:cNvPr id="18" name="Title 17">
            <a:extLst>
              <a:ext uri="{FF2B5EF4-FFF2-40B4-BE49-F238E27FC236}">
                <a16:creationId xmlns:a16="http://schemas.microsoft.com/office/drawing/2014/main" id="{6F94B980-E7C8-3E40-9551-953B41DFB8D2}"/>
              </a:ext>
            </a:extLst>
          </p:cNvPr>
          <p:cNvSpPr>
            <a:spLocks noGrp="1"/>
          </p:cNvSpPr>
          <p:nvPr>
            <p:ph type="title"/>
          </p:nvPr>
        </p:nvSpPr>
        <p:spPr/>
        <p:txBody>
          <a:bodyPr/>
          <a:lstStyle/>
          <a:p>
            <a:r>
              <a:rPr lang="en-US" dirty="0">
                <a:solidFill>
                  <a:srgbClr val="FFFF00"/>
                </a:solidFill>
              </a:rPr>
              <a:t>Requires the reporting of turnover &amp; income from futures &amp; option trading - I</a:t>
            </a:r>
            <a:r>
              <a:rPr lang="en-IN" dirty="0">
                <a:solidFill>
                  <a:srgbClr val="FFFF00"/>
                </a:solidFill>
              </a:rPr>
              <a:t>TR 3, 5 and 6</a:t>
            </a:r>
          </a:p>
        </p:txBody>
      </p:sp>
    </p:spTree>
    <p:extLst>
      <p:ext uri="{BB962C8B-B14F-4D97-AF65-F5344CB8AC3E}">
        <p14:creationId xmlns:p14="http://schemas.microsoft.com/office/powerpoint/2010/main" val="3525755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0FE9565-C536-6B27-9844-11B937201BCC}"/>
            </a:ext>
          </a:extLst>
        </p:cNvPr>
        <p:cNvGrpSpPr/>
        <p:nvPr/>
      </p:nvGrpSpPr>
      <p:grpSpPr>
        <a:xfrm>
          <a:off x="0" y="0"/>
          <a:ext cx="0" cy="0"/>
          <a:chOff x="0" y="0"/>
          <a:chExt cx="0" cy="0"/>
        </a:xfrm>
      </p:grpSpPr>
    </p:spTree>
    <p:extLst>
      <p:ext uri="{BB962C8B-B14F-4D97-AF65-F5344CB8AC3E}">
        <p14:creationId xmlns:p14="http://schemas.microsoft.com/office/powerpoint/2010/main" val="18552732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5944A0AE-4B6A-A2C7-2EE7-09443B0EB6C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EB3FEF7-8FE8-E36D-9A0B-B00E10EFF490}"/>
              </a:ext>
            </a:extLst>
          </p:cNvPr>
          <p:cNvPicPr>
            <a:picLocks noChangeAspect="1"/>
          </p:cNvPicPr>
          <p:nvPr/>
        </p:nvPicPr>
        <p:blipFill>
          <a:blip r:embed="rId3"/>
          <a:stretch>
            <a:fillRect/>
          </a:stretch>
        </p:blipFill>
        <p:spPr>
          <a:xfrm>
            <a:off x="523679" y="1203259"/>
            <a:ext cx="11527313" cy="996960"/>
          </a:xfrm>
          <a:prstGeom prst="rect">
            <a:avLst/>
          </a:prstGeom>
        </p:spPr>
      </p:pic>
      <p:pic>
        <p:nvPicPr>
          <p:cNvPr id="7" name="Picture 6">
            <a:extLst>
              <a:ext uri="{FF2B5EF4-FFF2-40B4-BE49-F238E27FC236}">
                <a16:creationId xmlns:a16="http://schemas.microsoft.com/office/drawing/2014/main" id="{D185A997-307E-15C0-BCFF-D9D9E74AECB1}"/>
              </a:ext>
            </a:extLst>
          </p:cNvPr>
          <p:cNvPicPr>
            <a:picLocks noChangeAspect="1"/>
          </p:cNvPicPr>
          <p:nvPr/>
        </p:nvPicPr>
        <p:blipFill>
          <a:blip r:embed="rId4"/>
          <a:stretch>
            <a:fillRect/>
          </a:stretch>
        </p:blipFill>
        <p:spPr>
          <a:xfrm>
            <a:off x="1706743" y="2368499"/>
            <a:ext cx="10344250" cy="4051361"/>
          </a:xfrm>
          <a:prstGeom prst="rect">
            <a:avLst/>
          </a:prstGeom>
        </p:spPr>
      </p:pic>
      <p:sp>
        <p:nvSpPr>
          <p:cNvPr id="8" name="Title 7">
            <a:extLst>
              <a:ext uri="{FF2B5EF4-FFF2-40B4-BE49-F238E27FC236}">
                <a16:creationId xmlns:a16="http://schemas.microsoft.com/office/drawing/2014/main" id="{EE67E6A3-08DC-87C6-E25D-256A70E20A06}"/>
              </a:ext>
            </a:extLst>
          </p:cNvPr>
          <p:cNvSpPr>
            <a:spLocks noGrp="1"/>
          </p:cNvSpPr>
          <p:nvPr>
            <p:ph type="title"/>
          </p:nvPr>
        </p:nvSpPr>
        <p:spPr>
          <a:xfrm>
            <a:off x="523679" y="152400"/>
            <a:ext cx="11527313" cy="1325563"/>
          </a:xfrm>
        </p:spPr>
        <p:txBody>
          <a:bodyPr/>
          <a:lstStyle/>
          <a:p>
            <a:r>
              <a:rPr lang="en-IN" b="1" dirty="0">
                <a:solidFill>
                  <a:srgbClr val="FFFF00"/>
                </a:solidFill>
              </a:rPr>
              <a:t>Disallowance of MSME interest - </a:t>
            </a:r>
            <a:r>
              <a:rPr lang="en-US" b="1" dirty="0">
                <a:solidFill>
                  <a:srgbClr val="FFFF00"/>
                </a:solidFill>
              </a:rPr>
              <a:t>ITR 3, 5 and 6</a:t>
            </a:r>
            <a:endParaRPr lang="en-IN" dirty="0">
              <a:solidFill>
                <a:srgbClr val="FFFF00"/>
              </a:solidFill>
            </a:endParaRPr>
          </a:p>
        </p:txBody>
      </p:sp>
    </p:spTree>
    <p:extLst>
      <p:ext uri="{BB962C8B-B14F-4D97-AF65-F5344CB8AC3E}">
        <p14:creationId xmlns:p14="http://schemas.microsoft.com/office/powerpoint/2010/main" val="1046811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D03AE76C-266B-7545-D338-821F5AF8DB33}"/>
            </a:ext>
          </a:extLst>
        </p:cNvPr>
        <p:cNvGrpSpPr/>
        <p:nvPr/>
      </p:nvGrpSpPr>
      <p:grpSpPr>
        <a:xfrm>
          <a:off x="0" y="0"/>
          <a:ext cx="0" cy="0"/>
          <a:chOff x="0" y="0"/>
          <a:chExt cx="0" cy="0"/>
        </a:xfrm>
      </p:grpSpPr>
    </p:spTree>
    <p:extLst>
      <p:ext uri="{BB962C8B-B14F-4D97-AF65-F5344CB8AC3E}">
        <p14:creationId xmlns:p14="http://schemas.microsoft.com/office/powerpoint/2010/main" val="4313565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8E9D3246-148F-1C86-B9CD-B69340BF56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8C99EE-35F4-BC68-1F35-6D15FDC95F19}"/>
              </a:ext>
            </a:extLst>
          </p:cNvPr>
          <p:cNvPicPr>
            <a:picLocks noChangeAspect="1"/>
          </p:cNvPicPr>
          <p:nvPr/>
        </p:nvPicPr>
        <p:blipFill>
          <a:blip r:embed="rId2"/>
          <a:stretch>
            <a:fillRect/>
          </a:stretch>
        </p:blipFill>
        <p:spPr>
          <a:xfrm>
            <a:off x="2990624" y="1600200"/>
            <a:ext cx="8801552" cy="2187634"/>
          </a:xfrm>
          <a:prstGeom prst="rect">
            <a:avLst/>
          </a:prstGeom>
        </p:spPr>
      </p:pic>
      <p:pic>
        <p:nvPicPr>
          <p:cNvPr id="5" name="Picture 4">
            <a:extLst>
              <a:ext uri="{FF2B5EF4-FFF2-40B4-BE49-F238E27FC236}">
                <a16:creationId xmlns:a16="http://schemas.microsoft.com/office/drawing/2014/main" id="{43F2FCFE-CC03-3BED-A970-6F5FB41ADC12}"/>
              </a:ext>
            </a:extLst>
          </p:cNvPr>
          <p:cNvPicPr>
            <a:picLocks noChangeAspect="1"/>
          </p:cNvPicPr>
          <p:nvPr/>
        </p:nvPicPr>
        <p:blipFill>
          <a:blip r:embed="rId3"/>
          <a:stretch>
            <a:fillRect/>
          </a:stretch>
        </p:blipFill>
        <p:spPr>
          <a:xfrm>
            <a:off x="2990624" y="3993926"/>
            <a:ext cx="8801552" cy="2692538"/>
          </a:xfrm>
          <a:prstGeom prst="rect">
            <a:avLst/>
          </a:prstGeom>
        </p:spPr>
      </p:pic>
      <p:pic>
        <p:nvPicPr>
          <p:cNvPr id="6" name="Picture 5">
            <a:extLst>
              <a:ext uri="{FF2B5EF4-FFF2-40B4-BE49-F238E27FC236}">
                <a16:creationId xmlns:a16="http://schemas.microsoft.com/office/drawing/2014/main" id="{0376E433-501A-96A5-0A0D-984D0A63FA04}"/>
              </a:ext>
            </a:extLst>
          </p:cNvPr>
          <p:cNvPicPr>
            <a:picLocks noChangeAspect="1"/>
          </p:cNvPicPr>
          <p:nvPr/>
        </p:nvPicPr>
        <p:blipFill>
          <a:blip r:embed="rId4"/>
          <a:stretch>
            <a:fillRect/>
          </a:stretch>
        </p:blipFill>
        <p:spPr>
          <a:xfrm>
            <a:off x="867938" y="2222500"/>
            <a:ext cx="1862561" cy="1565334"/>
          </a:xfrm>
          <a:prstGeom prst="rect">
            <a:avLst/>
          </a:prstGeom>
        </p:spPr>
      </p:pic>
      <p:pic>
        <p:nvPicPr>
          <p:cNvPr id="7" name="Picture 6">
            <a:extLst>
              <a:ext uri="{FF2B5EF4-FFF2-40B4-BE49-F238E27FC236}">
                <a16:creationId xmlns:a16="http://schemas.microsoft.com/office/drawing/2014/main" id="{8D97A6F9-DC72-F517-6863-4E6BD3352456}"/>
              </a:ext>
            </a:extLst>
          </p:cNvPr>
          <p:cNvPicPr>
            <a:picLocks noChangeAspect="1"/>
          </p:cNvPicPr>
          <p:nvPr/>
        </p:nvPicPr>
        <p:blipFill>
          <a:blip r:embed="rId5"/>
          <a:stretch>
            <a:fillRect/>
          </a:stretch>
        </p:blipFill>
        <p:spPr>
          <a:xfrm>
            <a:off x="867939" y="4832168"/>
            <a:ext cx="1862560" cy="1854296"/>
          </a:xfrm>
          <a:prstGeom prst="rect">
            <a:avLst/>
          </a:prstGeom>
        </p:spPr>
      </p:pic>
      <p:sp>
        <p:nvSpPr>
          <p:cNvPr id="8" name="Title 7">
            <a:extLst>
              <a:ext uri="{FF2B5EF4-FFF2-40B4-BE49-F238E27FC236}">
                <a16:creationId xmlns:a16="http://schemas.microsoft.com/office/drawing/2014/main" id="{ADAFF06A-D99E-5F17-6BA0-8978041402B3}"/>
              </a:ext>
            </a:extLst>
          </p:cNvPr>
          <p:cNvSpPr>
            <a:spLocks noGrp="1"/>
          </p:cNvSpPr>
          <p:nvPr>
            <p:ph type="title"/>
          </p:nvPr>
        </p:nvSpPr>
        <p:spPr>
          <a:xfrm>
            <a:off x="838200" y="274637"/>
            <a:ext cx="10515600" cy="1325563"/>
          </a:xfrm>
        </p:spPr>
        <p:txBody>
          <a:bodyPr>
            <a:normAutofit fontScale="90000"/>
          </a:bodyPr>
          <a:lstStyle/>
          <a:p>
            <a:pPr algn="ctr"/>
            <a:r>
              <a:rPr lang="en-US" dirty="0">
                <a:solidFill>
                  <a:srgbClr val="FFFF00"/>
                </a:solidFill>
              </a:rPr>
              <a:t>Disclosure of interest and remuneration due or received from partnership firm - ITR 3, 5 and 6</a:t>
            </a:r>
            <a:endParaRPr lang="en-IN" dirty="0">
              <a:solidFill>
                <a:srgbClr val="FFFF00"/>
              </a:solidFill>
            </a:endParaRPr>
          </a:p>
        </p:txBody>
      </p:sp>
    </p:spTree>
    <p:extLst>
      <p:ext uri="{BB962C8B-B14F-4D97-AF65-F5344CB8AC3E}">
        <p14:creationId xmlns:p14="http://schemas.microsoft.com/office/powerpoint/2010/main" val="1169636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8A4194D6-27D9-F9BF-70F5-8F8DC9EF3D3C}"/>
            </a:ext>
          </a:extLst>
        </p:cNvPr>
        <p:cNvGrpSpPr/>
        <p:nvPr/>
      </p:nvGrpSpPr>
      <p:grpSpPr>
        <a:xfrm>
          <a:off x="0" y="0"/>
          <a:ext cx="0" cy="0"/>
          <a:chOff x="0" y="0"/>
          <a:chExt cx="0" cy="0"/>
        </a:xfrm>
      </p:grpSpPr>
    </p:spTree>
    <p:extLst>
      <p:ext uri="{BB962C8B-B14F-4D97-AF65-F5344CB8AC3E}">
        <p14:creationId xmlns:p14="http://schemas.microsoft.com/office/powerpoint/2010/main" val="1208144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247A7A58-A236-CEDE-7B97-5152C1922E6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73D51D-954E-3E4F-A616-49C1BA8F0788}"/>
              </a:ext>
            </a:extLst>
          </p:cNvPr>
          <p:cNvPicPr>
            <a:picLocks noChangeAspect="1"/>
          </p:cNvPicPr>
          <p:nvPr/>
        </p:nvPicPr>
        <p:blipFill>
          <a:blip r:embed="rId2"/>
          <a:stretch>
            <a:fillRect/>
          </a:stretch>
        </p:blipFill>
        <p:spPr>
          <a:xfrm>
            <a:off x="2730274" y="1755704"/>
            <a:ext cx="8788852" cy="2762392"/>
          </a:xfrm>
          <a:prstGeom prst="rect">
            <a:avLst/>
          </a:prstGeom>
        </p:spPr>
      </p:pic>
      <p:pic>
        <p:nvPicPr>
          <p:cNvPr id="7" name="Picture 6">
            <a:extLst>
              <a:ext uri="{FF2B5EF4-FFF2-40B4-BE49-F238E27FC236}">
                <a16:creationId xmlns:a16="http://schemas.microsoft.com/office/drawing/2014/main" id="{2E01F2E6-0516-03FD-A28F-DDAC8F0C2658}"/>
              </a:ext>
            </a:extLst>
          </p:cNvPr>
          <p:cNvPicPr>
            <a:picLocks noChangeAspect="1"/>
          </p:cNvPicPr>
          <p:nvPr/>
        </p:nvPicPr>
        <p:blipFill>
          <a:blip r:embed="rId3"/>
          <a:stretch>
            <a:fillRect/>
          </a:stretch>
        </p:blipFill>
        <p:spPr>
          <a:xfrm>
            <a:off x="2730274" y="3657600"/>
            <a:ext cx="8788852" cy="2634568"/>
          </a:xfrm>
          <a:prstGeom prst="rect">
            <a:avLst/>
          </a:prstGeom>
        </p:spPr>
      </p:pic>
      <p:pic>
        <p:nvPicPr>
          <p:cNvPr id="8" name="Picture 7">
            <a:extLst>
              <a:ext uri="{FF2B5EF4-FFF2-40B4-BE49-F238E27FC236}">
                <a16:creationId xmlns:a16="http://schemas.microsoft.com/office/drawing/2014/main" id="{2ABC90C2-2842-642C-1595-754AFCA1AD31}"/>
              </a:ext>
            </a:extLst>
          </p:cNvPr>
          <p:cNvPicPr>
            <a:picLocks noChangeAspect="1"/>
          </p:cNvPicPr>
          <p:nvPr/>
        </p:nvPicPr>
        <p:blipFill>
          <a:blip r:embed="rId4"/>
          <a:stretch>
            <a:fillRect/>
          </a:stretch>
        </p:blipFill>
        <p:spPr>
          <a:xfrm>
            <a:off x="672874" y="1755704"/>
            <a:ext cx="1862561" cy="1565334"/>
          </a:xfrm>
          <a:prstGeom prst="rect">
            <a:avLst/>
          </a:prstGeom>
        </p:spPr>
      </p:pic>
      <p:pic>
        <p:nvPicPr>
          <p:cNvPr id="9" name="Picture 8">
            <a:extLst>
              <a:ext uri="{FF2B5EF4-FFF2-40B4-BE49-F238E27FC236}">
                <a16:creationId xmlns:a16="http://schemas.microsoft.com/office/drawing/2014/main" id="{436C65D3-068A-3194-195C-80B9D69F20D5}"/>
              </a:ext>
            </a:extLst>
          </p:cNvPr>
          <p:cNvPicPr>
            <a:picLocks noChangeAspect="1"/>
          </p:cNvPicPr>
          <p:nvPr/>
        </p:nvPicPr>
        <p:blipFill>
          <a:blip r:embed="rId5"/>
          <a:stretch>
            <a:fillRect/>
          </a:stretch>
        </p:blipFill>
        <p:spPr>
          <a:xfrm>
            <a:off x="672875" y="3657600"/>
            <a:ext cx="1862560" cy="1854296"/>
          </a:xfrm>
          <a:prstGeom prst="rect">
            <a:avLst/>
          </a:prstGeom>
        </p:spPr>
      </p:pic>
      <p:sp>
        <p:nvSpPr>
          <p:cNvPr id="11" name="TextBox 10">
            <a:extLst>
              <a:ext uri="{FF2B5EF4-FFF2-40B4-BE49-F238E27FC236}">
                <a16:creationId xmlns:a16="http://schemas.microsoft.com/office/drawing/2014/main" id="{82B1D060-4663-F0B9-FFB4-9C4C860C478D}"/>
              </a:ext>
            </a:extLst>
          </p:cNvPr>
          <p:cNvSpPr txBox="1"/>
          <p:nvPr/>
        </p:nvSpPr>
        <p:spPr>
          <a:xfrm>
            <a:off x="672874" y="341924"/>
            <a:ext cx="11442700" cy="1077218"/>
          </a:xfrm>
          <a:prstGeom prst="rect">
            <a:avLst/>
          </a:prstGeom>
          <a:noFill/>
        </p:spPr>
        <p:txBody>
          <a:bodyPr wrap="square">
            <a:spAutoFit/>
          </a:bodyPr>
          <a:lstStyle/>
          <a:p>
            <a:r>
              <a:rPr lang="en-US" sz="3200" b="1" dirty="0">
                <a:solidFill>
                  <a:srgbClr val="FFFF00"/>
                </a:solidFill>
              </a:rPr>
              <a:t>Name and PAN of the political party to be furnished under Schedule 80GGC – 1 TO 6</a:t>
            </a:r>
            <a:endParaRPr lang="en-IN" sz="3200" b="1" dirty="0">
              <a:solidFill>
                <a:srgbClr val="FFFF00"/>
              </a:solidFill>
            </a:endParaRPr>
          </a:p>
        </p:txBody>
      </p:sp>
    </p:spTree>
    <p:extLst>
      <p:ext uri="{BB962C8B-B14F-4D97-AF65-F5344CB8AC3E}">
        <p14:creationId xmlns:p14="http://schemas.microsoft.com/office/powerpoint/2010/main" val="2081237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A00F085A-3F40-C597-4EE1-285BD09CE00E}"/>
            </a:ext>
          </a:extLst>
        </p:cNvPr>
        <p:cNvGrpSpPr/>
        <p:nvPr/>
      </p:nvGrpSpPr>
      <p:grpSpPr>
        <a:xfrm>
          <a:off x="0" y="0"/>
          <a:ext cx="0" cy="0"/>
          <a:chOff x="0" y="0"/>
          <a:chExt cx="0" cy="0"/>
        </a:xfrm>
      </p:grpSpPr>
    </p:spTree>
    <p:extLst>
      <p:ext uri="{BB962C8B-B14F-4D97-AF65-F5344CB8AC3E}">
        <p14:creationId xmlns:p14="http://schemas.microsoft.com/office/powerpoint/2010/main" val="3827040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3316A0DA-CBA2-726E-F2F2-095FBB751A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F0F21E-3232-126C-E191-F97613B0324D}"/>
              </a:ext>
            </a:extLst>
          </p:cNvPr>
          <p:cNvPicPr>
            <a:picLocks noChangeAspect="1"/>
          </p:cNvPicPr>
          <p:nvPr/>
        </p:nvPicPr>
        <p:blipFill>
          <a:blip r:embed="rId2"/>
          <a:stretch>
            <a:fillRect/>
          </a:stretch>
        </p:blipFill>
        <p:spPr>
          <a:xfrm>
            <a:off x="2060257" y="1690688"/>
            <a:ext cx="8071486" cy="4732059"/>
          </a:xfrm>
          <a:prstGeom prst="rect">
            <a:avLst/>
          </a:prstGeom>
        </p:spPr>
      </p:pic>
      <p:sp>
        <p:nvSpPr>
          <p:cNvPr id="4" name="Title 3">
            <a:extLst>
              <a:ext uri="{FF2B5EF4-FFF2-40B4-BE49-F238E27FC236}">
                <a16:creationId xmlns:a16="http://schemas.microsoft.com/office/drawing/2014/main" id="{357D619D-72B5-EAD9-F66C-B5CEBB9AE392}"/>
              </a:ext>
            </a:extLst>
          </p:cNvPr>
          <p:cNvSpPr>
            <a:spLocks noGrp="1"/>
          </p:cNvSpPr>
          <p:nvPr>
            <p:ph type="title"/>
          </p:nvPr>
        </p:nvSpPr>
        <p:spPr/>
        <p:txBody>
          <a:bodyPr/>
          <a:lstStyle/>
          <a:p>
            <a:pPr algn="ctr"/>
            <a:r>
              <a:rPr lang="en-US" dirty="0">
                <a:solidFill>
                  <a:srgbClr val="FFFF00"/>
                </a:solidFill>
              </a:rPr>
              <a:t>Schedule 80G seeks the IFSC and Transaction Reference Number</a:t>
            </a:r>
            <a:endParaRPr lang="en-IN" dirty="0">
              <a:solidFill>
                <a:srgbClr val="FFFF00"/>
              </a:solidFill>
            </a:endParaRPr>
          </a:p>
        </p:txBody>
      </p:sp>
    </p:spTree>
    <p:extLst>
      <p:ext uri="{BB962C8B-B14F-4D97-AF65-F5344CB8AC3E}">
        <p14:creationId xmlns:p14="http://schemas.microsoft.com/office/powerpoint/2010/main" val="108361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age">
            <a:extLst>
              <a:ext uri="{FF2B5EF4-FFF2-40B4-BE49-F238E27FC236}">
                <a16:creationId xmlns:a16="http://schemas.microsoft.com/office/drawing/2014/main" id="{15D8A25B-075E-604D-F86B-6BA725E20C57}"/>
              </a:ext>
            </a:extLst>
          </p:cNvPr>
          <p:cNvPicPr>
            <a:picLocks noChangeAspect="1"/>
          </p:cNvPicPr>
          <p:nvPr/>
        </p:nvPicPr>
        <p:blipFill>
          <a:blip r:embed="rId2"/>
          <a:stretch>
            <a:fillRect/>
          </a:stretch>
        </p:blipFill>
        <p:spPr>
          <a:xfrm>
            <a:off x="3521528" y="858157"/>
            <a:ext cx="5148943" cy="5148943"/>
          </a:xfrm>
          <a:prstGeom prst="rect">
            <a:avLst/>
          </a:prstGeom>
        </p:spPr>
      </p:pic>
    </p:spTree>
    <p:extLst>
      <p:ext uri="{BB962C8B-B14F-4D97-AF65-F5344CB8AC3E}">
        <p14:creationId xmlns:p14="http://schemas.microsoft.com/office/powerpoint/2010/main" val="218461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13C47D5F-5FAE-CF7E-BAF5-231CD629EC03}"/>
            </a:ext>
          </a:extLst>
        </p:cNvPr>
        <p:cNvGrpSpPr/>
        <p:nvPr/>
      </p:nvGrpSpPr>
      <p:grpSpPr>
        <a:xfrm>
          <a:off x="0" y="0"/>
          <a:ext cx="0" cy="0"/>
          <a:chOff x="0" y="0"/>
          <a:chExt cx="0" cy="0"/>
        </a:xfrm>
      </p:grpSpPr>
    </p:spTree>
    <p:extLst>
      <p:ext uri="{BB962C8B-B14F-4D97-AF65-F5344CB8AC3E}">
        <p14:creationId xmlns:p14="http://schemas.microsoft.com/office/powerpoint/2010/main" val="5460195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97BEC9F4-5148-F8C9-7533-DDF1C9E541D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F3666A-8A71-C4C9-6D86-A15AC95E6249}"/>
              </a:ext>
            </a:extLst>
          </p:cNvPr>
          <p:cNvPicPr>
            <a:picLocks noChangeAspect="1"/>
          </p:cNvPicPr>
          <p:nvPr/>
        </p:nvPicPr>
        <p:blipFill>
          <a:blip r:embed="rId2"/>
          <a:stretch>
            <a:fillRect/>
          </a:stretch>
        </p:blipFill>
        <p:spPr>
          <a:xfrm>
            <a:off x="3412243" y="1826684"/>
            <a:ext cx="8407832" cy="1733639"/>
          </a:xfrm>
          <a:prstGeom prst="rect">
            <a:avLst/>
          </a:prstGeom>
        </p:spPr>
      </p:pic>
      <p:pic>
        <p:nvPicPr>
          <p:cNvPr id="7" name="Picture 6">
            <a:extLst>
              <a:ext uri="{FF2B5EF4-FFF2-40B4-BE49-F238E27FC236}">
                <a16:creationId xmlns:a16="http://schemas.microsoft.com/office/drawing/2014/main" id="{0FDEBAC2-6143-D4DD-2456-1D25ADD9AB39}"/>
              </a:ext>
            </a:extLst>
          </p:cNvPr>
          <p:cNvPicPr>
            <a:picLocks noChangeAspect="1"/>
          </p:cNvPicPr>
          <p:nvPr/>
        </p:nvPicPr>
        <p:blipFill>
          <a:blip r:embed="rId3"/>
          <a:stretch>
            <a:fillRect/>
          </a:stretch>
        </p:blipFill>
        <p:spPr>
          <a:xfrm>
            <a:off x="3361925" y="3954293"/>
            <a:ext cx="8508467" cy="2429214"/>
          </a:xfrm>
          <a:prstGeom prst="rect">
            <a:avLst/>
          </a:prstGeom>
        </p:spPr>
      </p:pic>
      <p:sp>
        <p:nvSpPr>
          <p:cNvPr id="9" name="TextBox 8">
            <a:extLst>
              <a:ext uri="{FF2B5EF4-FFF2-40B4-BE49-F238E27FC236}">
                <a16:creationId xmlns:a16="http://schemas.microsoft.com/office/drawing/2014/main" id="{060A4B69-17E0-6C40-D101-9FDE928AEBCF}"/>
              </a:ext>
            </a:extLst>
          </p:cNvPr>
          <p:cNvSpPr txBox="1"/>
          <p:nvPr/>
        </p:nvSpPr>
        <p:spPr>
          <a:xfrm>
            <a:off x="1806823" y="232385"/>
            <a:ext cx="9595317" cy="1200329"/>
          </a:xfrm>
          <a:prstGeom prst="rect">
            <a:avLst/>
          </a:prstGeom>
          <a:noFill/>
        </p:spPr>
        <p:txBody>
          <a:bodyPr wrap="square">
            <a:spAutoFit/>
          </a:bodyPr>
          <a:lstStyle/>
          <a:p>
            <a:r>
              <a:rPr lang="en-US" sz="3600" dirty="0">
                <a:solidFill>
                  <a:srgbClr val="FFFF00"/>
                </a:solidFill>
              </a:rPr>
              <a:t>Disclosure of the authority to whom the report is submitted by the political party – ITR 7</a:t>
            </a:r>
            <a:endParaRPr lang="en-IN" sz="3600" dirty="0">
              <a:solidFill>
                <a:srgbClr val="FFFF00"/>
              </a:solidFill>
            </a:endParaRPr>
          </a:p>
        </p:txBody>
      </p:sp>
      <p:pic>
        <p:nvPicPr>
          <p:cNvPr id="10" name="Picture 9">
            <a:extLst>
              <a:ext uri="{FF2B5EF4-FFF2-40B4-BE49-F238E27FC236}">
                <a16:creationId xmlns:a16="http://schemas.microsoft.com/office/drawing/2014/main" id="{290805D4-EE9E-0D94-970D-63F2019DD830}"/>
              </a:ext>
            </a:extLst>
          </p:cNvPr>
          <p:cNvPicPr>
            <a:picLocks noChangeAspect="1"/>
          </p:cNvPicPr>
          <p:nvPr/>
        </p:nvPicPr>
        <p:blipFill>
          <a:blip r:embed="rId4"/>
          <a:stretch>
            <a:fillRect/>
          </a:stretch>
        </p:blipFill>
        <p:spPr>
          <a:xfrm>
            <a:off x="1256534" y="1826684"/>
            <a:ext cx="1862561" cy="1733638"/>
          </a:xfrm>
          <a:prstGeom prst="rect">
            <a:avLst/>
          </a:prstGeom>
        </p:spPr>
      </p:pic>
      <p:pic>
        <p:nvPicPr>
          <p:cNvPr id="11" name="Picture 10">
            <a:extLst>
              <a:ext uri="{FF2B5EF4-FFF2-40B4-BE49-F238E27FC236}">
                <a16:creationId xmlns:a16="http://schemas.microsoft.com/office/drawing/2014/main" id="{0B37FFCC-08F4-C4B6-A50A-9577DE5D0972}"/>
              </a:ext>
            </a:extLst>
          </p:cNvPr>
          <p:cNvPicPr>
            <a:picLocks noChangeAspect="1"/>
          </p:cNvPicPr>
          <p:nvPr/>
        </p:nvPicPr>
        <p:blipFill>
          <a:blip r:embed="rId5"/>
          <a:stretch>
            <a:fillRect/>
          </a:stretch>
        </p:blipFill>
        <p:spPr>
          <a:xfrm>
            <a:off x="1256534" y="3954293"/>
            <a:ext cx="1862560" cy="2429214"/>
          </a:xfrm>
          <a:prstGeom prst="rect">
            <a:avLst/>
          </a:prstGeom>
        </p:spPr>
      </p:pic>
    </p:spTree>
    <p:extLst>
      <p:ext uri="{BB962C8B-B14F-4D97-AF65-F5344CB8AC3E}">
        <p14:creationId xmlns:p14="http://schemas.microsoft.com/office/powerpoint/2010/main" val="909022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7F7FE2A2-8B75-734E-23A8-7C95F21B3960}"/>
            </a:ext>
          </a:extLst>
        </p:cNvPr>
        <p:cNvGrpSpPr/>
        <p:nvPr/>
      </p:nvGrpSpPr>
      <p:grpSpPr>
        <a:xfrm>
          <a:off x="0" y="0"/>
          <a:ext cx="0" cy="0"/>
          <a:chOff x="0" y="0"/>
          <a:chExt cx="0" cy="0"/>
        </a:xfrm>
      </p:grpSpPr>
    </p:spTree>
    <p:extLst>
      <p:ext uri="{BB962C8B-B14F-4D97-AF65-F5344CB8AC3E}">
        <p14:creationId xmlns:p14="http://schemas.microsoft.com/office/powerpoint/2010/main" val="33391149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9C7A3-912B-DF17-F91B-56F0F88684A3}"/>
              </a:ext>
            </a:extLst>
          </p:cNvPr>
          <p:cNvPicPr>
            <a:picLocks noChangeAspect="1"/>
          </p:cNvPicPr>
          <p:nvPr/>
        </p:nvPicPr>
        <p:blipFill>
          <a:blip r:embed="rId2"/>
          <a:stretch>
            <a:fillRect/>
          </a:stretch>
        </p:blipFill>
        <p:spPr>
          <a:xfrm>
            <a:off x="1193797" y="1630497"/>
            <a:ext cx="4540483" cy="4869456"/>
          </a:xfrm>
          <a:prstGeom prst="rect">
            <a:avLst/>
          </a:prstGeom>
        </p:spPr>
      </p:pic>
      <p:pic>
        <p:nvPicPr>
          <p:cNvPr id="5" name="Picture 4">
            <a:extLst>
              <a:ext uri="{FF2B5EF4-FFF2-40B4-BE49-F238E27FC236}">
                <a16:creationId xmlns:a16="http://schemas.microsoft.com/office/drawing/2014/main" id="{FA073E8F-E9D1-C910-8E30-8A49190ECC84}"/>
              </a:ext>
            </a:extLst>
          </p:cNvPr>
          <p:cNvPicPr>
            <a:picLocks noChangeAspect="1"/>
          </p:cNvPicPr>
          <p:nvPr/>
        </p:nvPicPr>
        <p:blipFill>
          <a:blip r:embed="rId3"/>
          <a:stretch>
            <a:fillRect/>
          </a:stretch>
        </p:blipFill>
        <p:spPr>
          <a:xfrm>
            <a:off x="6015209" y="1630496"/>
            <a:ext cx="5967470" cy="4869456"/>
          </a:xfrm>
          <a:prstGeom prst="rect">
            <a:avLst/>
          </a:prstGeom>
        </p:spPr>
      </p:pic>
      <p:sp>
        <p:nvSpPr>
          <p:cNvPr id="7" name="TextBox 6">
            <a:extLst>
              <a:ext uri="{FF2B5EF4-FFF2-40B4-BE49-F238E27FC236}">
                <a16:creationId xmlns:a16="http://schemas.microsoft.com/office/drawing/2014/main" id="{302EA63D-6308-A27D-703D-BFCF29CBD2ED}"/>
              </a:ext>
            </a:extLst>
          </p:cNvPr>
          <p:cNvSpPr txBox="1"/>
          <p:nvPr/>
        </p:nvSpPr>
        <p:spPr>
          <a:xfrm>
            <a:off x="1193797" y="358047"/>
            <a:ext cx="10788882" cy="1077218"/>
          </a:xfrm>
          <a:prstGeom prst="rect">
            <a:avLst/>
          </a:prstGeom>
          <a:noFill/>
        </p:spPr>
        <p:txBody>
          <a:bodyPr wrap="square">
            <a:spAutoFit/>
          </a:bodyPr>
          <a:lstStyle/>
          <a:p>
            <a:pPr algn="ctr"/>
            <a:r>
              <a:rPr lang="en-US" sz="3200" dirty="0">
                <a:solidFill>
                  <a:srgbClr val="FFFF00"/>
                </a:solidFill>
              </a:rPr>
              <a:t>ITR 4 - </a:t>
            </a:r>
            <a:r>
              <a:rPr lang="en-US" sz="3200" dirty="0" err="1">
                <a:solidFill>
                  <a:srgbClr val="FFFF00"/>
                </a:solidFill>
              </a:rPr>
              <a:t>Assessees</a:t>
            </a:r>
            <a:r>
              <a:rPr lang="en-US" sz="3200" dirty="0">
                <a:solidFill>
                  <a:srgbClr val="FFFF00"/>
                </a:solidFill>
              </a:rPr>
              <a:t> opting for the presumptive tax scheme are required to disclose the investment made by them</a:t>
            </a:r>
            <a:endParaRPr lang="en-IN" sz="3200" dirty="0">
              <a:solidFill>
                <a:srgbClr val="FFFF00"/>
              </a:solidFill>
            </a:endParaRPr>
          </a:p>
        </p:txBody>
      </p:sp>
    </p:spTree>
    <p:extLst>
      <p:ext uri="{BB962C8B-B14F-4D97-AF65-F5344CB8AC3E}">
        <p14:creationId xmlns:p14="http://schemas.microsoft.com/office/powerpoint/2010/main" val="444578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3CF5C5B-184F-94E3-0584-0D6601FF71CD}"/>
            </a:ext>
          </a:extLst>
        </p:cNvPr>
        <p:cNvGrpSpPr/>
        <p:nvPr/>
      </p:nvGrpSpPr>
      <p:grpSpPr>
        <a:xfrm>
          <a:off x="0" y="0"/>
          <a:ext cx="0" cy="0"/>
          <a:chOff x="0" y="0"/>
          <a:chExt cx="0" cy="0"/>
        </a:xfrm>
      </p:grpSpPr>
    </p:spTree>
    <p:extLst>
      <p:ext uri="{BB962C8B-B14F-4D97-AF65-F5344CB8AC3E}">
        <p14:creationId xmlns:p14="http://schemas.microsoft.com/office/powerpoint/2010/main" val="10819408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a:extLst>
            <a:ext uri="{FF2B5EF4-FFF2-40B4-BE49-F238E27FC236}">
              <a16:creationId xmlns:a16="http://schemas.microsoft.com/office/drawing/2014/main" id="{EA476C85-A8D5-879F-FAAC-A5D917C8F0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E2B4EF-B066-4F0B-02AD-AC2A89AC5FBF}"/>
              </a:ext>
            </a:extLst>
          </p:cNvPr>
          <p:cNvPicPr>
            <a:picLocks noChangeAspect="1"/>
          </p:cNvPicPr>
          <p:nvPr/>
        </p:nvPicPr>
        <p:blipFill>
          <a:blip r:embed="rId2"/>
          <a:stretch>
            <a:fillRect/>
          </a:stretch>
        </p:blipFill>
        <p:spPr>
          <a:xfrm>
            <a:off x="2575346" y="1288973"/>
            <a:ext cx="8903158" cy="2712905"/>
          </a:xfrm>
          <a:prstGeom prst="rect">
            <a:avLst/>
          </a:prstGeom>
        </p:spPr>
      </p:pic>
      <p:pic>
        <p:nvPicPr>
          <p:cNvPr id="6" name="Picture 5">
            <a:extLst>
              <a:ext uri="{FF2B5EF4-FFF2-40B4-BE49-F238E27FC236}">
                <a16:creationId xmlns:a16="http://schemas.microsoft.com/office/drawing/2014/main" id="{26E1D295-7B26-8882-05DD-B40E1B603309}"/>
              </a:ext>
            </a:extLst>
          </p:cNvPr>
          <p:cNvPicPr>
            <a:picLocks noChangeAspect="1"/>
          </p:cNvPicPr>
          <p:nvPr/>
        </p:nvPicPr>
        <p:blipFill>
          <a:blip r:embed="rId3"/>
          <a:stretch>
            <a:fillRect/>
          </a:stretch>
        </p:blipFill>
        <p:spPr>
          <a:xfrm>
            <a:off x="375184" y="1288973"/>
            <a:ext cx="1862561" cy="2712905"/>
          </a:xfrm>
          <a:prstGeom prst="rect">
            <a:avLst/>
          </a:prstGeom>
        </p:spPr>
      </p:pic>
      <p:pic>
        <p:nvPicPr>
          <p:cNvPr id="7" name="Picture 6">
            <a:extLst>
              <a:ext uri="{FF2B5EF4-FFF2-40B4-BE49-F238E27FC236}">
                <a16:creationId xmlns:a16="http://schemas.microsoft.com/office/drawing/2014/main" id="{9CF46AA0-49FF-B3CE-586A-05C441CD1821}"/>
              </a:ext>
            </a:extLst>
          </p:cNvPr>
          <p:cNvPicPr>
            <a:picLocks noChangeAspect="1"/>
          </p:cNvPicPr>
          <p:nvPr/>
        </p:nvPicPr>
        <p:blipFill>
          <a:blip r:embed="rId4"/>
          <a:stretch>
            <a:fillRect/>
          </a:stretch>
        </p:blipFill>
        <p:spPr>
          <a:xfrm>
            <a:off x="375184" y="4174630"/>
            <a:ext cx="1862560" cy="2429214"/>
          </a:xfrm>
          <a:prstGeom prst="rect">
            <a:avLst/>
          </a:prstGeom>
        </p:spPr>
      </p:pic>
      <p:pic>
        <p:nvPicPr>
          <p:cNvPr id="9" name="Picture 8">
            <a:extLst>
              <a:ext uri="{FF2B5EF4-FFF2-40B4-BE49-F238E27FC236}">
                <a16:creationId xmlns:a16="http://schemas.microsoft.com/office/drawing/2014/main" id="{5567D6DC-6639-BA8A-B35C-86276340412C}"/>
              </a:ext>
            </a:extLst>
          </p:cNvPr>
          <p:cNvPicPr>
            <a:picLocks noChangeAspect="1"/>
          </p:cNvPicPr>
          <p:nvPr/>
        </p:nvPicPr>
        <p:blipFill>
          <a:blip r:embed="rId5"/>
          <a:stretch>
            <a:fillRect/>
          </a:stretch>
        </p:blipFill>
        <p:spPr>
          <a:xfrm>
            <a:off x="2533879" y="4174631"/>
            <a:ext cx="8986092" cy="2429214"/>
          </a:xfrm>
          <a:prstGeom prst="rect">
            <a:avLst/>
          </a:prstGeom>
        </p:spPr>
      </p:pic>
      <p:sp>
        <p:nvSpPr>
          <p:cNvPr id="10" name="Title 9">
            <a:extLst>
              <a:ext uri="{FF2B5EF4-FFF2-40B4-BE49-F238E27FC236}">
                <a16:creationId xmlns:a16="http://schemas.microsoft.com/office/drawing/2014/main" id="{81A0910E-1C22-8364-67B3-F837570005FA}"/>
              </a:ext>
            </a:extLst>
          </p:cNvPr>
          <p:cNvSpPr>
            <a:spLocks noGrp="1"/>
          </p:cNvSpPr>
          <p:nvPr>
            <p:ph type="title"/>
          </p:nvPr>
        </p:nvSpPr>
        <p:spPr>
          <a:xfrm>
            <a:off x="540745" y="18255"/>
            <a:ext cx="10515600" cy="1097965"/>
          </a:xfrm>
        </p:spPr>
        <p:txBody>
          <a:bodyPr>
            <a:normAutofit fontScale="90000"/>
          </a:bodyPr>
          <a:lstStyle/>
          <a:p>
            <a:r>
              <a:rPr lang="en-IN" b="1" dirty="0">
                <a:solidFill>
                  <a:srgbClr val="FFFF00"/>
                </a:solidFill>
              </a:rPr>
              <a:t>Validity period of registration obtained under other laws – ITR 7</a:t>
            </a:r>
            <a:endParaRPr lang="en-IN" dirty="0">
              <a:solidFill>
                <a:srgbClr val="FFFF00"/>
              </a:solidFill>
            </a:endParaRPr>
          </a:p>
        </p:txBody>
      </p:sp>
      <p:sp>
        <p:nvSpPr>
          <p:cNvPr id="11" name="Content Placeholder 10">
            <a:extLst>
              <a:ext uri="{FF2B5EF4-FFF2-40B4-BE49-F238E27FC236}">
                <a16:creationId xmlns:a16="http://schemas.microsoft.com/office/drawing/2014/main" id="{319D3131-8B37-14B1-AA00-D672831C3D72}"/>
              </a:ext>
            </a:extLst>
          </p:cNvPr>
          <p:cNvSpPr>
            <a:spLocks noGrp="1"/>
          </p:cNvSpPr>
          <p:nvPr>
            <p:ph idx="1"/>
          </p:nvPr>
        </p:nvSpPr>
        <p:spPr/>
        <p:txBody>
          <a:bodyPr/>
          <a:lstStyle/>
          <a:p>
            <a:endParaRPr lang="en-IN" dirty="0"/>
          </a:p>
        </p:txBody>
      </p:sp>
    </p:spTree>
    <p:extLst>
      <p:ext uri="{BB962C8B-B14F-4D97-AF65-F5344CB8AC3E}">
        <p14:creationId xmlns:p14="http://schemas.microsoft.com/office/powerpoint/2010/main" val="2107225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219498-D544-41AC-98FE-8F956EF66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00DBFC-17A9-4E0A-AEE2-A49F9AEEF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6B8285F-C56A-2E07-2486-D1C3C79554F6}"/>
              </a:ext>
            </a:extLst>
          </p:cNvPr>
          <p:cNvSpPr>
            <a:spLocks noGrp="1"/>
          </p:cNvSpPr>
          <p:nvPr>
            <p:ph type="title"/>
          </p:nvPr>
        </p:nvSpPr>
        <p:spPr>
          <a:xfrm>
            <a:off x="804672" y="4267832"/>
            <a:ext cx="4805996" cy="1297115"/>
          </a:xfrm>
        </p:spPr>
        <p:txBody>
          <a:bodyPr vert="horz" lIns="91440" tIns="45720" rIns="91440" bIns="45720" rtlCol="0" anchor="t">
            <a:normAutofit/>
          </a:bodyPr>
          <a:lstStyle/>
          <a:p>
            <a:r>
              <a:rPr lang="en-US" sz="7200" kern="1200" dirty="0">
                <a:solidFill>
                  <a:schemeClr val="tx2"/>
                </a:solidFill>
                <a:latin typeface="+mj-lt"/>
                <a:ea typeface="+mj-ea"/>
                <a:cs typeface="+mj-cs"/>
              </a:rPr>
              <a:t>Thank you</a:t>
            </a:r>
          </a:p>
        </p:txBody>
      </p:sp>
      <p:sp>
        <p:nvSpPr>
          <p:cNvPr id="5" name="Text Placeholder 4">
            <a:extLst>
              <a:ext uri="{FF2B5EF4-FFF2-40B4-BE49-F238E27FC236}">
                <a16:creationId xmlns:a16="http://schemas.microsoft.com/office/drawing/2014/main" id="{A073DDD4-0144-B6D6-8EAD-7B1752AAD0D6}"/>
              </a:ext>
            </a:extLst>
          </p:cNvPr>
          <p:cNvSpPr>
            <a:spLocks noGrp="1"/>
          </p:cNvSpPr>
          <p:nvPr>
            <p:ph type="body" idx="1"/>
          </p:nvPr>
        </p:nvSpPr>
        <p:spPr>
          <a:xfrm>
            <a:off x="804672" y="3428999"/>
            <a:ext cx="4805691" cy="838831"/>
          </a:xfrm>
        </p:spPr>
        <p:txBody>
          <a:bodyPr vert="horz" lIns="91440" tIns="45720" rIns="91440" bIns="45720" rtlCol="0" anchor="b">
            <a:normAutofit/>
          </a:bodyPr>
          <a:lstStyle/>
          <a:p>
            <a:endParaRPr lang="en-US" sz="2000" kern="1200">
              <a:solidFill>
                <a:schemeClr val="tx2"/>
              </a:solidFill>
              <a:latin typeface="+mn-lt"/>
              <a:ea typeface="+mn-ea"/>
              <a:cs typeface="+mn-cs"/>
            </a:endParaRPr>
          </a:p>
        </p:txBody>
      </p:sp>
      <p:grpSp>
        <p:nvGrpSpPr>
          <p:cNvPr id="16" name="Group 15">
            <a:extLst>
              <a:ext uri="{FF2B5EF4-FFF2-40B4-BE49-F238E27FC236}">
                <a16:creationId xmlns:a16="http://schemas.microsoft.com/office/drawing/2014/main" id="{D74613BB-817C-4C4F-8A24-4936F2F064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023" y="52996"/>
            <a:ext cx="6093363" cy="6805005"/>
            <a:chOff x="6101023" y="52996"/>
            <a:chExt cx="6093363" cy="6805005"/>
          </a:xfrm>
        </p:grpSpPr>
        <p:sp>
          <p:nvSpPr>
            <p:cNvPr id="17" name="Freeform: Shape 16">
              <a:extLst>
                <a:ext uri="{FF2B5EF4-FFF2-40B4-BE49-F238E27FC236}">
                  <a16:creationId xmlns:a16="http://schemas.microsoft.com/office/drawing/2014/main" id="{926C820D-9A01-44F0-AE18-C2DAB089B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3517682 w 5890490"/>
                <a:gd name="connsiteY0" fmla="*/ 0 h 6578439"/>
                <a:gd name="connsiteX1" fmla="*/ 5849513 w 5890490"/>
                <a:gd name="connsiteY1" fmla="*/ 841730 h 6578439"/>
                <a:gd name="connsiteX2" fmla="*/ 5890490 w 5890490"/>
                <a:gd name="connsiteY2" fmla="*/ 879060 h 6578439"/>
                <a:gd name="connsiteX3" fmla="*/ 5890490 w 5890490"/>
                <a:gd name="connsiteY3" fmla="*/ 1816052 h 6578439"/>
                <a:gd name="connsiteX4" fmla="*/ 5856961 w 5890490"/>
                <a:gd name="connsiteY4" fmla="*/ 1771023 h 6578439"/>
                <a:gd name="connsiteX5" fmla="*/ 5655397 w 5890490"/>
                <a:gd name="connsiteY5" fmla="*/ 1548813 h 6578439"/>
                <a:gd name="connsiteX6" fmla="*/ 3517682 w 5890490"/>
                <a:gd name="connsiteY6" fmla="*/ 658717 h 6578439"/>
                <a:gd name="connsiteX7" fmla="*/ 2395696 w 5890490"/>
                <a:gd name="connsiteY7" fmla="*/ 850721 h 6578439"/>
                <a:gd name="connsiteX8" fmla="*/ 1519955 w 5890490"/>
                <a:gd name="connsiteY8" fmla="*/ 1450441 h 6578439"/>
                <a:gd name="connsiteX9" fmla="*/ 1223630 w 5890490"/>
                <a:gd name="connsiteY9" fmla="*/ 1841430 h 6578439"/>
                <a:gd name="connsiteX10" fmla="*/ 1075857 w 5890490"/>
                <a:gd name="connsiteY10" fmla="*/ 2329343 h 6578439"/>
                <a:gd name="connsiteX11" fmla="*/ 731010 w 5890490"/>
                <a:gd name="connsiteY11" fmla="*/ 3483744 h 6578439"/>
                <a:gd name="connsiteX12" fmla="*/ 741000 w 5890490"/>
                <a:gd name="connsiteY12" fmla="*/ 4479719 h 6578439"/>
                <a:gd name="connsiteX13" fmla="*/ 1315615 w 5890490"/>
                <a:gd name="connsiteY13" fmla="*/ 5443827 h 6578439"/>
                <a:gd name="connsiteX14" fmla="*/ 2277503 w 5890490"/>
                <a:gd name="connsiteY14" fmla="*/ 6259386 h 6578439"/>
                <a:gd name="connsiteX15" fmla="*/ 3439448 w 5890490"/>
                <a:gd name="connsiteY15" fmla="*/ 6551739 h 6578439"/>
                <a:gd name="connsiteX16" fmla="*/ 4408732 w 5890490"/>
                <a:gd name="connsiteY16" fmla="*/ 6255172 h 6578439"/>
                <a:gd name="connsiteX17" fmla="*/ 5343243 w 5890490"/>
                <a:gd name="connsiteY17" fmla="*/ 5442509 h 6578439"/>
                <a:gd name="connsiteX18" fmla="*/ 5745566 w 5890490"/>
                <a:gd name="connsiteY18" fmla="*/ 5056656 h 6578439"/>
                <a:gd name="connsiteX19" fmla="*/ 5890490 w 5890490"/>
                <a:gd name="connsiteY19" fmla="*/ 4920880 h 6578439"/>
                <a:gd name="connsiteX20" fmla="*/ 5890490 w 5890490"/>
                <a:gd name="connsiteY20" fmla="*/ 5821966 h 6578439"/>
                <a:gd name="connsiteX21" fmla="*/ 5802002 w 5890490"/>
                <a:gd name="connsiteY21" fmla="*/ 5907904 h 6578439"/>
                <a:gd name="connsiteX22" fmla="*/ 5294358 w 5890490"/>
                <a:gd name="connsiteY22" fmla="*/ 6397505 h 6578439"/>
                <a:gd name="connsiteX23" fmla="*/ 5077178 w 5890490"/>
                <a:gd name="connsiteY23" fmla="*/ 6578439 h 6578439"/>
                <a:gd name="connsiteX24" fmla="*/ 1567290 w 5890490"/>
                <a:gd name="connsiteY24" fmla="*/ 6578439 h 6578439"/>
                <a:gd name="connsiteX25" fmla="*/ 1508588 w 5890490"/>
                <a:gd name="connsiteY25" fmla="*/ 6535186 h 6578439"/>
                <a:gd name="connsiteX26" fmla="*/ 826498 w 5890490"/>
                <a:gd name="connsiteY26" fmla="*/ 5876034 h 6578439"/>
                <a:gd name="connsiteX27" fmla="*/ 122403 w 5890490"/>
                <a:gd name="connsiteY27" fmla="*/ 3255655 h 6578439"/>
                <a:gd name="connsiteX28" fmla="*/ 1061197 w 5890490"/>
                <a:gd name="connsiteY28" fmla="*/ 984650 h 6578439"/>
                <a:gd name="connsiteX29" fmla="*/ 3517682 w 5890490"/>
                <a:gd name="connsiteY29"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90490" h="6578439">
                  <a:moveTo>
                    <a:pt x="3517682" y="0"/>
                  </a:moveTo>
                  <a:cubicBezTo>
                    <a:pt x="4402016" y="0"/>
                    <a:pt x="5213741" y="315483"/>
                    <a:pt x="5849513" y="841730"/>
                  </a:cubicBezTo>
                  <a:lnTo>
                    <a:pt x="5890490" y="879060"/>
                  </a:lnTo>
                  <a:lnTo>
                    <a:pt x="5890490" y="1816052"/>
                  </a:lnTo>
                  <a:lnTo>
                    <a:pt x="5856961" y="1771023"/>
                  </a:lnTo>
                  <a:cubicBezTo>
                    <a:pt x="5793650" y="1694076"/>
                    <a:pt x="5726429" y="1619959"/>
                    <a:pt x="5655397" y="1548813"/>
                  </a:cubicBezTo>
                  <a:cubicBezTo>
                    <a:pt x="5082208" y="974906"/>
                    <a:pt x="4322973" y="658717"/>
                    <a:pt x="3517682" y="658717"/>
                  </a:cubicBezTo>
                  <a:cubicBezTo>
                    <a:pt x="3085520" y="658717"/>
                    <a:pt x="2718488" y="721533"/>
                    <a:pt x="2395696" y="850721"/>
                  </a:cubicBezTo>
                  <a:cubicBezTo>
                    <a:pt x="2079132" y="977407"/>
                    <a:pt x="1792668" y="1173626"/>
                    <a:pt x="1519955" y="1450441"/>
                  </a:cubicBezTo>
                  <a:cubicBezTo>
                    <a:pt x="1330275" y="1642840"/>
                    <a:pt x="1263719" y="1756094"/>
                    <a:pt x="1223630" y="1841430"/>
                  </a:cubicBezTo>
                  <a:cubicBezTo>
                    <a:pt x="1166545" y="1962981"/>
                    <a:pt x="1128532" y="2116663"/>
                    <a:pt x="1075857" y="2329343"/>
                  </a:cubicBezTo>
                  <a:cubicBezTo>
                    <a:pt x="1008652" y="2601153"/>
                    <a:pt x="916537" y="2973574"/>
                    <a:pt x="731010" y="3483744"/>
                  </a:cubicBezTo>
                  <a:cubicBezTo>
                    <a:pt x="617488" y="3795981"/>
                    <a:pt x="620731" y="4121653"/>
                    <a:pt x="741000" y="4479719"/>
                  </a:cubicBezTo>
                  <a:cubicBezTo>
                    <a:pt x="847257" y="4796172"/>
                    <a:pt x="1045888" y="5129481"/>
                    <a:pt x="1315615" y="5443827"/>
                  </a:cubicBezTo>
                  <a:cubicBezTo>
                    <a:pt x="1630753" y="5810980"/>
                    <a:pt x="1945371" y="6077784"/>
                    <a:pt x="2277503" y="6259386"/>
                  </a:cubicBezTo>
                  <a:cubicBezTo>
                    <a:pt x="2637530" y="6456133"/>
                    <a:pt x="3017536" y="6551739"/>
                    <a:pt x="3439448" y="6551739"/>
                  </a:cubicBezTo>
                  <a:cubicBezTo>
                    <a:pt x="3781571" y="6551739"/>
                    <a:pt x="4089573" y="6457449"/>
                    <a:pt x="4408732" y="6255172"/>
                  </a:cubicBezTo>
                  <a:cubicBezTo>
                    <a:pt x="4738010" y="6046310"/>
                    <a:pt x="5050941" y="5739207"/>
                    <a:pt x="5343243" y="5442509"/>
                  </a:cubicBezTo>
                  <a:cubicBezTo>
                    <a:pt x="5479860" y="5303970"/>
                    <a:pt x="5614918" y="5178206"/>
                    <a:pt x="5745566" y="5056656"/>
                  </a:cubicBezTo>
                  <a:lnTo>
                    <a:pt x="5890490" y="4920880"/>
                  </a:lnTo>
                  <a:lnTo>
                    <a:pt x="5890490" y="5821966"/>
                  </a:lnTo>
                  <a:lnTo>
                    <a:pt x="5802002"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58B604F-996E-4349-B131-E04ED285D8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5"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5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27CCEAF3-651B-4605-AE58-F96E227036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3"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flip="none" rotWithShape="1">
              <a:gsLst>
                <a:gs pos="2000">
                  <a:schemeClr val="bg1"/>
                </a:gs>
                <a:gs pos="16000">
                  <a:schemeClr val="accent6">
                    <a:alpha val="10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ED519330-E5F1-4248-B58C-1AA0D9E6DA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01024"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flip="none" rotWithShape="1">
              <a:gsLst>
                <a:gs pos="2000">
                  <a:schemeClr val="bg1">
                    <a:alpha val="10000"/>
                  </a:schemeClr>
                </a:gs>
                <a:gs pos="16000">
                  <a:schemeClr val="accent6">
                    <a:alpha val="5000"/>
                  </a:schemeClr>
                </a:gs>
                <a:gs pos="100000">
                  <a:schemeClr val="bg1">
                    <a:alpha val="10000"/>
                  </a:schemeClr>
                </a:gs>
                <a:gs pos="85000">
                  <a:schemeClr val="accent1">
                    <a:alpha val="1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Graphic 8" descr="Smiling Face with No Fill">
            <a:extLst>
              <a:ext uri="{FF2B5EF4-FFF2-40B4-BE49-F238E27FC236}">
                <a16:creationId xmlns:a16="http://schemas.microsoft.com/office/drawing/2014/main" id="{0A3EA001-BB85-A48F-474D-BE0273C5DED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729652" y="1859078"/>
            <a:ext cx="3821102" cy="3821102"/>
          </a:xfrm>
          <a:prstGeom prst="rect">
            <a:avLst/>
          </a:prstGeom>
          <a:ln>
            <a:noFill/>
          </a:ln>
        </p:spPr>
      </p:pic>
    </p:spTree>
    <p:extLst>
      <p:ext uri="{BB962C8B-B14F-4D97-AF65-F5344CB8AC3E}">
        <p14:creationId xmlns:p14="http://schemas.microsoft.com/office/powerpoint/2010/main" val="6625007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A536AB-AC1E-B47A-12BB-763EC657FFD4}"/>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3937792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D47D3-DAFE-E145-5044-66408EE08CC4}"/>
              </a:ext>
            </a:extLst>
          </p:cNvPr>
          <p:cNvPicPr>
            <a:picLocks noChangeAspect="1"/>
          </p:cNvPicPr>
          <p:nvPr/>
        </p:nvPicPr>
        <p:blipFill>
          <a:blip r:embed="rId2"/>
          <a:stretch>
            <a:fillRect/>
          </a:stretch>
        </p:blipFill>
        <p:spPr>
          <a:xfrm>
            <a:off x="0" y="0"/>
            <a:ext cx="12344400" cy="6858000"/>
          </a:xfrm>
          <a:prstGeom prst="rect">
            <a:avLst/>
          </a:prstGeom>
        </p:spPr>
      </p:pic>
    </p:spTree>
    <p:extLst>
      <p:ext uri="{BB962C8B-B14F-4D97-AF65-F5344CB8AC3E}">
        <p14:creationId xmlns:p14="http://schemas.microsoft.com/office/powerpoint/2010/main" val="2047628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46EB17-DF1D-2500-61FF-D112E9DB3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5788" y="66102"/>
            <a:ext cx="6600423" cy="6858000"/>
          </a:xfrm>
          <a:prstGeom prst="rect">
            <a:avLst/>
          </a:prstGeom>
        </p:spPr>
      </p:pic>
    </p:spTree>
    <p:extLst>
      <p:ext uri="{BB962C8B-B14F-4D97-AF65-F5344CB8AC3E}">
        <p14:creationId xmlns:p14="http://schemas.microsoft.com/office/powerpoint/2010/main" val="3728074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A3A1F626-72B9-436A-ACD1-1A6C243325A3}">
  <we:reference id="wa200010001" version="1.0.0.1" store="en-US" storeType="OMEX"/>
  <we:alternateReferences>
    <we:reference id="WA200010001" version="1.0.0.1" store="" storeType="OMEX"/>
  </we:alternateReferences>
  <we:properties>
    <we:property name="claude.fileId" value="&quot;ec83f275-891c-4b1c-be16-cbb053e8fa52&quot;"/>
  </we:properties>
  <we:bindings/>
  <we:snapshot xmlns:r="http://schemas.openxmlformats.org/officeDocument/2006/relationships"/>
</we:webextension>
</file>

<file path=ppt/webextensions/webextension2.xml><?xml version="1.0" encoding="utf-8"?>
<we:webextension xmlns:we="http://schemas.microsoft.com/office/webextensions/webextension/2010/11" id="{89AC1D0C-9A1D-47AD-8819-A7BCADFD1B12}">
  <we:reference id="wa200010725" version="1.0.0.1" store="en-US" storeType="OMEX"/>
  <we:alternateReferences>
    <we:reference id="wa200010725" version="1.0.0.1" store="wa200010725" storeType="OMEX"/>
  </we:alternateReferences>
  <we:properties>
    <we:property name="claude.fileId" value="&quot;24469d4d-735e-4f9c-9441-59c6b4d29b6d&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1790</TotalTime>
  <Words>657</Words>
  <Application>Microsoft Office PowerPoint</Application>
  <PresentationFormat>Widescreen</PresentationFormat>
  <Paragraphs>66</Paragraphs>
  <Slides>66</Slides>
  <Notes>5</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Aptos</vt:lpstr>
      <vt:lpstr>Aptos Display</vt:lpstr>
      <vt:lpstr>Arial</vt:lpstr>
      <vt:lpstr>Calibri</vt:lpstr>
      <vt:lpstr>Georgia</vt:lpstr>
      <vt:lpstr>Office Theme</vt:lpstr>
      <vt:lpstr>Income Tax Return Forms AY 2026-27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ITR 1 to 7 - Email and Mobile</vt:lpstr>
      <vt:lpstr>PowerPoint Presentation</vt:lpstr>
      <vt:lpstr>Representative Assessee - ITR 1</vt:lpstr>
      <vt:lpstr>Representative Assessee - ITR - 2 to 7</vt:lpstr>
      <vt:lpstr>PowerPoint Presentation</vt:lpstr>
      <vt:lpstr>Salary Schedule – Section 89A Foreign Retirement Income</vt:lpstr>
      <vt:lpstr>Salary Schedule – Section 89A Foreign Retirement Income</vt:lpstr>
      <vt:lpstr>PowerPoint Presentation</vt:lpstr>
      <vt:lpstr>PowerPoint Presentation</vt:lpstr>
      <vt:lpstr>House Property</vt:lpstr>
      <vt:lpstr>House Property</vt:lpstr>
      <vt:lpstr>PowerPoint Presentation</vt:lpstr>
      <vt:lpstr>PowerPoint Presentation</vt:lpstr>
      <vt:lpstr>PowerPoint Presentation</vt:lpstr>
      <vt:lpstr>PowerPoint Presentation</vt:lpstr>
      <vt:lpstr>Section 234I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ITR – 3 Due date of filing for non audit cases</vt:lpstr>
      <vt:lpstr>PowerPoint Presentation</vt:lpstr>
      <vt:lpstr>Auditor details - ITR 3, 5, 6 and 7</vt:lpstr>
      <vt:lpstr>PowerPoint Presentation</vt:lpstr>
      <vt:lpstr>Requires the reporting of turnover &amp; income from futures &amp; option trading - ITR 3, 5 and 6</vt:lpstr>
      <vt:lpstr>PowerPoint Presentation</vt:lpstr>
      <vt:lpstr>Disallowance of MSME interest - ITR 3, 5 and 6</vt:lpstr>
      <vt:lpstr>PowerPoint Presentation</vt:lpstr>
      <vt:lpstr>Disclosure of interest and remuneration due or received from partnership firm - ITR 3, 5 and 6</vt:lpstr>
      <vt:lpstr>PowerPoint Presentation</vt:lpstr>
      <vt:lpstr>PowerPoint Presentation</vt:lpstr>
      <vt:lpstr>PowerPoint Presentation</vt:lpstr>
      <vt:lpstr>Schedule 80G seeks the IFSC and Transaction Reference Number</vt:lpstr>
      <vt:lpstr>PowerPoint Presentation</vt:lpstr>
      <vt:lpstr>PowerPoint Presentation</vt:lpstr>
      <vt:lpstr>PowerPoint Presentation</vt:lpstr>
      <vt:lpstr>PowerPoint Presentation</vt:lpstr>
      <vt:lpstr>PowerPoint Presentation</vt:lpstr>
      <vt:lpstr>Validity period of registration obtained under other laws – ITR 7</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Darshak Thakkar</dc:creator>
  <cp:lastModifiedBy>Darshak Thakkar</cp:lastModifiedBy>
  <cp:revision>6</cp:revision>
  <dcterms:created xsi:type="dcterms:W3CDTF">2026-05-17T23:20:40Z</dcterms:created>
  <dcterms:modified xsi:type="dcterms:W3CDTF">2026-05-22T12:56:04Z</dcterms:modified>
</cp:coreProperties>
</file>