
<file path=[Content_Types].xml><?xml version="1.0" encoding="utf-8"?>
<Types xmlns="http://schemas.openxmlformats.org/package/2006/content-types"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microsoft.com/office/2016/11/relationships/changesInfo" Target="changesInfos/changesInfo1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 M" userId="eef16d49dd992434" providerId="LiveId" clId="{A24D07FA-2016-4A82-8C81-6D47F97C2845}"/>
    <pc:docChg chg="undo custSel modSld">
      <pc:chgData name="A M" userId="eef16d49dd992434" providerId="LiveId" clId="{A24D07FA-2016-4A82-8C81-6D47F97C2845}" dt="2026-08-01T02:33:16.303" v="275" actId="255"/>
      <pc:docMkLst>
        <pc:docMk/>
      </pc:docMkLst>
      <pc:sldChg chg="modSp mod">
        <pc:chgData name="A M" userId="eef16d49dd992434" providerId="LiveId" clId="{A24D07FA-2016-4A82-8C81-6D47F97C2845}" dt="2026-08-01T01:33:07.079" v="6" actId="255"/>
        <pc:sldMkLst>
          <pc:docMk/>
          <pc:sldMk cId="0" sldId="256"/>
        </pc:sldMkLst>
        <pc:spChg chg="mod">
          <ac:chgData name="A M" userId="eef16d49dd992434" providerId="LiveId" clId="{A24D07FA-2016-4A82-8C81-6D47F97C2845}" dt="2026-08-01T01:33:07.079" v="6" actId="255"/>
          <ac:spMkLst>
            <pc:docMk/>
            <pc:sldMk cId="0" sldId="256"/>
            <ac:spMk id="4" creationId="{00000000-0000-0000-0000-000000000000}"/>
          </ac:spMkLst>
        </pc:spChg>
        <pc:spChg chg="mod">
          <ac:chgData name="A M" userId="eef16d49dd992434" providerId="LiveId" clId="{A24D07FA-2016-4A82-8C81-6D47F97C2845}" dt="2026-08-01T01:32:53.835" v="5" actId="255"/>
          <ac:spMkLst>
            <pc:docMk/>
            <pc:sldMk cId="0" sldId="256"/>
            <ac:spMk id="7" creationId="{00000000-0000-0000-0000-000000000000}"/>
          </ac:spMkLst>
        </pc:spChg>
        <pc:spChg chg="mod">
          <ac:chgData name="A M" userId="eef16d49dd992434" providerId="LiveId" clId="{A24D07FA-2016-4A82-8C81-6D47F97C2845}" dt="2026-08-01T01:32:45.862" v="4" actId="255"/>
          <ac:spMkLst>
            <pc:docMk/>
            <pc:sldMk cId="0" sldId="256"/>
            <ac:spMk id="9" creationId="{00000000-0000-0000-0000-000000000000}"/>
          </ac:spMkLst>
        </pc:spChg>
        <pc:spChg chg="mod">
          <ac:chgData name="A M" userId="eef16d49dd992434" providerId="LiveId" clId="{A24D07FA-2016-4A82-8C81-6D47F97C2845}" dt="2026-08-01T01:32:39.490" v="3" actId="255"/>
          <ac:spMkLst>
            <pc:docMk/>
            <pc:sldMk cId="0" sldId="256"/>
            <ac:spMk id="10" creationId="{00000000-0000-0000-0000-000000000000}"/>
          </ac:spMkLst>
        </pc:spChg>
      </pc:sldChg>
      <pc:sldChg chg="modSp mod">
        <pc:chgData name="A M" userId="eef16d49dd992434" providerId="LiveId" clId="{A24D07FA-2016-4A82-8C81-6D47F97C2845}" dt="2026-08-01T01:38:45.385" v="22" actId="255"/>
        <pc:sldMkLst>
          <pc:docMk/>
          <pc:sldMk cId="0" sldId="264"/>
        </pc:sldMkLst>
        <pc:spChg chg="mod">
          <ac:chgData name="A M" userId="eef16d49dd992434" providerId="LiveId" clId="{A24D07FA-2016-4A82-8C81-6D47F97C2845}" dt="2026-08-01T01:38:29.890" v="20" actId="255"/>
          <ac:spMkLst>
            <pc:docMk/>
            <pc:sldMk cId="0" sldId="264"/>
            <ac:spMk id="16" creationId="{00000000-0000-0000-0000-000000000000}"/>
          </ac:spMkLst>
        </pc:spChg>
        <pc:spChg chg="mod">
          <ac:chgData name="A M" userId="eef16d49dd992434" providerId="LiveId" clId="{A24D07FA-2016-4A82-8C81-6D47F97C2845}" dt="2026-08-01T01:38:45.385" v="22" actId="255"/>
          <ac:spMkLst>
            <pc:docMk/>
            <pc:sldMk cId="0" sldId="264"/>
            <ac:spMk id="17" creationId="{00000000-0000-0000-0000-000000000000}"/>
          </ac:spMkLst>
        </pc:spChg>
        <pc:spChg chg="mod">
          <ac:chgData name="A M" userId="eef16d49dd992434" providerId="LiveId" clId="{A24D07FA-2016-4A82-8C81-6D47F97C2845}" dt="2026-08-01T01:37:41.462" v="13" actId="255"/>
          <ac:spMkLst>
            <pc:docMk/>
            <pc:sldMk cId="0" sldId="264"/>
            <ac:spMk id="18" creationId="{00000000-0000-0000-0000-000000000000}"/>
          </ac:spMkLst>
        </pc:spChg>
        <pc:spChg chg="mod">
          <ac:chgData name="A M" userId="eef16d49dd992434" providerId="LiveId" clId="{A24D07FA-2016-4A82-8C81-6D47F97C2845}" dt="2026-08-01T01:38:04.364" v="16" actId="255"/>
          <ac:spMkLst>
            <pc:docMk/>
            <pc:sldMk cId="0" sldId="264"/>
            <ac:spMk id="20" creationId="{00000000-0000-0000-0000-000000000000}"/>
          </ac:spMkLst>
        </pc:spChg>
        <pc:spChg chg="mod">
          <ac:chgData name="A M" userId="eef16d49dd992434" providerId="LiveId" clId="{A24D07FA-2016-4A82-8C81-6D47F97C2845}" dt="2026-08-01T01:37:55.690" v="15" actId="255"/>
          <ac:spMkLst>
            <pc:docMk/>
            <pc:sldMk cId="0" sldId="264"/>
            <ac:spMk id="21" creationId="{00000000-0000-0000-0000-000000000000}"/>
          </ac:spMkLst>
        </pc:spChg>
        <pc:spChg chg="mod">
          <ac:chgData name="A M" userId="eef16d49dd992434" providerId="LiveId" clId="{A24D07FA-2016-4A82-8C81-6D47F97C2845}" dt="2026-08-01T01:38:37.625" v="21" actId="255"/>
          <ac:spMkLst>
            <pc:docMk/>
            <pc:sldMk cId="0" sldId="264"/>
            <ac:spMk id="24" creationId="{00000000-0000-0000-0000-000000000000}"/>
          </ac:spMkLst>
        </pc:spChg>
        <pc:spChg chg="mod">
          <ac:chgData name="A M" userId="eef16d49dd992434" providerId="LiveId" clId="{A24D07FA-2016-4A82-8C81-6D47F97C2845}" dt="2026-08-01T01:37:47.954" v="14" actId="255"/>
          <ac:spMkLst>
            <pc:docMk/>
            <pc:sldMk cId="0" sldId="264"/>
            <ac:spMk id="25" creationId="{00000000-0000-0000-0000-000000000000}"/>
          </ac:spMkLst>
        </pc:spChg>
        <pc:spChg chg="mod">
          <ac:chgData name="A M" userId="eef16d49dd992434" providerId="LiveId" clId="{A24D07FA-2016-4A82-8C81-6D47F97C2845}" dt="2026-08-01T01:38:14.741" v="18" actId="255"/>
          <ac:spMkLst>
            <pc:docMk/>
            <pc:sldMk cId="0" sldId="264"/>
            <ac:spMk id="27" creationId="{00000000-0000-0000-0000-000000000000}"/>
          </ac:spMkLst>
        </pc:spChg>
        <pc:spChg chg="mod">
          <ac:chgData name="A M" userId="eef16d49dd992434" providerId="LiveId" clId="{A24D07FA-2016-4A82-8C81-6D47F97C2845}" dt="2026-08-01T01:38:19.750" v="19" actId="255"/>
          <ac:spMkLst>
            <pc:docMk/>
            <pc:sldMk cId="0" sldId="264"/>
            <ac:spMk id="28" creationId="{00000000-0000-0000-0000-000000000000}"/>
          </ac:spMkLst>
        </pc:spChg>
      </pc:sldChg>
      <pc:sldChg chg="modSp mod">
        <pc:chgData name="A M" userId="eef16d49dd992434" providerId="LiveId" clId="{A24D07FA-2016-4A82-8C81-6D47F97C2845}" dt="2026-08-01T01:41:21.126" v="42" actId="255"/>
        <pc:sldMkLst>
          <pc:docMk/>
          <pc:sldMk cId="0" sldId="266"/>
        </pc:sldMkLst>
        <pc:spChg chg="mod">
          <ac:chgData name="A M" userId="eef16d49dd992434" providerId="LiveId" clId="{A24D07FA-2016-4A82-8C81-6D47F97C2845}" dt="2026-08-01T01:39:21.249" v="23" actId="255"/>
          <ac:spMkLst>
            <pc:docMk/>
            <pc:sldMk cId="0" sldId="266"/>
            <ac:spMk id="17" creationId="{00000000-0000-0000-0000-000000000000}"/>
          </ac:spMkLst>
        </pc:spChg>
        <pc:spChg chg="mod">
          <ac:chgData name="A M" userId="eef16d49dd992434" providerId="LiveId" clId="{A24D07FA-2016-4A82-8C81-6D47F97C2845}" dt="2026-08-01T01:39:28.773" v="24" actId="255"/>
          <ac:spMkLst>
            <pc:docMk/>
            <pc:sldMk cId="0" sldId="266"/>
            <ac:spMk id="18" creationId="{00000000-0000-0000-0000-000000000000}"/>
          </ac:spMkLst>
        </pc:spChg>
        <pc:spChg chg="mod">
          <ac:chgData name="A M" userId="eef16d49dd992434" providerId="LiveId" clId="{A24D07FA-2016-4A82-8C81-6D47F97C2845}" dt="2026-08-01T01:39:39.242" v="25" actId="255"/>
          <ac:spMkLst>
            <pc:docMk/>
            <pc:sldMk cId="0" sldId="266"/>
            <ac:spMk id="22" creationId="{00000000-0000-0000-0000-000000000000}"/>
          </ac:spMkLst>
        </pc:spChg>
        <pc:spChg chg="mod">
          <ac:chgData name="A M" userId="eef16d49dd992434" providerId="LiveId" clId="{A24D07FA-2016-4A82-8C81-6D47F97C2845}" dt="2026-08-01T01:39:53.058" v="26" actId="255"/>
          <ac:spMkLst>
            <pc:docMk/>
            <pc:sldMk cId="0" sldId="266"/>
            <ac:spMk id="23" creationId="{00000000-0000-0000-0000-000000000000}"/>
          </ac:spMkLst>
        </pc:spChg>
        <pc:spChg chg="mod">
          <ac:chgData name="A M" userId="eef16d49dd992434" providerId="LiveId" clId="{A24D07FA-2016-4A82-8C81-6D47F97C2845}" dt="2026-08-01T01:40:46.230" v="35" actId="255"/>
          <ac:spMkLst>
            <pc:docMk/>
            <pc:sldMk cId="0" sldId="266"/>
            <ac:spMk id="27" creationId="{00000000-0000-0000-0000-000000000000}"/>
          </ac:spMkLst>
        </pc:spChg>
        <pc:spChg chg="mod">
          <ac:chgData name="A M" userId="eef16d49dd992434" providerId="LiveId" clId="{A24D07FA-2016-4A82-8C81-6D47F97C2845}" dt="2026-08-01T01:39:57.936" v="27" actId="255"/>
          <ac:spMkLst>
            <pc:docMk/>
            <pc:sldMk cId="0" sldId="266"/>
            <ac:spMk id="28" creationId="{00000000-0000-0000-0000-000000000000}"/>
          </ac:spMkLst>
        </pc:spChg>
        <pc:spChg chg="mod">
          <ac:chgData name="A M" userId="eef16d49dd992434" providerId="LiveId" clId="{A24D07FA-2016-4A82-8C81-6D47F97C2845}" dt="2026-08-01T01:40:53.134" v="36" actId="255"/>
          <ac:spMkLst>
            <pc:docMk/>
            <pc:sldMk cId="0" sldId="266"/>
            <ac:spMk id="32" creationId="{00000000-0000-0000-0000-000000000000}"/>
          </ac:spMkLst>
        </pc:spChg>
        <pc:spChg chg="mod">
          <ac:chgData name="A M" userId="eef16d49dd992434" providerId="LiveId" clId="{A24D07FA-2016-4A82-8C81-6D47F97C2845}" dt="2026-08-01T01:40:04.418" v="28" actId="255"/>
          <ac:spMkLst>
            <pc:docMk/>
            <pc:sldMk cId="0" sldId="266"/>
            <ac:spMk id="33" creationId="{00000000-0000-0000-0000-000000000000}"/>
          </ac:spMkLst>
        </pc:spChg>
        <pc:spChg chg="mod">
          <ac:chgData name="A M" userId="eef16d49dd992434" providerId="LiveId" clId="{A24D07FA-2016-4A82-8C81-6D47F97C2845}" dt="2026-08-01T01:40:58.775" v="37" actId="255"/>
          <ac:spMkLst>
            <pc:docMk/>
            <pc:sldMk cId="0" sldId="266"/>
            <ac:spMk id="37" creationId="{00000000-0000-0000-0000-000000000000}"/>
          </ac:spMkLst>
        </pc:spChg>
        <pc:spChg chg="mod">
          <ac:chgData name="A M" userId="eef16d49dd992434" providerId="LiveId" clId="{A24D07FA-2016-4A82-8C81-6D47F97C2845}" dt="2026-08-01T01:40:10.202" v="29" actId="255"/>
          <ac:spMkLst>
            <pc:docMk/>
            <pc:sldMk cId="0" sldId="266"/>
            <ac:spMk id="38" creationId="{00000000-0000-0000-0000-000000000000}"/>
          </ac:spMkLst>
        </pc:spChg>
        <pc:spChg chg="mod">
          <ac:chgData name="A M" userId="eef16d49dd992434" providerId="LiveId" clId="{A24D07FA-2016-4A82-8C81-6D47F97C2845}" dt="2026-08-01T01:41:03.481" v="38" actId="255"/>
          <ac:spMkLst>
            <pc:docMk/>
            <pc:sldMk cId="0" sldId="266"/>
            <ac:spMk id="42" creationId="{00000000-0000-0000-0000-000000000000}"/>
          </ac:spMkLst>
        </pc:spChg>
        <pc:spChg chg="mod">
          <ac:chgData name="A M" userId="eef16d49dd992434" providerId="LiveId" clId="{A24D07FA-2016-4A82-8C81-6D47F97C2845}" dt="2026-08-01T01:40:17.254" v="30" actId="255"/>
          <ac:spMkLst>
            <pc:docMk/>
            <pc:sldMk cId="0" sldId="266"/>
            <ac:spMk id="43" creationId="{00000000-0000-0000-0000-000000000000}"/>
          </ac:spMkLst>
        </pc:spChg>
        <pc:spChg chg="mod">
          <ac:chgData name="A M" userId="eef16d49dd992434" providerId="LiveId" clId="{A24D07FA-2016-4A82-8C81-6D47F97C2845}" dt="2026-08-01T01:41:07.833" v="39" actId="255"/>
          <ac:spMkLst>
            <pc:docMk/>
            <pc:sldMk cId="0" sldId="266"/>
            <ac:spMk id="47" creationId="{00000000-0000-0000-0000-000000000000}"/>
          </ac:spMkLst>
        </pc:spChg>
        <pc:spChg chg="mod">
          <ac:chgData name="A M" userId="eef16d49dd992434" providerId="LiveId" clId="{A24D07FA-2016-4A82-8C81-6D47F97C2845}" dt="2026-08-01T01:40:22.895" v="31" actId="255"/>
          <ac:spMkLst>
            <pc:docMk/>
            <pc:sldMk cId="0" sldId="266"/>
            <ac:spMk id="48" creationId="{00000000-0000-0000-0000-000000000000}"/>
          </ac:spMkLst>
        </pc:spChg>
        <pc:spChg chg="mod">
          <ac:chgData name="A M" userId="eef16d49dd992434" providerId="LiveId" clId="{A24D07FA-2016-4A82-8C81-6D47F97C2845}" dt="2026-08-01T01:41:11.886" v="40" actId="255"/>
          <ac:spMkLst>
            <pc:docMk/>
            <pc:sldMk cId="0" sldId="266"/>
            <ac:spMk id="52" creationId="{00000000-0000-0000-0000-000000000000}"/>
          </ac:spMkLst>
        </pc:spChg>
        <pc:spChg chg="mod">
          <ac:chgData name="A M" userId="eef16d49dd992434" providerId="LiveId" clId="{A24D07FA-2016-4A82-8C81-6D47F97C2845}" dt="2026-08-01T01:40:28.029" v="32" actId="255"/>
          <ac:spMkLst>
            <pc:docMk/>
            <pc:sldMk cId="0" sldId="266"/>
            <ac:spMk id="53" creationId="{00000000-0000-0000-0000-000000000000}"/>
          </ac:spMkLst>
        </pc:spChg>
        <pc:spChg chg="mod">
          <ac:chgData name="A M" userId="eef16d49dd992434" providerId="LiveId" clId="{A24D07FA-2016-4A82-8C81-6D47F97C2845}" dt="2026-08-01T01:41:16.327" v="41" actId="255"/>
          <ac:spMkLst>
            <pc:docMk/>
            <pc:sldMk cId="0" sldId="266"/>
            <ac:spMk id="57" creationId="{00000000-0000-0000-0000-000000000000}"/>
          </ac:spMkLst>
        </pc:spChg>
        <pc:spChg chg="mod">
          <ac:chgData name="A M" userId="eef16d49dd992434" providerId="LiveId" clId="{A24D07FA-2016-4A82-8C81-6D47F97C2845}" dt="2026-08-01T01:40:33.389" v="33" actId="255"/>
          <ac:spMkLst>
            <pc:docMk/>
            <pc:sldMk cId="0" sldId="266"/>
            <ac:spMk id="58" creationId="{00000000-0000-0000-0000-000000000000}"/>
          </ac:spMkLst>
        </pc:spChg>
        <pc:spChg chg="mod">
          <ac:chgData name="A M" userId="eef16d49dd992434" providerId="LiveId" clId="{A24D07FA-2016-4A82-8C81-6D47F97C2845}" dt="2026-08-01T01:41:21.126" v="42" actId="255"/>
          <ac:spMkLst>
            <pc:docMk/>
            <pc:sldMk cId="0" sldId="266"/>
            <ac:spMk id="62" creationId="{00000000-0000-0000-0000-000000000000}"/>
          </ac:spMkLst>
        </pc:spChg>
        <pc:spChg chg="mod">
          <ac:chgData name="A M" userId="eef16d49dd992434" providerId="LiveId" clId="{A24D07FA-2016-4A82-8C81-6D47F97C2845}" dt="2026-08-01T01:40:38.930" v="34" actId="255"/>
          <ac:spMkLst>
            <pc:docMk/>
            <pc:sldMk cId="0" sldId="266"/>
            <ac:spMk id="63" creationId="{00000000-0000-0000-0000-000000000000}"/>
          </ac:spMkLst>
        </pc:spChg>
      </pc:sldChg>
      <pc:sldChg chg="modSp mod">
        <pc:chgData name="A M" userId="eef16d49dd992434" providerId="LiveId" clId="{A24D07FA-2016-4A82-8C81-6D47F97C2845}" dt="2026-08-01T01:42:27.452" v="50" actId="255"/>
        <pc:sldMkLst>
          <pc:docMk/>
          <pc:sldMk cId="0" sldId="267"/>
        </pc:sldMkLst>
        <pc:spChg chg="mod">
          <ac:chgData name="A M" userId="eef16d49dd992434" providerId="LiveId" clId="{A24D07FA-2016-4A82-8C81-6D47F97C2845}" dt="2026-08-01T01:42:27.452" v="50" actId="255"/>
          <ac:spMkLst>
            <pc:docMk/>
            <pc:sldMk cId="0" sldId="267"/>
            <ac:spMk id="11" creationId="{00000000-0000-0000-0000-000000000000}"/>
          </ac:spMkLst>
        </pc:spChg>
        <pc:spChg chg="mod">
          <ac:chgData name="A M" userId="eef16d49dd992434" providerId="LiveId" clId="{A24D07FA-2016-4A82-8C81-6D47F97C2845}" dt="2026-08-01T01:41:50.962" v="45" actId="255"/>
          <ac:spMkLst>
            <pc:docMk/>
            <pc:sldMk cId="0" sldId="267"/>
            <ac:spMk id="15" creationId="{00000000-0000-0000-0000-000000000000}"/>
          </ac:spMkLst>
        </pc:spChg>
        <pc:spChg chg="mod">
          <ac:chgData name="A M" userId="eef16d49dd992434" providerId="LiveId" clId="{A24D07FA-2016-4A82-8C81-6D47F97C2845}" dt="2026-08-01T01:41:39.995" v="43" actId="255"/>
          <ac:spMkLst>
            <pc:docMk/>
            <pc:sldMk cId="0" sldId="267"/>
            <ac:spMk id="16" creationId="{00000000-0000-0000-0000-000000000000}"/>
          </ac:spMkLst>
        </pc:spChg>
        <pc:spChg chg="mod">
          <ac:chgData name="A M" userId="eef16d49dd992434" providerId="LiveId" clId="{A24D07FA-2016-4A82-8C81-6D47F97C2845}" dt="2026-08-01T01:41:56.157" v="46" actId="255"/>
          <ac:spMkLst>
            <pc:docMk/>
            <pc:sldMk cId="0" sldId="267"/>
            <ac:spMk id="18" creationId="{00000000-0000-0000-0000-000000000000}"/>
          </ac:spMkLst>
        </pc:spChg>
        <pc:spChg chg="mod">
          <ac:chgData name="A M" userId="eef16d49dd992434" providerId="LiveId" clId="{A24D07FA-2016-4A82-8C81-6D47F97C2845}" dt="2026-08-01T01:41:45.176" v="44" actId="255"/>
          <ac:spMkLst>
            <pc:docMk/>
            <pc:sldMk cId="0" sldId="267"/>
            <ac:spMk id="19" creationId="{00000000-0000-0000-0000-000000000000}"/>
          </ac:spMkLst>
        </pc:spChg>
        <pc:spChg chg="mod">
          <ac:chgData name="A M" userId="eef16d49dd992434" providerId="LiveId" clId="{A24D07FA-2016-4A82-8C81-6D47F97C2845}" dt="2026-08-01T01:42:01.130" v="47" actId="255"/>
          <ac:spMkLst>
            <pc:docMk/>
            <pc:sldMk cId="0" sldId="267"/>
            <ac:spMk id="21" creationId="{00000000-0000-0000-0000-000000000000}"/>
          </ac:spMkLst>
        </pc:spChg>
        <pc:spChg chg="mod">
          <ac:chgData name="A M" userId="eef16d49dd992434" providerId="LiveId" clId="{A24D07FA-2016-4A82-8C81-6D47F97C2845}" dt="2026-08-01T01:42:06.959" v="48" actId="255"/>
          <ac:spMkLst>
            <pc:docMk/>
            <pc:sldMk cId="0" sldId="267"/>
            <ac:spMk id="22" creationId="{00000000-0000-0000-0000-000000000000}"/>
          </ac:spMkLst>
        </pc:spChg>
        <pc:spChg chg="mod">
          <ac:chgData name="A M" userId="eef16d49dd992434" providerId="LiveId" clId="{A24D07FA-2016-4A82-8C81-6D47F97C2845}" dt="2026-08-01T01:42:13.239" v="49" actId="255"/>
          <ac:spMkLst>
            <pc:docMk/>
            <pc:sldMk cId="0" sldId="267"/>
            <ac:spMk id="24" creationId="{00000000-0000-0000-0000-000000000000}"/>
          </ac:spMkLst>
        </pc:spChg>
      </pc:sldChg>
      <pc:sldChg chg="modSp mod">
        <pc:chgData name="A M" userId="eef16d49dd992434" providerId="LiveId" clId="{A24D07FA-2016-4A82-8C81-6D47F97C2845}" dt="2026-08-01T01:43:55.534" v="62" actId="255"/>
        <pc:sldMkLst>
          <pc:docMk/>
          <pc:sldMk cId="0" sldId="268"/>
        </pc:sldMkLst>
        <pc:spChg chg="mod">
          <ac:chgData name="A M" userId="eef16d49dd992434" providerId="LiveId" clId="{A24D07FA-2016-4A82-8C81-6D47F97C2845}" dt="2026-08-01T01:43:49.958" v="61" actId="255"/>
          <ac:spMkLst>
            <pc:docMk/>
            <pc:sldMk cId="0" sldId="268"/>
            <ac:spMk id="11" creationId="{00000000-0000-0000-0000-000000000000}"/>
          </ac:spMkLst>
        </pc:spChg>
        <pc:spChg chg="mod">
          <ac:chgData name="A M" userId="eef16d49dd992434" providerId="LiveId" clId="{A24D07FA-2016-4A82-8C81-6D47F97C2845}" dt="2026-08-01T01:43:18.829" v="56" actId="255"/>
          <ac:spMkLst>
            <pc:docMk/>
            <pc:sldMk cId="0" sldId="268"/>
            <ac:spMk id="17" creationId="{00000000-0000-0000-0000-000000000000}"/>
          </ac:spMkLst>
        </pc:spChg>
        <pc:spChg chg="mod">
          <ac:chgData name="A M" userId="eef16d49dd992434" providerId="LiveId" clId="{A24D07FA-2016-4A82-8C81-6D47F97C2845}" dt="2026-08-01T01:42:55.413" v="51" actId="255"/>
          <ac:spMkLst>
            <pc:docMk/>
            <pc:sldMk cId="0" sldId="268"/>
            <ac:spMk id="18" creationId="{00000000-0000-0000-0000-000000000000}"/>
          </ac:spMkLst>
        </pc:spChg>
        <pc:spChg chg="mod">
          <ac:chgData name="A M" userId="eef16d49dd992434" providerId="LiveId" clId="{A24D07FA-2016-4A82-8C81-6D47F97C2845}" dt="2026-08-01T01:43:29.776" v="57" actId="255"/>
          <ac:spMkLst>
            <pc:docMk/>
            <pc:sldMk cId="0" sldId="268"/>
            <ac:spMk id="22" creationId="{00000000-0000-0000-0000-000000000000}"/>
          </ac:spMkLst>
        </pc:spChg>
        <pc:spChg chg="mod">
          <ac:chgData name="A M" userId="eef16d49dd992434" providerId="LiveId" clId="{A24D07FA-2016-4A82-8C81-6D47F97C2845}" dt="2026-08-01T01:42:59.722" v="52" actId="255"/>
          <ac:spMkLst>
            <pc:docMk/>
            <pc:sldMk cId="0" sldId="268"/>
            <ac:spMk id="23" creationId="{00000000-0000-0000-0000-000000000000}"/>
          </ac:spMkLst>
        </pc:spChg>
        <pc:spChg chg="mod">
          <ac:chgData name="A M" userId="eef16d49dd992434" providerId="LiveId" clId="{A24D07FA-2016-4A82-8C81-6D47F97C2845}" dt="2026-08-01T01:43:34.404" v="58" actId="255"/>
          <ac:spMkLst>
            <pc:docMk/>
            <pc:sldMk cId="0" sldId="268"/>
            <ac:spMk id="27" creationId="{00000000-0000-0000-0000-000000000000}"/>
          </ac:spMkLst>
        </pc:spChg>
        <pc:spChg chg="mod">
          <ac:chgData name="A M" userId="eef16d49dd992434" providerId="LiveId" clId="{A24D07FA-2016-4A82-8C81-6D47F97C2845}" dt="2026-08-01T01:43:04.449" v="53" actId="255"/>
          <ac:spMkLst>
            <pc:docMk/>
            <pc:sldMk cId="0" sldId="268"/>
            <ac:spMk id="28" creationId="{00000000-0000-0000-0000-000000000000}"/>
          </ac:spMkLst>
        </pc:spChg>
        <pc:spChg chg="mod">
          <ac:chgData name="A M" userId="eef16d49dd992434" providerId="LiveId" clId="{A24D07FA-2016-4A82-8C81-6D47F97C2845}" dt="2026-08-01T01:43:39.963" v="59" actId="255"/>
          <ac:spMkLst>
            <pc:docMk/>
            <pc:sldMk cId="0" sldId="268"/>
            <ac:spMk id="32" creationId="{00000000-0000-0000-0000-000000000000}"/>
          </ac:spMkLst>
        </pc:spChg>
        <pc:spChg chg="mod">
          <ac:chgData name="A M" userId="eef16d49dd992434" providerId="LiveId" clId="{A24D07FA-2016-4A82-8C81-6D47F97C2845}" dt="2026-08-01T01:43:08.729" v="54" actId="255"/>
          <ac:spMkLst>
            <pc:docMk/>
            <pc:sldMk cId="0" sldId="268"/>
            <ac:spMk id="33" creationId="{00000000-0000-0000-0000-000000000000}"/>
          </ac:spMkLst>
        </pc:spChg>
        <pc:spChg chg="mod">
          <ac:chgData name="A M" userId="eef16d49dd992434" providerId="LiveId" clId="{A24D07FA-2016-4A82-8C81-6D47F97C2845}" dt="2026-08-01T01:43:44.483" v="60" actId="255"/>
          <ac:spMkLst>
            <pc:docMk/>
            <pc:sldMk cId="0" sldId="268"/>
            <ac:spMk id="37" creationId="{00000000-0000-0000-0000-000000000000}"/>
          </ac:spMkLst>
        </pc:spChg>
        <pc:spChg chg="mod">
          <ac:chgData name="A M" userId="eef16d49dd992434" providerId="LiveId" clId="{A24D07FA-2016-4A82-8C81-6D47F97C2845}" dt="2026-08-01T01:43:13.929" v="55" actId="255"/>
          <ac:spMkLst>
            <pc:docMk/>
            <pc:sldMk cId="0" sldId="268"/>
            <ac:spMk id="38" creationId="{00000000-0000-0000-0000-000000000000}"/>
          </ac:spMkLst>
        </pc:spChg>
        <pc:spChg chg="mod">
          <ac:chgData name="A M" userId="eef16d49dd992434" providerId="LiveId" clId="{A24D07FA-2016-4A82-8C81-6D47F97C2845}" dt="2026-08-01T01:43:55.534" v="62" actId="255"/>
          <ac:spMkLst>
            <pc:docMk/>
            <pc:sldMk cId="0" sldId="268"/>
            <ac:spMk id="40" creationId="{00000000-0000-0000-0000-000000000000}"/>
          </ac:spMkLst>
        </pc:spChg>
      </pc:sldChg>
      <pc:sldChg chg="modSp mod">
        <pc:chgData name="A M" userId="eef16d49dd992434" providerId="LiveId" clId="{A24D07FA-2016-4A82-8C81-6D47F97C2845}" dt="2026-08-01T01:45:32.652" v="75" actId="255"/>
        <pc:sldMkLst>
          <pc:docMk/>
          <pc:sldMk cId="0" sldId="269"/>
        </pc:sldMkLst>
        <pc:spChg chg="mod">
          <ac:chgData name="A M" userId="eef16d49dd992434" providerId="LiveId" clId="{A24D07FA-2016-4A82-8C81-6D47F97C2845}" dt="2026-08-01T01:45:32.652" v="75" actId="255"/>
          <ac:spMkLst>
            <pc:docMk/>
            <pc:sldMk cId="0" sldId="269"/>
            <ac:spMk id="11" creationId="{00000000-0000-0000-0000-000000000000}"/>
          </ac:spMkLst>
        </pc:spChg>
        <pc:spChg chg="mod">
          <ac:chgData name="A M" userId="eef16d49dd992434" providerId="LiveId" clId="{A24D07FA-2016-4A82-8C81-6D47F97C2845}" dt="2026-08-01T01:44:34.003" v="65" actId="255"/>
          <ac:spMkLst>
            <pc:docMk/>
            <pc:sldMk cId="0" sldId="269"/>
            <ac:spMk id="15" creationId="{00000000-0000-0000-0000-000000000000}"/>
          </ac:spMkLst>
        </pc:spChg>
        <pc:spChg chg="mod">
          <ac:chgData name="A M" userId="eef16d49dd992434" providerId="LiveId" clId="{A24D07FA-2016-4A82-8C81-6D47F97C2845}" dt="2026-08-01T01:44:57.932" v="69" actId="255"/>
          <ac:spMkLst>
            <pc:docMk/>
            <pc:sldMk cId="0" sldId="269"/>
            <ac:spMk id="16" creationId="{00000000-0000-0000-0000-000000000000}"/>
          </ac:spMkLst>
        </pc:spChg>
        <pc:spChg chg="mod">
          <ac:chgData name="A M" userId="eef16d49dd992434" providerId="LiveId" clId="{A24D07FA-2016-4A82-8C81-6D47F97C2845}" dt="2026-08-01T01:44:46.182" v="67" actId="255"/>
          <ac:spMkLst>
            <pc:docMk/>
            <pc:sldMk cId="0" sldId="269"/>
            <ac:spMk id="18" creationId="{00000000-0000-0000-0000-000000000000}"/>
          </ac:spMkLst>
        </pc:spChg>
        <pc:spChg chg="mod">
          <ac:chgData name="A M" userId="eef16d49dd992434" providerId="LiveId" clId="{A24D07FA-2016-4A82-8C81-6D47F97C2845}" dt="2026-08-01T01:45:02.822" v="70" actId="255"/>
          <ac:spMkLst>
            <pc:docMk/>
            <pc:sldMk cId="0" sldId="269"/>
            <ac:spMk id="19" creationId="{00000000-0000-0000-0000-000000000000}"/>
          </ac:spMkLst>
        </pc:spChg>
        <pc:spChg chg="mod">
          <ac:chgData name="A M" userId="eef16d49dd992434" providerId="LiveId" clId="{A24D07FA-2016-4A82-8C81-6D47F97C2845}" dt="2026-08-01T01:45:14.123" v="72" actId="255"/>
          <ac:spMkLst>
            <pc:docMk/>
            <pc:sldMk cId="0" sldId="269"/>
            <ac:spMk id="21" creationId="{00000000-0000-0000-0000-000000000000}"/>
          </ac:spMkLst>
        </pc:spChg>
        <pc:spChg chg="mod">
          <ac:chgData name="A M" userId="eef16d49dd992434" providerId="LiveId" clId="{A24D07FA-2016-4A82-8C81-6D47F97C2845}" dt="2026-08-01T01:45:16.611" v="73" actId="20577"/>
          <ac:spMkLst>
            <pc:docMk/>
            <pc:sldMk cId="0" sldId="269"/>
            <ac:spMk id="22" creationId="{00000000-0000-0000-0000-000000000000}"/>
          </ac:spMkLst>
        </pc:spChg>
        <pc:spChg chg="mod">
          <ac:chgData name="A M" userId="eef16d49dd992434" providerId="LiveId" clId="{A24D07FA-2016-4A82-8C81-6D47F97C2845}" dt="2026-08-01T01:45:25.192" v="74" actId="255"/>
          <ac:spMkLst>
            <pc:docMk/>
            <pc:sldMk cId="0" sldId="269"/>
            <ac:spMk id="24" creationId="{00000000-0000-0000-0000-000000000000}"/>
          </ac:spMkLst>
        </pc:spChg>
      </pc:sldChg>
      <pc:sldChg chg="modSp mod">
        <pc:chgData name="A M" userId="eef16d49dd992434" providerId="LiveId" clId="{A24D07FA-2016-4A82-8C81-6D47F97C2845}" dt="2026-08-01T01:48:21.101" v="98" actId="313"/>
        <pc:sldMkLst>
          <pc:docMk/>
          <pc:sldMk cId="0" sldId="270"/>
        </pc:sldMkLst>
        <pc:spChg chg="mod">
          <ac:chgData name="A M" userId="eef16d49dd992434" providerId="LiveId" clId="{A24D07FA-2016-4A82-8C81-6D47F97C2845}" dt="2026-08-01T01:47:48.426" v="93" actId="255"/>
          <ac:spMkLst>
            <pc:docMk/>
            <pc:sldMk cId="0" sldId="270"/>
            <ac:spMk id="11" creationId="{00000000-0000-0000-0000-000000000000}"/>
          </ac:spMkLst>
        </pc:spChg>
        <pc:spChg chg="mod">
          <ac:chgData name="A M" userId="eef16d49dd992434" providerId="LiveId" clId="{A24D07FA-2016-4A82-8C81-6D47F97C2845}" dt="2026-08-01T01:48:21.101" v="98" actId="313"/>
          <ac:spMkLst>
            <pc:docMk/>
            <pc:sldMk cId="0" sldId="270"/>
            <ac:spMk id="14" creationId="{00000000-0000-0000-0000-000000000000}"/>
          </ac:spMkLst>
        </pc:spChg>
        <pc:spChg chg="mod">
          <ac:chgData name="A M" userId="eef16d49dd992434" providerId="LiveId" clId="{A24D07FA-2016-4A82-8C81-6D47F97C2845}" dt="2026-08-01T01:46:20.291" v="76" actId="255"/>
          <ac:spMkLst>
            <pc:docMk/>
            <pc:sldMk cId="0" sldId="270"/>
            <ac:spMk id="16" creationId="{00000000-0000-0000-0000-000000000000}"/>
          </ac:spMkLst>
        </pc:spChg>
        <pc:spChg chg="mod">
          <ac:chgData name="A M" userId="eef16d49dd992434" providerId="LiveId" clId="{A24D07FA-2016-4A82-8C81-6D47F97C2845}" dt="2026-08-01T01:46:24.958" v="77" actId="255"/>
          <ac:spMkLst>
            <pc:docMk/>
            <pc:sldMk cId="0" sldId="270"/>
            <ac:spMk id="18" creationId="{00000000-0000-0000-0000-000000000000}"/>
          </ac:spMkLst>
        </pc:spChg>
        <pc:spChg chg="mod">
          <ac:chgData name="A M" userId="eef16d49dd992434" providerId="LiveId" clId="{A24D07FA-2016-4A82-8C81-6D47F97C2845}" dt="2026-08-01T01:46:29.850" v="78" actId="255"/>
          <ac:spMkLst>
            <pc:docMk/>
            <pc:sldMk cId="0" sldId="270"/>
            <ac:spMk id="20" creationId="{00000000-0000-0000-0000-000000000000}"/>
          </ac:spMkLst>
        </pc:spChg>
        <pc:spChg chg="mod">
          <ac:chgData name="A M" userId="eef16d49dd992434" providerId="LiveId" clId="{A24D07FA-2016-4A82-8C81-6D47F97C2845}" dt="2026-08-01T01:46:36.286" v="79" actId="255"/>
          <ac:spMkLst>
            <pc:docMk/>
            <pc:sldMk cId="0" sldId="270"/>
            <ac:spMk id="22" creationId="{00000000-0000-0000-0000-000000000000}"/>
          </ac:spMkLst>
        </pc:spChg>
        <pc:spChg chg="mod">
          <ac:chgData name="A M" userId="eef16d49dd992434" providerId="LiveId" clId="{A24D07FA-2016-4A82-8C81-6D47F97C2845}" dt="2026-08-01T01:46:40.981" v="80" actId="255"/>
          <ac:spMkLst>
            <pc:docMk/>
            <pc:sldMk cId="0" sldId="270"/>
            <ac:spMk id="24" creationId="{00000000-0000-0000-0000-000000000000}"/>
          </ac:spMkLst>
        </pc:spChg>
        <pc:spChg chg="mod">
          <ac:chgData name="A M" userId="eef16d49dd992434" providerId="LiveId" clId="{A24D07FA-2016-4A82-8C81-6D47F97C2845}" dt="2026-08-01T01:46:45.873" v="81" actId="255"/>
          <ac:spMkLst>
            <pc:docMk/>
            <pc:sldMk cId="0" sldId="270"/>
            <ac:spMk id="26" creationId="{00000000-0000-0000-0000-000000000000}"/>
          </ac:spMkLst>
        </pc:spChg>
        <pc:spChg chg="mod">
          <ac:chgData name="A M" userId="eef16d49dd992434" providerId="LiveId" clId="{A24D07FA-2016-4A82-8C81-6D47F97C2845}" dt="2026-08-01T01:46:50.982" v="82" actId="255"/>
          <ac:spMkLst>
            <pc:docMk/>
            <pc:sldMk cId="0" sldId="270"/>
            <ac:spMk id="28" creationId="{00000000-0000-0000-0000-000000000000}"/>
          </ac:spMkLst>
        </pc:spChg>
        <pc:spChg chg="mod">
          <ac:chgData name="A M" userId="eef16d49dd992434" providerId="LiveId" clId="{A24D07FA-2016-4A82-8C81-6D47F97C2845}" dt="2026-08-01T01:46:55.367" v="83" actId="255"/>
          <ac:spMkLst>
            <pc:docMk/>
            <pc:sldMk cId="0" sldId="270"/>
            <ac:spMk id="30" creationId="{00000000-0000-0000-0000-000000000000}"/>
          </ac:spMkLst>
        </pc:spChg>
        <pc:spChg chg="mod">
          <ac:chgData name="A M" userId="eef16d49dd992434" providerId="LiveId" clId="{A24D07FA-2016-4A82-8C81-6D47F97C2845}" dt="2026-08-01T01:47:00.522" v="84" actId="255"/>
          <ac:spMkLst>
            <pc:docMk/>
            <pc:sldMk cId="0" sldId="270"/>
            <ac:spMk id="32" creationId="{00000000-0000-0000-0000-000000000000}"/>
          </ac:spMkLst>
        </pc:spChg>
        <pc:spChg chg="mod">
          <ac:chgData name="A M" userId="eef16d49dd992434" providerId="LiveId" clId="{A24D07FA-2016-4A82-8C81-6D47F97C2845}" dt="2026-08-01T01:47:05.454" v="85" actId="255"/>
          <ac:spMkLst>
            <pc:docMk/>
            <pc:sldMk cId="0" sldId="270"/>
            <ac:spMk id="34" creationId="{00000000-0000-0000-0000-000000000000}"/>
          </ac:spMkLst>
        </pc:spChg>
        <pc:spChg chg="mod">
          <ac:chgData name="A M" userId="eef16d49dd992434" providerId="LiveId" clId="{A24D07FA-2016-4A82-8C81-6D47F97C2845}" dt="2026-08-01T01:47:11.780" v="86" actId="255"/>
          <ac:spMkLst>
            <pc:docMk/>
            <pc:sldMk cId="0" sldId="270"/>
            <ac:spMk id="36" creationId="{00000000-0000-0000-0000-000000000000}"/>
          </ac:spMkLst>
        </pc:spChg>
        <pc:spChg chg="mod">
          <ac:chgData name="A M" userId="eef16d49dd992434" providerId="LiveId" clId="{A24D07FA-2016-4A82-8C81-6D47F97C2845}" dt="2026-08-01T01:47:18.001" v="87" actId="255"/>
          <ac:spMkLst>
            <pc:docMk/>
            <pc:sldMk cId="0" sldId="270"/>
            <ac:spMk id="38" creationId="{00000000-0000-0000-0000-000000000000}"/>
          </ac:spMkLst>
        </pc:spChg>
        <pc:spChg chg="mod">
          <ac:chgData name="A M" userId="eef16d49dd992434" providerId="LiveId" clId="{A24D07FA-2016-4A82-8C81-6D47F97C2845}" dt="2026-08-01T01:47:23.224" v="88" actId="255"/>
          <ac:spMkLst>
            <pc:docMk/>
            <pc:sldMk cId="0" sldId="270"/>
            <ac:spMk id="40" creationId="{00000000-0000-0000-0000-000000000000}"/>
          </ac:spMkLst>
        </pc:spChg>
        <pc:spChg chg="mod">
          <ac:chgData name="A M" userId="eef16d49dd992434" providerId="LiveId" clId="{A24D07FA-2016-4A82-8C81-6D47F97C2845}" dt="2026-08-01T01:47:27.735" v="89" actId="255"/>
          <ac:spMkLst>
            <pc:docMk/>
            <pc:sldMk cId="0" sldId="270"/>
            <ac:spMk id="42" creationId="{00000000-0000-0000-0000-000000000000}"/>
          </ac:spMkLst>
        </pc:spChg>
        <pc:spChg chg="mod">
          <ac:chgData name="A M" userId="eef16d49dd992434" providerId="LiveId" clId="{A24D07FA-2016-4A82-8C81-6D47F97C2845}" dt="2026-08-01T01:47:32.688" v="90" actId="255"/>
          <ac:spMkLst>
            <pc:docMk/>
            <pc:sldMk cId="0" sldId="270"/>
            <ac:spMk id="44" creationId="{00000000-0000-0000-0000-000000000000}"/>
          </ac:spMkLst>
        </pc:spChg>
        <pc:spChg chg="mod">
          <ac:chgData name="A M" userId="eef16d49dd992434" providerId="LiveId" clId="{A24D07FA-2016-4A82-8C81-6D47F97C2845}" dt="2026-08-01T01:47:37.792" v="91" actId="255"/>
          <ac:spMkLst>
            <pc:docMk/>
            <pc:sldMk cId="0" sldId="270"/>
            <ac:spMk id="46" creationId="{00000000-0000-0000-0000-000000000000}"/>
          </ac:spMkLst>
        </pc:spChg>
        <pc:spChg chg="mod">
          <ac:chgData name="A M" userId="eef16d49dd992434" providerId="LiveId" clId="{A24D07FA-2016-4A82-8C81-6D47F97C2845}" dt="2026-08-01T01:47:42.599" v="92" actId="255"/>
          <ac:spMkLst>
            <pc:docMk/>
            <pc:sldMk cId="0" sldId="270"/>
            <ac:spMk id="48" creationId="{00000000-0000-0000-0000-000000000000}"/>
          </ac:spMkLst>
        </pc:spChg>
        <pc:spChg chg="mod">
          <ac:chgData name="A M" userId="eef16d49dd992434" providerId="LiveId" clId="{A24D07FA-2016-4A82-8C81-6D47F97C2845}" dt="2026-08-01T01:48:06.488" v="96" actId="255"/>
          <ac:spMkLst>
            <pc:docMk/>
            <pc:sldMk cId="0" sldId="270"/>
            <ac:spMk id="50" creationId="{00000000-0000-0000-0000-000000000000}"/>
          </ac:spMkLst>
        </pc:spChg>
      </pc:sldChg>
      <pc:sldChg chg="modSp mod">
        <pc:chgData name="A M" userId="eef16d49dd992434" providerId="LiveId" clId="{A24D07FA-2016-4A82-8C81-6D47F97C2845}" dt="2026-08-01T01:49:49.679" v="104" actId="255"/>
        <pc:sldMkLst>
          <pc:docMk/>
          <pc:sldMk cId="0" sldId="271"/>
        </pc:sldMkLst>
        <pc:spChg chg="mod">
          <ac:chgData name="A M" userId="eef16d49dd992434" providerId="LiveId" clId="{A24D07FA-2016-4A82-8C81-6D47F97C2845}" dt="2026-08-01T01:49:49.679" v="104" actId="255"/>
          <ac:spMkLst>
            <pc:docMk/>
            <pc:sldMk cId="0" sldId="271"/>
            <ac:spMk id="11" creationId="{00000000-0000-0000-0000-000000000000}"/>
          </ac:spMkLst>
        </pc:spChg>
        <pc:spChg chg="mod">
          <ac:chgData name="A M" userId="eef16d49dd992434" providerId="LiveId" clId="{A24D07FA-2016-4A82-8C81-6D47F97C2845}" dt="2026-08-01T01:49:02.276" v="102" actId="255"/>
          <ac:spMkLst>
            <pc:docMk/>
            <pc:sldMk cId="0" sldId="271"/>
            <ac:spMk id="17" creationId="{00000000-0000-0000-0000-000000000000}"/>
          </ac:spMkLst>
        </pc:spChg>
        <pc:spChg chg="mod">
          <ac:chgData name="A M" userId="eef16d49dd992434" providerId="LiveId" clId="{A24D07FA-2016-4A82-8C81-6D47F97C2845}" dt="2026-08-01T01:48:42.877" v="99" actId="255"/>
          <ac:spMkLst>
            <pc:docMk/>
            <pc:sldMk cId="0" sldId="271"/>
            <ac:spMk id="18" creationId="{00000000-0000-0000-0000-000000000000}"/>
          </ac:spMkLst>
        </pc:spChg>
        <pc:spChg chg="mod">
          <ac:chgData name="A M" userId="eef16d49dd992434" providerId="LiveId" clId="{A24D07FA-2016-4A82-8C81-6D47F97C2845}" dt="2026-08-01T01:48:48.240" v="100" actId="255"/>
          <ac:spMkLst>
            <pc:docMk/>
            <pc:sldMk cId="0" sldId="271"/>
            <ac:spMk id="23" creationId="{00000000-0000-0000-0000-000000000000}"/>
          </ac:spMkLst>
        </pc:spChg>
        <pc:spChg chg="mod">
          <ac:chgData name="A M" userId="eef16d49dd992434" providerId="LiveId" clId="{A24D07FA-2016-4A82-8C81-6D47F97C2845}" dt="2026-08-01T01:49:38.903" v="103" actId="255"/>
          <ac:spMkLst>
            <pc:docMk/>
            <pc:sldMk cId="0" sldId="271"/>
            <ac:spMk id="25" creationId="{00000000-0000-0000-0000-000000000000}"/>
          </ac:spMkLst>
        </pc:spChg>
      </pc:sldChg>
      <pc:sldChg chg="modSp mod">
        <pc:chgData name="A M" userId="eef16d49dd992434" providerId="LiveId" clId="{A24D07FA-2016-4A82-8C81-6D47F97C2845}" dt="2026-08-01T01:51:34.528" v="117" actId="255"/>
        <pc:sldMkLst>
          <pc:docMk/>
          <pc:sldMk cId="0" sldId="272"/>
        </pc:sldMkLst>
        <pc:spChg chg="mod">
          <ac:chgData name="A M" userId="eef16d49dd992434" providerId="LiveId" clId="{A24D07FA-2016-4A82-8C81-6D47F97C2845}" dt="2026-08-01T01:51:34.528" v="117" actId="255"/>
          <ac:spMkLst>
            <pc:docMk/>
            <pc:sldMk cId="0" sldId="272"/>
            <ac:spMk id="11" creationId="{00000000-0000-0000-0000-000000000000}"/>
          </ac:spMkLst>
        </pc:spChg>
        <pc:spChg chg="mod">
          <ac:chgData name="A M" userId="eef16d49dd992434" providerId="LiveId" clId="{A24D07FA-2016-4A82-8C81-6D47F97C2845}" dt="2026-08-01T01:50:50.707" v="111" actId="255"/>
          <ac:spMkLst>
            <pc:docMk/>
            <pc:sldMk cId="0" sldId="272"/>
            <ac:spMk id="17" creationId="{00000000-0000-0000-0000-000000000000}"/>
          </ac:spMkLst>
        </pc:spChg>
        <pc:spChg chg="mod">
          <ac:chgData name="A M" userId="eef16d49dd992434" providerId="LiveId" clId="{A24D07FA-2016-4A82-8C81-6D47F97C2845}" dt="2026-08-01T01:50:11.971" v="105" actId="255"/>
          <ac:spMkLst>
            <pc:docMk/>
            <pc:sldMk cId="0" sldId="272"/>
            <ac:spMk id="18" creationId="{00000000-0000-0000-0000-000000000000}"/>
          </ac:spMkLst>
        </pc:spChg>
        <pc:spChg chg="mod">
          <ac:chgData name="A M" userId="eef16d49dd992434" providerId="LiveId" clId="{A24D07FA-2016-4A82-8C81-6D47F97C2845}" dt="2026-08-01T01:50:57.480" v="112" actId="255"/>
          <ac:spMkLst>
            <pc:docMk/>
            <pc:sldMk cId="0" sldId="272"/>
            <ac:spMk id="22" creationId="{00000000-0000-0000-0000-000000000000}"/>
          </ac:spMkLst>
        </pc:spChg>
        <pc:spChg chg="mod">
          <ac:chgData name="A M" userId="eef16d49dd992434" providerId="LiveId" clId="{A24D07FA-2016-4A82-8C81-6D47F97C2845}" dt="2026-08-01T01:50:16.513" v="106" actId="255"/>
          <ac:spMkLst>
            <pc:docMk/>
            <pc:sldMk cId="0" sldId="272"/>
            <ac:spMk id="23" creationId="{00000000-0000-0000-0000-000000000000}"/>
          </ac:spMkLst>
        </pc:spChg>
        <pc:spChg chg="mod">
          <ac:chgData name="A M" userId="eef16d49dd992434" providerId="LiveId" clId="{A24D07FA-2016-4A82-8C81-6D47F97C2845}" dt="2026-08-01T01:51:04.696" v="113" actId="255"/>
          <ac:spMkLst>
            <pc:docMk/>
            <pc:sldMk cId="0" sldId="272"/>
            <ac:spMk id="27" creationId="{00000000-0000-0000-0000-000000000000}"/>
          </ac:spMkLst>
        </pc:spChg>
        <pc:spChg chg="mod">
          <ac:chgData name="A M" userId="eef16d49dd992434" providerId="LiveId" clId="{A24D07FA-2016-4A82-8C81-6D47F97C2845}" dt="2026-08-01T01:50:21.495" v="107" actId="255"/>
          <ac:spMkLst>
            <pc:docMk/>
            <pc:sldMk cId="0" sldId="272"/>
            <ac:spMk id="28" creationId="{00000000-0000-0000-0000-000000000000}"/>
          </ac:spMkLst>
        </pc:spChg>
        <pc:spChg chg="mod">
          <ac:chgData name="A M" userId="eef16d49dd992434" providerId="LiveId" clId="{A24D07FA-2016-4A82-8C81-6D47F97C2845}" dt="2026-08-01T01:51:16.501" v="114" actId="255"/>
          <ac:spMkLst>
            <pc:docMk/>
            <pc:sldMk cId="0" sldId="272"/>
            <ac:spMk id="32" creationId="{00000000-0000-0000-0000-000000000000}"/>
          </ac:spMkLst>
        </pc:spChg>
        <pc:spChg chg="mod">
          <ac:chgData name="A M" userId="eef16d49dd992434" providerId="LiveId" clId="{A24D07FA-2016-4A82-8C81-6D47F97C2845}" dt="2026-08-01T01:50:28.393" v="108" actId="255"/>
          <ac:spMkLst>
            <pc:docMk/>
            <pc:sldMk cId="0" sldId="272"/>
            <ac:spMk id="33" creationId="{00000000-0000-0000-0000-000000000000}"/>
          </ac:spMkLst>
        </pc:spChg>
        <pc:spChg chg="mod">
          <ac:chgData name="A M" userId="eef16d49dd992434" providerId="LiveId" clId="{A24D07FA-2016-4A82-8C81-6D47F97C2845}" dt="2026-08-01T01:51:21.474" v="115" actId="255"/>
          <ac:spMkLst>
            <pc:docMk/>
            <pc:sldMk cId="0" sldId="272"/>
            <ac:spMk id="37" creationId="{00000000-0000-0000-0000-000000000000}"/>
          </ac:spMkLst>
        </pc:spChg>
        <pc:spChg chg="mod">
          <ac:chgData name="A M" userId="eef16d49dd992434" providerId="LiveId" clId="{A24D07FA-2016-4A82-8C81-6D47F97C2845}" dt="2026-08-01T01:50:39.182" v="109" actId="255"/>
          <ac:spMkLst>
            <pc:docMk/>
            <pc:sldMk cId="0" sldId="272"/>
            <ac:spMk id="38" creationId="{00000000-0000-0000-0000-000000000000}"/>
          </ac:spMkLst>
        </pc:spChg>
        <pc:spChg chg="mod">
          <ac:chgData name="A M" userId="eef16d49dd992434" providerId="LiveId" clId="{A24D07FA-2016-4A82-8C81-6D47F97C2845}" dt="2026-08-01T01:51:27.171" v="116" actId="255"/>
          <ac:spMkLst>
            <pc:docMk/>
            <pc:sldMk cId="0" sldId="272"/>
            <ac:spMk id="42" creationId="{00000000-0000-0000-0000-000000000000}"/>
          </ac:spMkLst>
        </pc:spChg>
        <pc:spChg chg="mod">
          <ac:chgData name="A M" userId="eef16d49dd992434" providerId="LiveId" clId="{A24D07FA-2016-4A82-8C81-6D47F97C2845}" dt="2026-08-01T01:50:43.653" v="110" actId="255"/>
          <ac:spMkLst>
            <pc:docMk/>
            <pc:sldMk cId="0" sldId="272"/>
            <ac:spMk id="43" creationId="{00000000-0000-0000-0000-000000000000}"/>
          </ac:spMkLst>
        </pc:spChg>
      </pc:sldChg>
      <pc:sldChg chg="modSp mod">
        <pc:chgData name="A M" userId="eef16d49dd992434" providerId="LiveId" clId="{A24D07FA-2016-4A82-8C81-6D47F97C2845}" dt="2026-08-01T01:53:50.331" v="138" actId="255"/>
        <pc:sldMkLst>
          <pc:docMk/>
          <pc:sldMk cId="0" sldId="273"/>
        </pc:sldMkLst>
        <pc:spChg chg="mod">
          <ac:chgData name="A M" userId="eef16d49dd992434" providerId="LiveId" clId="{A24D07FA-2016-4A82-8C81-6D47F97C2845}" dt="2026-08-01T01:53:03.779" v="130" actId="255"/>
          <ac:spMkLst>
            <pc:docMk/>
            <pc:sldMk cId="0" sldId="273"/>
            <ac:spMk id="17" creationId="{00000000-0000-0000-0000-000000000000}"/>
          </ac:spMkLst>
        </pc:spChg>
        <pc:spChg chg="mod">
          <ac:chgData name="A M" userId="eef16d49dd992434" providerId="LiveId" clId="{A24D07FA-2016-4A82-8C81-6D47F97C2845}" dt="2026-08-01T01:52:19.938" v="122" actId="255"/>
          <ac:spMkLst>
            <pc:docMk/>
            <pc:sldMk cId="0" sldId="273"/>
            <ac:spMk id="18" creationId="{00000000-0000-0000-0000-000000000000}"/>
          </ac:spMkLst>
        </pc:spChg>
        <pc:spChg chg="mod">
          <ac:chgData name="A M" userId="eef16d49dd992434" providerId="LiveId" clId="{A24D07FA-2016-4A82-8C81-6D47F97C2845}" dt="2026-08-01T01:53:08.264" v="131" actId="255"/>
          <ac:spMkLst>
            <pc:docMk/>
            <pc:sldMk cId="0" sldId="273"/>
            <ac:spMk id="22" creationId="{00000000-0000-0000-0000-000000000000}"/>
          </ac:spMkLst>
        </pc:spChg>
        <pc:spChg chg="mod">
          <ac:chgData name="A M" userId="eef16d49dd992434" providerId="LiveId" clId="{A24D07FA-2016-4A82-8C81-6D47F97C2845}" dt="2026-08-01T01:52:26.732" v="123" actId="255"/>
          <ac:spMkLst>
            <pc:docMk/>
            <pc:sldMk cId="0" sldId="273"/>
            <ac:spMk id="23" creationId="{00000000-0000-0000-0000-000000000000}"/>
          </ac:spMkLst>
        </pc:spChg>
        <pc:spChg chg="mod">
          <ac:chgData name="A M" userId="eef16d49dd992434" providerId="LiveId" clId="{A24D07FA-2016-4A82-8C81-6D47F97C2845}" dt="2026-08-01T01:53:13.305" v="132" actId="255"/>
          <ac:spMkLst>
            <pc:docMk/>
            <pc:sldMk cId="0" sldId="273"/>
            <ac:spMk id="27" creationId="{00000000-0000-0000-0000-000000000000}"/>
          </ac:spMkLst>
        </pc:spChg>
        <pc:spChg chg="mod">
          <ac:chgData name="A M" userId="eef16d49dd992434" providerId="LiveId" clId="{A24D07FA-2016-4A82-8C81-6D47F97C2845}" dt="2026-08-01T01:52:30.999" v="124" actId="255"/>
          <ac:spMkLst>
            <pc:docMk/>
            <pc:sldMk cId="0" sldId="273"/>
            <ac:spMk id="28" creationId="{00000000-0000-0000-0000-000000000000}"/>
          </ac:spMkLst>
        </pc:spChg>
        <pc:spChg chg="mod">
          <ac:chgData name="A M" userId="eef16d49dd992434" providerId="LiveId" clId="{A24D07FA-2016-4A82-8C81-6D47F97C2845}" dt="2026-08-01T01:53:18.205" v="133" actId="255"/>
          <ac:spMkLst>
            <pc:docMk/>
            <pc:sldMk cId="0" sldId="273"/>
            <ac:spMk id="32" creationId="{00000000-0000-0000-0000-000000000000}"/>
          </ac:spMkLst>
        </pc:spChg>
        <pc:spChg chg="mod">
          <ac:chgData name="A M" userId="eef16d49dd992434" providerId="LiveId" clId="{A24D07FA-2016-4A82-8C81-6D47F97C2845}" dt="2026-08-01T01:52:35.671" v="125" actId="255"/>
          <ac:spMkLst>
            <pc:docMk/>
            <pc:sldMk cId="0" sldId="273"/>
            <ac:spMk id="33" creationId="{00000000-0000-0000-0000-000000000000}"/>
          </ac:spMkLst>
        </pc:spChg>
        <pc:spChg chg="mod">
          <ac:chgData name="A M" userId="eef16d49dd992434" providerId="LiveId" clId="{A24D07FA-2016-4A82-8C81-6D47F97C2845}" dt="2026-08-01T01:53:22.922" v="134" actId="255"/>
          <ac:spMkLst>
            <pc:docMk/>
            <pc:sldMk cId="0" sldId="273"/>
            <ac:spMk id="37" creationId="{00000000-0000-0000-0000-000000000000}"/>
          </ac:spMkLst>
        </pc:spChg>
        <pc:spChg chg="mod">
          <ac:chgData name="A M" userId="eef16d49dd992434" providerId="LiveId" clId="{A24D07FA-2016-4A82-8C81-6D47F97C2845}" dt="2026-08-01T01:52:40.556" v="126" actId="255"/>
          <ac:spMkLst>
            <pc:docMk/>
            <pc:sldMk cId="0" sldId="273"/>
            <ac:spMk id="38" creationId="{00000000-0000-0000-0000-000000000000}"/>
          </ac:spMkLst>
        </pc:spChg>
        <pc:spChg chg="mod">
          <ac:chgData name="A M" userId="eef16d49dd992434" providerId="LiveId" clId="{A24D07FA-2016-4A82-8C81-6D47F97C2845}" dt="2026-08-01T01:53:29.282" v="135" actId="255"/>
          <ac:spMkLst>
            <pc:docMk/>
            <pc:sldMk cId="0" sldId="273"/>
            <ac:spMk id="42" creationId="{00000000-0000-0000-0000-000000000000}"/>
          </ac:spMkLst>
        </pc:spChg>
        <pc:spChg chg="mod">
          <ac:chgData name="A M" userId="eef16d49dd992434" providerId="LiveId" clId="{A24D07FA-2016-4A82-8C81-6D47F97C2845}" dt="2026-08-01T01:52:46.271" v="127" actId="255"/>
          <ac:spMkLst>
            <pc:docMk/>
            <pc:sldMk cId="0" sldId="273"/>
            <ac:spMk id="43" creationId="{00000000-0000-0000-0000-000000000000}"/>
          </ac:spMkLst>
        </pc:spChg>
        <pc:spChg chg="mod">
          <ac:chgData name="A M" userId="eef16d49dd992434" providerId="LiveId" clId="{A24D07FA-2016-4A82-8C81-6D47F97C2845}" dt="2026-08-01T01:53:34.869" v="136" actId="255"/>
          <ac:spMkLst>
            <pc:docMk/>
            <pc:sldMk cId="0" sldId="273"/>
            <ac:spMk id="47" creationId="{00000000-0000-0000-0000-000000000000}"/>
          </ac:spMkLst>
        </pc:spChg>
        <pc:spChg chg="mod">
          <ac:chgData name="A M" userId="eef16d49dd992434" providerId="LiveId" clId="{A24D07FA-2016-4A82-8C81-6D47F97C2845}" dt="2026-08-01T01:52:53.650" v="128" actId="255"/>
          <ac:spMkLst>
            <pc:docMk/>
            <pc:sldMk cId="0" sldId="273"/>
            <ac:spMk id="48" creationId="{00000000-0000-0000-0000-000000000000}"/>
          </ac:spMkLst>
        </pc:spChg>
        <pc:spChg chg="mod">
          <ac:chgData name="A M" userId="eef16d49dd992434" providerId="LiveId" clId="{A24D07FA-2016-4A82-8C81-6D47F97C2845}" dt="2026-08-01T01:53:43.196" v="137" actId="255"/>
          <ac:spMkLst>
            <pc:docMk/>
            <pc:sldMk cId="0" sldId="273"/>
            <ac:spMk id="52" creationId="{00000000-0000-0000-0000-000000000000}"/>
          </ac:spMkLst>
        </pc:spChg>
        <pc:spChg chg="mod">
          <ac:chgData name="A M" userId="eef16d49dd992434" providerId="LiveId" clId="{A24D07FA-2016-4A82-8C81-6D47F97C2845}" dt="2026-08-01T01:52:58.809" v="129" actId="255"/>
          <ac:spMkLst>
            <pc:docMk/>
            <pc:sldMk cId="0" sldId="273"/>
            <ac:spMk id="53" creationId="{00000000-0000-0000-0000-000000000000}"/>
          </ac:spMkLst>
        </pc:spChg>
        <pc:spChg chg="mod">
          <ac:chgData name="A M" userId="eef16d49dd992434" providerId="LiveId" clId="{A24D07FA-2016-4A82-8C81-6D47F97C2845}" dt="2026-08-01T01:53:50.331" v="138" actId="255"/>
          <ac:spMkLst>
            <pc:docMk/>
            <pc:sldMk cId="0" sldId="273"/>
            <ac:spMk id="55" creationId="{00000000-0000-0000-0000-000000000000}"/>
          </ac:spMkLst>
        </pc:spChg>
      </pc:sldChg>
      <pc:sldChg chg="modSp mod">
        <pc:chgData name="A M" userId="eef16d49dd992434" providerId="LiveId" clId="{A24D07FA-2016-4A82-8C81-6D47F97C2845}" dt="2026-08-01T01:55:21.961" v="145" actId="255"/>
        <pc:sldMkLst>
          <pc:docMk/>
          <pc:sldMk cId="0" sldId="275"/>
        </pc:sldMkLst>
        <pc:spChg chg="mod">
          <ac:chgData name="A M" userId="eef16d49dd992434" providerId="LiveId" clId="{A24D07FA-2016-4A82-8C81-6D47F97C2845}" dt="2026-08-01T01:54:43.380" v="141" actId="255"/>
          <ac:spMkLst>
            <pc:docMk/>
            <pc:sldMk cId="0" sldId="275"/>
            <ac:spMk id="18" creationId="{00000000-0000-0000-0000-000000000000}"/>
          </ac:spMkLst>
        </pc:spChg>
        <pc:spChg chg="mod">
          <ac:chgData name="A M" userId="eef16d49dd992434" providerId="LiveId" clId="{A24D07FA-2016-4A82-8C81-6D47F97C2845}" dt="2026-08-01T01:54:50.783" v="142" actId="255"/>
          <ac:spMkLst>
            <pc:docMk/>
            <pc:sldMk cId="0" sldId="275"/>
            <ac:spMk id="23" creationId="{00000000-0000-0000-0000-000000000000}"/>
          </ac:spMkLst>
        </pc:spChg>
        <pc:spChg chg="mod">
          <ac:chgData name="A M" userId="eef16d49dd992434" providerId="LiveId" clId="{A24D07FA-2016-4A82-8C81-6D47F97C2845}" dt="2026-08-01T01:54:57.908" v="143" actId="255"/>
          <ac:spMkLst>
            <pc:docMk/>
            <pc:sldMk cId="0" sldId="275"/>
            <ac:spMk id="28" creationId="{00000000-0000-0000-0000-000000000000}"/>
          </ac:spMkLst>
        </pc:spChg>
        <pc:spChg chg="mod">
          <ac:chgData name="A M" userId="eef16d49dd992434" providerId="LiveId" clId="{A24D07FA-2016-4A82-8C81-6D47F97C2845}" dt="2026-08-01T01:55:07.648" v="144" actId="255"/>
          <ac:spMkLst>
            <pc:docMk/>
            <pc:sldMk cId="0" sldId="275"/>
            <ac:spMk id="33" creationId="{00000000-0000-0000-0000-000000000000}"/>
          </ac:spMkLst>
        </pc:spChg>
        <pc:spChg chg="mod">
          <ac:chgData name="A M" userId="eef16d49dd992434" providerId="LiveId" clId="{A24D07FA-2016-4A82-8C81-6D47F97C2845}" dt="2026-08-01T01:55:21.961" v="145" actId="255"/>
          <ac:spMkLst>
            <pc:docMk/>
            <pc:sldMk cId="0" sldId="275"/>
            <ac:spMk id="35" creationId="{00000000-0000-0000-0000-000000000000}"/>
          </ac:spMkLst>
        </pc:spChg>
      </pc:sldChg>
      <pc:sldChg chg="modSp mod">
        <pc:chgData name="A M" userId="eef16d49dd992434" providerId="LiveId" clId="{A24D07FA-2016-4A82-8C81-6D47F97C2845}" dt="2026-08-01T01:57:04.583" v="158" actId="255"/>
        <pc:sldMkLst>
          <pc:docMk/>
          <pc:sldMk cId="0" sldId="278"/>
        </pc:sldMkLst>
        <pc:spChg chg="mod">
          <ac:chgData name="A M" userId="eef16d49dd992434" providerId="LiveId" clId="{A24D07FA-2016-4A82-8C81-6D47F97C2845}" dt="2026-08-01T01:57:04.583" v="158" actId="255"/>
          <ac:spMkLst>
            <pc:docMk/>
            <pc:sldMk cId="0" sldId="278"/>
            <ac:spMk id="15" creationId="{00000000-0000-0000-0000-000000000000}"/>
          </ac:spMkLst>
        </pc:spChg>
        <pc:spChg chg="mod">
          <ac:chgData name="A M" userId="eef16d49dd992434" providerId="LiveId" clId="{A24D07FA-2016-4A82-8C81-6D47F97C2845}" dt="2026-08-01T01:56:27.547" v="152" actId="255"/>
          <ac:spMkLst>
            <pc:docMk/>
            <pc:sldMk cId="0" sldId="278"/>
            <ac:spMk id="19" creationId="{00000000-0000-0000-0000-000000000000}"/>
          </ac:spMkLst>
        </pc:spChg>
        <pc:spChg chg="mod">
          <ac:chgData name="A M" userId="eef16d49dd992434" providerId="LiveId" clId="{A24D07FA-2016-4A82-8C81-6D47F97C2845}" dt="2026-08-01T01:55:56.639" v="146" actId="255"/>
          <ac:spMkLst>
            <pc:docMk/>
            <pc:sldMk cId="0" sldId="278"/>
            <ac:spMk id="20" creationId="{00000000-0000-0000-0000-000000000000}"/>
          </ac:spMkLst>
        </pc:spChg>
        <pc:spChg chg="mod">
          <ac:chgData name="A M" userId="eef16d49dd992434" providerId="LiveId" clId="{A24D07FA-2016-4A82-8C81-6D47F97C2845}" dt="2026-08-01T01:56:32.079" v="153" actId="255"/>
          <ac:spMkLst>
            <pc:docMk/>
            <pc:sldMk cId="0" sldId="278"/>
            <ac:spMk id="24" creationId="{00000000-0000-0000-0000-000000000000}"/>
          </ac:spMkLst>
        </pc:spChg>
        <pc:spChg chg="mod">
          <ac:chgData name="A M" userId="eef16d49dd992434" providerId="LiveId" clId="{A24D07FA-2016-4A82-8C81-6D47F97C2845}" dt="2026-08-01T01:56:00.772" v="147" actId="255"/>
          <ac:spMkLst>
            <pc:docMk/>
            <pc:sldMk cId="0" sldId="278"/>
            <ac:spMk id="25" creationId="{00000000-0000-0000-0000-000000000000}"/>
          </ac:spMkLst>
        </pc:spChg>
        <pc:spChg chg="mod">
          <ac:chgData name="A M" userId="eef16d49dd992434" providerId="LiveId" clId="{A24D07FA-2016-4A82-8C81-6D47F97C2845}" dt="2026-08-01T01:56:38.816" v="154" actId="255"/>
          <ac:spMkLst>
            <pc:docMk/>
            <pc:sldMk cId="0" sldId="278"/>
            <ac:spMk id="29" creationId="{00000000-0000-0000-0000-000000000000}"/>
          </ac:spMkLst>
        </pc:spChg>
        <pc:spChg chg="mod">
          <ac:chgData name="A M" userId="eef16d49dd992434" providerId="LiveId" clId="{A24D07FA-2016-4A82-8C81-6D47F97C2845}" dt="2026-08-01T01:56:05.080" v="148" actId="255"/>
          <ac:spMkLst>
            <pc:docMk/>
            <pc:sldMk cId="0" sldId="278"/>
            <ac:spMk id="30" creationId="{00000000-0000-0000-0000-000000000000}"/>
          </ac:spMkLst>
        </pc:spChg>
        <pc:spChg chg="mod">
          <ac:chgData name="A M" userId="eef16d49dd992434" providerId="LiveId" clId="{A24D07FA-2016-4A82-8C81-6D47F97C2845}" dt="2026-08-01T01:56:44.152" v="155" actId="255"/>
          <ac:spMkLst>
            <pc:docMk/>
            <pc:sldMk cId="0" sldId="278"/>
            <ac:spMk id="34" creationId="{00000000-0000-0000-0000-000000000000}"/>
          </ac:spMkLst>
        </pc:spChg>
        <pc:spChg chg="mod">
          <ac:chgData name="A M" userId="eef16d49dd992434" providerId="LiveId" clId="{A24D07FA-2016-4A82-8C81-6D47F97C2845}" dt="2026-08-01T01:56:09.961" v="149" actId="255"/>
          <ac:spMkLst>
            <pc:docMk/>
            <pc:sldMk cId="0" sldId="278"/>
            <ac:spMk id="35" creationId="{00000000-0000-0000-0000-000000000000}"/>
          </ac:spMkLst>
        </pc:spChg>
        <pc:spChg chg="mod">
          <ac:chgData name="A M" userId="eef16d49dd992434" providerId="LiveId" clId="{A24D07FA-2016-4A82-8C81-6D47F97C2845}" dt="2026-08-01T01:56:50.588" v="156" actId="255"/>
          <ac:spMkLst>
            <pc:docMk/>
            <pc:sldMk cId="0" sldId="278"/>
            <ac:spMk id="39" creationId="{00000000-0000-0000-0000-000000000000}"/>
          </ac:spMkLst>
        </pc:spChg>
        <pc:spChg chg="mod">
          <ac:chgData name="A M" userId="eef16d49dd992434" providerId="LiveId" clId="{A24D07FA-2016-4A82-8C81-6D47F97C2845}" dt="2026-08-01T01:56:15.080" v="150" actId="255"/>
          <ac:spMkLst>
            <pc:docMk/>
            <pc:sldMk cId="0" sldId="278"/>
            <ac:spMk id="40" creationId="{00000000-0000-0000-0000-000000000000}"/>
          </ac:spMkLst>
        </pc:spChg>
        <pc:spChg chg="mod">
          <ac:chgData name="A M" userId="eef16d49dd992434" providerId="LiveId" clId="{A24D07FA-2016-4A82-8C81-6D47F97C2845}" dt="2026-08-01T01:56:55.689" v="157" actId="255"/>
          <ac:spMkLst>
            <pc:docMk/>
            <pc:sldMk cId="0" sldId="278"/>
            <ac:spMk id="44" creationId="{00000000-0000-0000-0000-000000000000}"/>
          </ac:spMkLst>
        </pc:spChg>
        <pc:spChg chg="mod">
          <ac:chgData name="A M" userId="eef16d49dd992434" providerId="LiveId" clId="{A24D07FA-2016-4A82-8C81-6D47F97C2845}" dt="2026-08-01T01:56:20.189" v="151" actId="255"/>
          <ac:spMkLst>
            <pc:docMk/>
            <pc:sldMk cId="0" sldId="278"/>
            <ac:spMk id="45" creationId="{00000000-0000-0000-0000-000000000000}"/>
          </ac:spMkLst>
        </pc:spChg>
      </pc:sldChg>
      <pc:sldChg chg="modSp mod">
        <pc:chgData name="A M" userId="eef16d49dd992434" providerId="LiveId" clId="{A24D07FA-2016-4A82-8C81-6D47F97C2845}" dt="2026-08-01T01:59:00.727" v="174" actId="255"/>
        <pc:sldMkLst>
          <pc:docMk/>
          <pc:sldMk cId="0" sldId="279"/>
        </pc:sldMkLst>
        <pc:spChg chg="mod">
          <ac:chgData name="A M" userId="eef16d49dd992434" providerId="LiveId" clId="{A24D07FA-2016-4A82-8C81-6D47F97C2845}" dt="2026-08-01T01:58:22.884" v="168" actId="255"/>
          <ac:spMkLst>
            <pc:docMk/>
            <pc:sldMk cId="0" sldId="279"/>
            <ac:spMk id="15" creationId="{00000000-0000-0000-0000-000000000000}"/>
          </ac:spMkLst>
        </pc:spChg>
        <pc:spChg chg="mod">
          <ac:chgData name="A M" userId="eef16d49dd992434" providerId="LiveId" clId="{A24D07FA-2016-4A82-8C81-6D47F97C2845}" dt="2026-08-01T01:58:02.384" v="167" actId="20577"/>
          <ac:spMkLst>
            <pc:docMk/>
            <pc:sldMk cId="0" sldId="279"/>
            <ac:spMk id="16" creationId="{00000000-0000-0000-0000-000000000000}"/>
          </ac:spMkLst>
        </pc:spChg>
        <pc:spChg chg="mod">
          <ac:chgData name="A M" userId="eef16d49dd992434" providerId="LiveId" clId="{A24D07FA-2016-4A82-8C81-6D47F97C2845}" dt="2026-08-01T01:58:48.718" v="172" actId="255"/>
          <ac:spMkLst>
            <pc:docMk/>
            <pc:sldMk cId="0" sldId="279"/>
            <ac:spMk id="18" creationId="{00000000-0000-0000-0000-000000000000}"/>
          </ac:spMkLst>
        </pc:spChg>
        <pc:spChg chg="mod">
          <ac:chgData name="A M" userId="eef16d49dd992434" providerId="LiveId" clId="{A24D07FA-2016-4A82-8C81-6D47F97C2845}" dt="2026-08-01T01:58:31.414" v="169" actId="255"/>
          <ac:spMkLst>
            <pc:docMk/>
            <pc:sldMk cId="0" sldId="279"/>
            <ac:spMk id="19" creationId="{00000000-0000-0000-0000-000000000000}"/>
          </ac:spMkLst>
        </pc:spChg>
        <pc:spChg chg="mod">
          <ac:chgData name="A M" userId="eef16d49dd992434" providerId="LiveId" clId="{A24D07FA-2016-4A82-8C81-6D47F97C2845}" dt="2026-08-01T01:58:55.132" v="173" actId="255"/>
          <ac:spMkLst>
            <pc:docMk/>
            <pc:sldMk cId="0" sldId="279"/>
            <ac:spMk id="21" creationId="{00000000-0000-0000-0000-000000000000}"/>
          </ac:spMkLst>
        </pc:spChg>
        <pc:spChg chg="mod">
          <ac:chgData name="A M" userId="eef16d49dd992434" providerId="LiveId" clId="{A24D07FA-2016-4A82-8C81-6D47F97C2845}" dt="2026-08-01T01:58:36.911" v="170" actId="255"/>
          <ac:spMkLst>
            <pc:docMk/>
            <pc:sldMk cId="0" sldId="279"/>
            <ac:spMk id="22" creationId="{00000000-0000-0000-0000-000000000000}"/>
          </ac:spMkLst>
        </pc:spChg>
        <pc:spChg chg="mod">
          <ac:chgData name="A M" userId="eef16d49dd992434" providerId="LiveId" clId="{A24D07FA-2016-4A82-8C81-6D47F97C2845}" dt="2026-08-01T01:59:00.727" v="174" actId="255"/>
          <ac:spMkLst>
            <pc:docMk/>
            <pc:sldMk cId="0" sldId="279"/>
            <ac:spMk id="24" creationId="{00000000-0000-0000-0000-000000000000}"/>
          </ac:spMkLst>
        </pc:spChg>
        <pc:spChg chg="mod">
          <ac:chgData name="A M" userId="eef16d49dd992434" providerId="LiveId" clId="{A24D07FA-2016-4A82-8C81-6D47F97C2845}" dt="2026-08-01T01:58:43.732" v="171" actId="255"/>
          <ac:spMkLst>
            <pc:docMk/>
            <pc:sldMk cId="0" sldId="279"/>
            <ac:spMk id="25" creationId="{00000000-0000-0000-0000-000000000000}"/>
          </ac:spMkLst>
        </pc:spChg>
      </pc:sldChg>
      <pc:sldChg chg="modSp mod">
        <pc:chgData name="A M" userId="eef16d49dd992434" providerId="LiveId" clId="{A24D07FA-2016-4A82-8C81-6D47F97C2845}" dt="2026-08-01T02:15:43.436" v="180" actId="255"/>
        <pc:sldMkLst>
          <pc:docMk/>
          <pc:sldMk cId="0" sldId="280"/>
        </pc:sldMkLst>
        <pc:spChg chg="mod">
          <ac:chgData name="A M" userId="eef16d49dd992434" providerId="LiveId" clId="{A24D07FA-2016-4A82-8C81-6D47F97C2845}" dt="2026-08-01T02:15:37.340" v="179" actId="255"/>
          <ac:spMkLst>
            <pc:docMk/>
            <pc:sldMk cId="0" sldId="280"/>
            <ac:spMk id="15" creationId="{00000000-0000-0000-0000-000000000000}"/>
          </ac:spMkLst>
        </pc:spChg>
        <pc:spChg chg="mod">
          <ac:chgData name="A M" userId="eef16d49dd992434" providerId="LiveId" clId="{A24D07FA-2016-4A82-8C81-6D47F97C2845}" dt="2026-08-01T02:15:43.436" v="180" actId="255"/>
          <ac:spMkLst>
            <pc:docMk/>
            <pc:sldMk cId="0" sldId="280"/>
            <ac:spMk id="16" creationId="{00000000-0000-0000-0000-000000000000}"/>
          </ac:spMkLst>
        </pc:spChg>
        <pc:spChg chg="mod">
          <ac:chgData name="A M" userId="eef16d49dd992434" providerId="LiveId" clId="{A24D07FA-2016-4A82-8C81-6D47F97C2845}" dt="2026-08-01T02:15:14.517" v="175" actId="255"/>
          <ac:spMkLst>
            <pc:docMk/>
            <pc:sldMk cId="0" sldId="280"/>
            <ac:spMk id="21" creationId="{00000000-0000-0000-0000-000000000000}"/>
          </ac:spMkLst>
        </pc:spChg>
        <pc:spChg chg="mod">
          <ac:chgData name="A M" userId="eef16d49dd992434" providerId="LiveId" clId="{A24D07FA-2016-4A82-8C81-6D47F97C2845}" dt="2026-08-01T02:15:19.052" v="176" actId="255"/>
          <ac:spMkLst>
            <pc:docMk/>
            <pc:sldMk cId="0" sldId="280"/>
            <ac:spMk id="26" creationId="{00000000-0000-0000-0000-000000000000}"/>
          </ac:spMkLst>
        </pc:spChg>
        <pc:spChg chg="mod">
          <ac:chgData name="A M" userId="eef16d49dd992434" providerId="LiveId" clId="{A24D07FA-2016-4A82-8C81-6D47F97C2845}" dt="2026-08-01T02:15:24.385" v="177" actId="255"/>
          <ac:spMkLst>
            <pc:docMk/>
            <pc:sldMk cId="0" sldId="280"/>
            <ac:spMk id="31" creationId="{00000000-0000-0000-0000-000000000000}"/>
          </ac:spMkLst>
        </pc:spChg>
        <pc:spChg chg="mod">
          <ac:chgData name="A M" userId="eef16d49dd992434" providerId="LiveId" clId="{A24D07FA-2016-4A82-8C81-6D47F97C2845}" dt="2026-08-01T02:15:29.164" v="178" actId="255"/>
          <ac:spMkLst>
            <pc:docMk/>
            <pc:sldMk cId="0" sldId="280"/>
            <ac:spMk id="36" creationId="{00000000-0000-0000-0000-000000000000}"/>
          </ac:spMkLst>
        </pc:spChg>
      </pc:sldChg>
      <pc:sldChg chg="modSp mod">
        <pc:chgData name="A M" userId="eef16d49dd992434" providerId="LiveId" clId="{A24D07FA-2016-4A82-8C81-6D47F97C2845}" dt="2026-08-01T02:18:19.012" v="203" actId="255"/>
        <pc:sldMkLst>
          <pc:docMk/>
          <pc:sldMk cId="0" sldId="281"/>
        </pc:sldMkLst>
        <pc:spChg chg="mod">
          <ac:chgData name="A M" userId="eef16d49dd992434" providerId="LiveId" clId="{A24D07FA-2016-4A82-8C81-6D47F97C2845}" dt="2026-08-01T02:18:19.012" v="203" actId="255"/>
          <ac:spMkLst>
            <pc:docMk/>
            <pc:sldMk cId="0" sldId="281"/>
            <ac:spMk id="11" creationId="{00000000-0000-0000-0000-000000000000}"/>
          </ac:spMkLst>
        </pc:spChg>
        <pc:spChg chg="mod">
          <ac:chgData name="A M" userId="eef16d49dd992434" providerId="LiveId" clId="{A24D07FA-2016-4A82-8C81-6D47F97C2845}" dt="2026-08-01T02:17:04.669" v="192" actId="255"/>
          <ac:spMkLst>
            <pc:docMk/>
            <pc:sldMk cId="0" sldId="281"/>
            <ac:spMk id="17" creationId="{00000000-0000-0000-0000-000000000000}"/>
          </ac:spMkLst>
        </pc:spChg>
        <pc:spChg chg="mod">
          <ac:chgData name="A M" userId="eef16d49dd992434" providerId="LiveId" clId="{A24D07FA-2016-4A82-8C81-6D47F97C2845}" dt="2026-08-01T02:16:13.077" v="181" actId="255"/>
          <ac:spMkLst>
            <pc:docMk/>
            <pc:sldMk cId="0" sldId="281"/>
            <ac:spMk id="18" creationId="{00000000-0000-0000-0000-000000000000}"/>
          </ac:spMkLst>
        </pc:spChg>
        <pc:spChg chg="mod">
          <ac:chgData name="A M" userId="eef16d49dd992434" providerId="LiveId" clId="{A24D07FA-2016-4A82-8C81-6D47F97C2845}" dt="2026-08-01T02:16:59.719" v="191" actId="255"/>
          <ac:spMkLst>
            <pc:docMk/>
            <pc:sldMk cId="0" sldId="281"/>
            <ac:spMk id="22" creationId="{00000000-0000-0000-0000-000000000000}"/>
          </ac:spMkLst>
        </pc:spChg>
        <pc:spChg chg="mod">
          <ac:chgData name="A M" userId="eef16d49dd992434" providerId="LiveId" clId="{A24D07FA-2016-4A82-8C81-6D47F97C2845}" dt="2026-08-01T02:16:17.621" v="182" actId="255"/>
          <ac:spMkLst>
            <pc:docMk/>
            <pc:sldMk cId="0" sldId="281"/>
            <ac:spMk id="23" creationId="{00000000-0000-0000-0000-000000000000}"/>
          </ac:spMkLst>
        </pc:spChg>
        <pc:spChg chg="mod">
          <ac:chgData name="A M" userId="eef16d49dd992434" providerId="LiveId" clId="{A24D07FA-2016-4A82-8C81-6D47F97C2845}" dt="2026-08-01T02:16:54.966" v="190" actId="255"/>
          <ac:spMkLst>
            <pc:docMk/>
            <pc:sldMk cId="0" sldId="281"/>
            <ac:spMk id="27" creationId="{00000000-0000-0000-0000-000000000000}"/>
          </ac:spMkLst>
        </pc:spChg>
        <pc:spChg chg="mod">
          <ac:chgData name="A M" userId="eef16d49dd992434" providerId="LiveId" clId="{A24D07FA-2016-4A82-8C81-6D47F97C2845}" dt="2026-08-01T02:16:22.219" v="183" actId="255"/>
          <ac:spMkLst>
            <pc:docMk/>
            <pc:sldMk cId="0" sldId="281"/>
            <ac:spMk id="28" creationId="{00000000-0000-0000-0000-000000000000}"/>
          </ac:spMkLst>
        </pc:spChg>
        <pc:spChg chg="mod">
          <ac:chgData name="A M" userId="eef16d49dd992434" providerId="LiveId" clId="{A24D07FA-2016-4A82-8C81-6D47F97C2845}" dt="2026-08-01T02:17:09.726" v="193" actId="255"/>
          <ac:spMkLst>
            <pc:docMk/>
            <pc:sldMk cId="0" sldId="281"/>
            <ac:spMk id="32" creationId="{00000000-0000-0000-0000-000000000000}"/>
          </ac:spMkLst>
        </pc:spChg>
        <pc:spChg chg="mod">
          <ac:chgData name="A M" userId="eef16d49dd992434" providerId="LiveId" clId="{A24D07FA-2016-4A82-8C81-6D47F97C2845}" dt="2026-08-01T02:16:27.547" v="184" actId="255"/>
          <ac:spMkLst>
            <pc:docMk/>
            <pc:sldMk cId="0" sldId="281"/>
            <ac:spMk id="33" creationId="{00000000-0000-0000-0000-000000000000}"/>
          </ac:spMkLst>
        </pc:spChg>
        <pc:spChg chg="mod">
          <ac:chgData name="A M" userId="eef16d49dd992434" providerId="LiveId" clId="{A24D07FA-2016-4A82-8C81-6D47F97C2845}" dt="2026-08-01T02:17:14.665" v="194" actId="255"/>
          <ac:spMkLst>
            <pc:docMk/>
            <pc:sldMk cId="0" sldId="281"/>
            <ac:spMk id="37" creationId="{00000000-0000-0000-0000-000000000000}"/>
          </ac:spMkLst>
        </pc:spChg>
        <pc:spChg chg="mod">
          <ac:chgData name="A M" userId="eef16d49dd992434" providerId="LiveId" clId="{A24D07FA-2016-4A82-8C81-6D47F97C2845}" dt="2026-08-01T02:16:32.012" v="185" actId="255"/>
          <ac:spMkLst>
            <pc:docMk/>
            <pc:sldMk cId="0" sldId="281"/>
            <ac:spMk id="38" creationId="{00000000-0000-0000-0000-000000000000}"/>
          </ac:spMkLst>
        </pc:spChg>
        <pc:spChg chg="mod">
          <ac:chgData name="A M" userId="eef16d49dd992434" providerId="LiveId" clId="{A24D07FA-2016-4A82-8C81-6D47F97C2845}" dt="2026-08-01T02:17:20.285" v="195" actId="255"/>
          <ac:spMkLst>
            <pc:docMk/>
            <pc:sldMk cId="0" sldId="281"/>
            <ac:spMk id="42" creationId="{00000000-0000-0000-0000-000000000000}"/>
          </ac:spMkLst>
        </pc:spChg>
        <pc:spChg chg="mod">
          <ac:chgData name="A M" userId="eef16d49dd992434" providerId="LiveId" clId="{A24D07FA-2016-4A82-8C81-6D47F97C2845}" dt="2026-08-01T02:16:36.864" v="186" actId="255"/>
          <ac:spMkLst>
            <pc:docMk/>
            <pc:sldMk cId="0" sldId="281"/>
            <ac:spMk id="43" creationId="{00000000-0000-0000-0000-000000000000}"/>
          </ac:spMkLst>
        </pc:spChg>
      </pc:sldChg>
      <pc:sldChg chg="modSp mod">
        <pc:chgData name="A M" userId="eef16d49dd992434" providerId="LiveId" clId="{A24D07FA-2016-4A82-8C81-6D47F97C2845}" dt="2026-08-01T02:19:46.646" v="216" actId="255"/>
        <pc:sldMkLst>
          <pc:docMk/>
          <pc:sldMk cId="0" sldId="282"/>
        </pc:sldMkLst>
        <pc:spChg chg="mod">
          <ac:chgData name="A M" userId="eef16d49dd992434" providerId="LiveId" clId="{A24D07FA-2016-4A82-8C81-6D47F97C2845}" dt="2026-08-01T02:19:14.499" v="211" actId="255"/>
          <ac:spMkLst>
            <pc:docMk/>
            <pc:sldMk cId="0" sldId="282"/>
            <ac:spMk id="17" creationId="{00000000-0000-0000-0000-000000000000}"/>
          </ac:spMkLst>
        </pc:spChg>
        <pc:spChg chg="mod">
          <ac:chgData name="A M" userId="eef16d49dd992434" providerId="LiveId" clId="{A24D07FA-2016-4A82-8C81-6D47F97C2845}" dt="2026-08-01T02:18:49.669" v="206" actId="255"/>
          <ac:spMkLst>
            <pc:docMk/>
            <pc:sldMk cId="0" sldId="282"/>
            <ac:spMk id="18" creationId="{00000000-0000-0000-0000-000000000000}"/>
          </ac:spMkLst>
        </pc:spChg>
        <pc:spChg chg="mod">
          <ac:chgData name="A M" userId="eef16d49dd992434" providerId="LiveId" clId="{A24D07FA-2016-4A82-8C81-6D47F97C2845}" dt="2026-08-01T02:19:18.703" v="212" actId="255"/>
          <ac:spMkLst>
            <pc:docMk/>
            <pc:sldMk cId="0" sldId="282"/>
            <ac:spMk id="22" creationId="{00000000-0000-0000-0000-000000000000}"/>
          </ac:spMkLst>
        </pc:spChg>
        <pc:spChg chg="mod">
          <ac:chgData name="A M" userId="eef16d49dd992434" providerId="LiveId" clId="{A24D07FA-2016-4A82-8C81-6D47F97C2845}" dt="2026-08-01T02:18:53.774" v="207" actId="255"/>
          <ac:spMkLst>
            <pc:docMk/>
            <pc:sldMk cId="0" sldId="282"/>
            <ac:spMk id="23" creationId="{00000000-0000-0000-0000-000000000000}"/>
          </ac:spMkLst>
        </pc:spChg>
        <pc:spChg chg="mod">
          <ac:chgData name="A M" userId="eef16d49dd992434" providerId="LiveId" clId="{A24D07FA-2016-4A82-8C81-6D47F97C2845}" dt="2026-08-01T02:19:26.609" v="213" actId="255"/>
          <ac:spMkLst>
            <pc:docMk/>
            <pc:sldMk cId="0" sldId="282"/>
            <ac:spMk id="27" creationId="{00000000-0000-0000-0000-000000000000}"/>
          </ac:spMkLst>
        </pc:spChg>
        <pc:spChg chg="mod">
          <ac:chgData name="A M" userId="eef16d49dd992434" providerId="LiveId" clId="{A24D07FA-2016-4A82-8C81-6D47F97C2845}" dt="2026-08-01T02:18:58.109" v="208" actId="255"/>
          <ac:spMkLst>
            <pc:docMk/>
            <pc:sldMk cId="0" sldId="282"/>
            <ac:spMk id="28" creationId="{00000000-0000-0000-0000-000000000000}"/>
          </ac:spMkLst>
        </pc:spChg>
        <pc:spChg chg="mod">
          <ac:chgData name="A M" userId="eef16d49dd992434" providerId="LiveId" clId="{A24D07FA-2016-4A82-8C81-6D47F97C2845}" dt="2026-08-01T02:19:31.738" v="214" actId="255"/>
          <ac:spMkLst>
            <pc:docMk/>
            <pc:sldMk cId="0" sldId="282"/>
            <ac:spMk id="32" creationId="{00000000-0000-0000-0000-000000000000}"/>
          </ac:spMkLst>
        </pc:spChg>
        <pc:spChg chg="mod">
          <ac:chgData name="A M" userId="eef16d49dd992434" providerId="LiveId" clId="{A24D07FA-2016-4A82-8C81-6D47F97C2845}" dt="2026-08-01T02:19:02.590" v="209" actId="255"/>
          <ac:spMkLst>
            <pc:docMk/>
            <pc:sldMk cId="0" sldId="282"/>
            <ac:spMk id="33" creationId="{00000000-0000-0000-0000-000000000000}"/>
          </ac:spMkLst>
        </pc:spChg>
        <pc:spChg chg="mod">
          <ac:chgData name="A M" userId="eef16d49dd992434" providerId="LiveId" clId="{A24D07FA-2016-4A82-8C81-6D47F97C2845}" dt="2026-08-01T02:19:38.418" v="215" actId="255"/>
          <ac:spMkLst>
            <pc:docMk/>
            <pc:sldMk cId="0" sldId="282"/>
            <ac:spMk id="37" creationId="{00000000-0000-0000-0000-000000000000}"/>
          </ac:spMkLst>
        </pc:spChg>
        <pc:spChg chg="mod">
          <ac:chgData name="A M" userId="eef16d49dd992434" providerId="LiveId" clId="{A24D07FA-2016-4A82-8C81-6D47F97C2845}" dt="2026-08-01T02:19:09.451" v="210" actId="255"/>
          <ac:spMkLst>
            <pc:docMk/>
            <pc:sldMk cId="0" sldId="282"/>
            <ac:spMk id="38" creationId="{00000000-0000-0000-0000-000000000000}"/>
          </ac:spMkLst>
        </pc:spChg>
        <pc:spChg chg="mod">
          <ac:chgData name="A M" userId="eef16d49dd992434" providerId="LiveId" clId="{A24D07FA-2016-4A82-8C81-6D47F97C2845}" dt="2026-08-01T02:18:33.742" v="205" actId="6549"/>
          <ac:spMkLst>
            <pc:docMk/>
            <pc:sldMk cId="0" sldId="282"/>
            <ac:spMk id="40" creationId="{00000000-0000-0000-0000-000000000000}"/>
          </ac:spMkLst>
        </pc:spChg>
        <pc:spChg chg="mod">
          <ac:chgData name="A M" userId="eef16d49dd992434" providerId="LiveId" clId="{A24D07FA-2016-4A82-8C81-6D47F97C2845}" dt="2026-08-01T02:19:46.646" v="216" actId="255"/>
          <ac:spMkLst>
            <pc:docMk/>
            <pc:sldMk cId="0" sldId="282"/>
            <ac:spMk id="42" creationId="{00000000-0000-0000-0000-000000000000}"/>
          </ac:spMkLst>
        </pc:spChg>
      </pc:sldChg>
      <pc:sldChg chg="modSp mod">
        <pc:chgData name="A M" userId="eef16d49dd992434" providerId="LiveId" clId="{A24D07FA-2016-4A82-8C81-6D47F97C2845}" dt="2026-08-01T02:24:52.788" v="222" actId="255"/>
        <pc:sldMkLst>
          <pc:docMk/>
          <pc:sldMk cId="0" sldId="283"/>
        </pc:sldMkLst>
        <pc:spChg chg="mod">
          <ac:chgData name="A M" userId="eef16d49dd992434" providerId="LiveId" clId="{A24D07FA-2016-4A82-8C81-6D47F97C2845}" dt="2026-08-01T02:24:41.492" v="220" actId="255"/>
          <ac:spMkLst>
            <pc:docMk/>
            <pc:sldMk cId="0" sldId="283"/>
            <ac:spMk id="17" creationId="{00000000-0000-0000-0000-000000000000}"/>
          </ac:spMkLst>
        </pc:spChg>
        <pc:spChg chg="mod">
          <ac:chgData name="A M" userId="eef16d49dd992434" providerId="LiveId" clId="{A24D07FA-2016-4A82-8C81-6D47F97C2845}" dt="2026-08-01T02:24:18.559" v="217" actId="255"/>
          <ac:spMkLst>
            <pc:docMk/>
            <pc:sldMk cId="0" sldId="283"/>
            <ac:spMk id="18" creationId="{00000000-0000-0000-0000-000000000000}"/>
          </ac:spMkLst>
        </pc:spChg>
        <pc:spChg chg="mod">
          <ac:chgData name="A M" userId="eef16d49dd992434" providerId="LiveId" clId="{A24D07FA-2016-4A82-8C81-6D47F97C2845}" dt="2026-08-01T02:24:46.691" v="221" actId="255"/>
          <ac:spMkLst>
            <pc:docMk/>
            <pc:sldMk cId="0" sldId="283"/>
            <ac:spMk id="22" creationId="{00000000-0000-0000-0000-000000000000}"/>
          </ac:spMkLst>
        </pc:spChg>
        <pc:spChg chg="mod">
          <ac:chgData name="A M" userId="eef16d49dd992434" providerId="LiveId" clId="{A24D07FA-2016-4A82-8C81-6D47F97C2845}" dt="2026-08-01T02:24:23.986" v="218" actId="255"/>
          <ac:spMkLst>
            <pc:docMk/>
            <pc:sldMk cId="0" sldId="283"/>
            <ac:spMk id="23" creationId="{00000000-0000-0000-0000-000000000000}"/>
          </ac:spMkLst>
        </pc:spChg>
        <pc:spChg chg="mod">
          <ac:chgData name="A M" userId="eef16d49dd992434" providerId="LiveId" clId="{A24D07FA-2016-4A82-8C81-6D47F97C2845}" dt="2026-08-01T02:24:52.788" v="222" actId="255"/>
          <ac:spMkLst>
            <pc:docMk/>
            <pc:sldMk cId="0" sldId="283"/>
            <ac:spMk id="27" creationId="{00000000-0000-0000-0000-000000000000}"/>
          </ac:spMkLst>
        </pc:spChg>
        <pc:spChg chg="mod">
          <ac:chgData name="A M" userId="eef16d49dd992434" providerId="LiveId" clId="{A24D07FA-2016-4A82-8C81-6D47F97C2845}" dt="2026-08-01T02:24:29.568" v="219" actId="255"/>
          <ac:spMkLst>
            <pc:docMk/>
            <pc:sldMk cId="0" sldId="283"/>
            <ac:spMk id="28" creationId="{00000000-0000-0000-0000-000000000000}"/>
          </ac:spMkLst>
        </pc:spChg>
      </pc:sldChg>
      <pc:sldChg chg="modSp mod">
        <pc:chgData name="A M" userId="eef16d49dd992434" providerId="LiveId" clId="{A24D07FA-2016-4A82-8C81-6D47F97C2845}" dt="2026-08-01T02:25:28.505" v="225" actId="255"/>
        <pc:sldMkLst>
          <pc:docMk/>
          <pc:sldMk cId="0" sldId="285"/>
        </pc:sldMkLst>
        <pc:spChg chg="mod">
          <ac:chgData name="A M" userId="eef16d49dd992434" providerId="LiveId" clId="{A24D07FA-2016-4A82-8C81-6D47F97C2845}" dt="2026-08-01T02:25:13.760" v="223" actId="255"/>
          <ac:spMkLst>
            <pc:docMk/>
            <pc:sldMk cId="0" sldId="285"/>
            <ac:spMk id="19" creationId="{00000000-0000-0000-0000-000000000000}"/>
          </ac:spMkLst>
        </pc:spChg>
        <pc:spChg chg="mod">
          <ac:chgData name="A M" userId="eef16d49dd992434" providerId="LiveId" clId="{A24D07FA-2016-4A82-8C81-6D47F97C2845}" dt="2026-08-01T02:25:18.819" v="224" actId="255"/>
          <ac:spMkLst>
            <pc:docMk/>
            <pc:sldMk cId="0" sldId="285"/>
            <ac:spMk id="22" creationId="{00000000-0000-0000-0000-000000000000}"/>
          </ac:spMkLst>
        </pc:spChg>
        <pc:spChg chg="mod">
          <ac:chgData name="A M" userId="eef16d49dd992434" providerId="LiveId" clId="{A24D07FA-2016-4A82-8C81-6D47F97C2845}" dt="2026-08-01T02:25:28.505" v="225" actId="255"/>
          <ac:spMkLst>
            <pc:docMk/>
            <pc:sldMk cId="0" sldId="285"/>
            <ac:spMk id="25" creationId="{00000000-0000-0000-0000-000000000000}"/>
          </ac:spMkLst>
        </pc:spChg>
      </pc:sldChg>
      <pc:sldChg chg="modSp mod">
        <pc:chgData name="A M" userId="eef16d49dd992434" providerId="LiveId" clId="{A24D07FA-2016-4A82-8C81-6D47F97C2845}" dt="2026-08-01T02:28:34.084" v="238" actId="255"/>
        <pc:sldMkLst>
          <pc:docMk/>
          <pc:sldMk cId="0" sldId="288"/>
        </pc:sldMkLst>
        <pc:spChg chg="mod">
          <ac:chgData name="A M" userId="eef16d49dd992434" providerId="LiveId" clId="{A24D07FA-2016-4A82-8C81-6D47F97C2845}" dt="2026-08-01T02:28:21.050" v="235" actId="255"/>
          <ac:spMkLst>
            <pc:docMk/>
            <pc:sldMk cId="0" sldId="288"/>
            <ac:spMk id="18" creationId="{00000000-0000-0000-0000-000000000000}"/>
          </ac:spMkLst>
        </pc:spChg>
        <pc:spChg chg="mod">
          <ac:chgData name="A M" userId="eef16d49dd992434" providerId="LiveId" clId="{A24D07FA-2016-4A82-8C81-6D47F97C2845}" dt="2026-08-01T02:28:25.582" v="236" actId="255"/>
          <ac:spMkLst>
            <pc:docMk/>
            <pc:sldMk cId="0" sldId="288"/>
            <ac:spMk id="23" creationId="{00000000-0000-0000-0000-000000000000}"/>
          </ac:spMkLst>
        </pc:spChg>
        <pc:spChg chg="mod">
          <ac:chgData name="A M" userId="eef16d49dd992434" providerId="LiveId" clId="{A24D07FA-2016-4A82-8C81-6D47F97C2845}" dt="2026-08-01T02:28:30.021" v="237" actId="255"/>
          <ac:spMkLst>
            <pc:docMk/>
            <pc:sldMk cId="0" sldId="288"/>
            <ac:spMk id="28" creationId="{00000000-0000-0000-0000-000000000000}"/>
          </ac:spMkLst>
        </pc:spChg>
        <pc:spChg chg="mod">
          <ac:chgData name="A M" userId="eef16d49dd992434" providerId="LiveId" clId="{A24D07FA-2016-4A82-8C81-6D47F97C2845}" dt="2026-08-01T02:28:34.084" v="238" actId="255"/>
          <ac:spMkLst>
            <pc:docMk/>
            <pc:sldMk cId="0" sldId="288"/>
            <ac:spMk id="33" creationId="{00000000-0000-0000-0000-000000000000}"/>
          </ac:spMkLst>
        </pc:spChg>
      </pc:sldChg>
      <pc:sldChg chg="modSp mod">
        <pc:chgData name="A M" userId="eef16d49dd992434" providerId="LiveId" clId="{A24D07FA-2016-4A82-8C81-6D47F97C2845}" dt="2026-08-01T02:28:10.219" v="234" actId="255"/>
        <pc:sldMkLst>
          <pc:docMk/>
          <pc:sldMk cId="0" sldId="289"/>
        </pc:sldMkLst>
        <pc:spChg chg="mod">
          <ac:chgData name="A M" userId="eef16d49dd992434" providerId="LiveId" clId="{A24D07FA-2016-4A82-8C81-6D47F97C2845}" dt="2026-08-01T02:27:48.348" v="230" actId="255"/>
          <ac:spMkLst>
            <pc:docMk/>
            <pc:sldMk cId="0" sldId="289"/>
            <ac:spMk id="17" creationId="{00000000-0000-0000-0000-000000000000}"/>
          </ac:spMkLst>
        </pc:spChg>
        <pc:spChg chg="mod">
          <ac:chgData name="A M" userId="eef16d49dd992434" providerId="LiveId" clId="{A24D07FA-2016-4A82-8C81-6D47F97C2845}" dt="2026-08-01T02:27:30.352" v="226" actId="255"/>
          <ac:spMkLst>
            <pc:docMk/>
            <pc:sldMk cId="0" sldId="289"/>
            <ac:spMk id="18" creationId="{00000000-0000-0000-0000-000000000000}"/>
          </ac:spMkLst>
        </pc:spChg>
        <pc:spChg chg="mod">
          <ac:chgData name="A M" userId="eef16d49dd992434" providerId="LiveId" clId="{A24D07FA-2016-4A82-8C81-6D47F97C2845}" dt="2026-08-01T02:27:52.485" v="231" actId="255"/>
          <ac:spMkLst>
            <pc:docMk/>
            <pc:sldMk cId="0" sldId="289"/>
            <ac:spMk id="22" creationId="{00000000-0000-0000-0000-000000000000}"/>
          </ac:spMkLst>
        </pc:spChg>
        <pc:spChg chg="mod">
          <ac:chgData name="A M" userId="eef16d49dd992434" providerId="LiveId" clId="{A24D07FA-2016-4A82-8C81-6D47F97C2845}" dt="2026-08-01T02:27:34.357" v="227" actId="255"/>
          <ac:spMkLst>
            <pc:docMk/>
            <pc:sldMk cId="0" sldId="289"/>
            <ac:spMk id="23" creationId="{00000000-0000-0000-0000-000000000000}"/>
          </ac:spMkLst>
        </pc:spChg>
        <pc:spChg chg="mod">
          <ac:chgData name="A M" userId="eef16d49dd992434" providerId="LiveId" clId="{A24D07FA-2016-4A82-8C81-6D47F97C2845}" dt="2026-08-01T02:27:57.532" v="232" actId="255"/>
          <ac:spMkLst>
            <pc:docMk/>
            <pc:sldMk cId="0" sldId="289"/>
            <ac:spMk id="27" creationId="{00000000-0000-0000-0000-000000000000}"/>
          </ac:spMkLst>
        </pc:spChg>
        <pc:spChg chg="mod">
          <ac:chgData name="A M" userId="eef16d49dd992434" providerId="LiveId" clId="{A24D07FA-2016-4A82-8C81-6D47F97C2845}" dt="2026-08-01T02:27:39.171" v="228" actId="255"/>
          <ac:spMkLst>
            <pc:docMk/>
            <pc:sldMk cId="0" sldId="289"/>
            <ac:spMk id="28" creationId="{00000000-0000-0000-0000-000000000000}"/>
          </ac:spMkLst>
        </pc:spChg>
        <pc:spChg chg="mod">
          <ac:chgData name="A M" userId="eef16d49dd992434" providerId="LiveId" clId="{A24D07FA-2016-4A82-8C81-6D47F97C2845}" dt="2026-08-01T02:28:01.526" v="233" actId="255"/>
          <ac:spMkLst>
            <pc:docMk/>
            <pc:sldMk cId="0" sldId="289"/>
            <ac:spMk id="32" creationId="{00000000-0000-0000-0000-000000000000}"/>
          </ac:spMkLst>
        </pc:spChg>
        <pc:spChg chg="mod">
          <ac:chgData name="A M" userId="eef16d49dd992434" providerId="LiveId" clId="{A24D07FA-2016-4A82-8C81-6D47F97C2845}" dt="2026-08-01T02:27:43.641" v="229" actId="255"/>
          <ac:spMkLst>
            <pc:docMk/>
            <pc:sldMk cId="0" sldId="289"/>
            <ac:spMk id="33" creationId="{00000000-0000-0000-0000-000000000000}"/>
          </ac:spMkLst>
        </pc:spChg>
        <pc:spChg chg="mod">
          <ac:chgData name="A M" userId="eef16d49dd992434" providerId="LiveId" clId="{A24D07FA-2016-4A82-8C81-6D47F97C2845}" dt="2026-08-01T02:28:10.219" v="234" actId="255"/>
          <ac:spMkLst>
            <pc:docMk/>
            <pc:sldMk cId="0" sldId="289"/>
            <ac:spMk id="35" creationId="{00000000-0000-0000-0000-000000000000}"/>
          </ac:spMkLst>
        </pc:spChg>
      </pc:sldChg>
      <pc:sldChg chg="modSp mod">
        <pc:chgData name="A M" userId="eef16d49dd992434" providerId="LiveId" clId="{A24D07FA-2016-4A82-8C81-6D47F97C2845}" dt="2026-08-01T02:30:08.256" v="249" actId="14100"/>
        <pc:sldMkLst>
          <pc:docMk/>
          <pc:sldMk cId="0" sldId="290"/>
        </pc:sldMkLst>
        <pc:spChg chg="mod">
          <ac:chgData name="A M" userId="eef16d49dd992434" providerId="LiveId" clId="{A24D07FA-2016-4A82-8C81-6D47F97C2845}" dt="2026-08-01T02:29:33.802" v="244" actId="255"/>
          <ac:spMkLst>
            <pc:docMk/>
            <pc:sldMk cId="0" sldId="290"/>
            <ac:spMk id="15" creationId="{00000000-0000-0000-0000-000000000000}"/>
          </ac:spMkLst>
        </pc:spChg>
        <pc:spChg chg="mod">
          <ac:chgData name="A M" userId="eef16d49dd992434" providerId="LiveId" clId="{A24D07FA-2016-4A82-8C81-6D47F97C2845}" dt="2026-08-01T02:29:19.445" v="242" actId="255"/>
          <ac:spMkLst>
            <pc:docMk/>
            <pc:sldMk cId="0" sldId="290"/>
            <ac:spMk id="16" creationId="{00000000-0000-0000-0000-000000000000}"/>
          </ac:spMkLst>
        </pc:spChg>
        <pc:spChg chg="mod">
          <ac:chgData name="A M" userId="eef16d49dd992434" providerId="LiveId" clId="{A24D07FA-2016-4A82-8C81-6D47F97C2845}" dt="2026-08-01T02:29:25.182" v="243" actId="255"/>
          <ac:spMkLst>
            <pc:docMk/>
            <pc:sldMk cId="0" sldId="290"/>
            <ac:spMk id="17" creationId="{00000000-0000-0000-0000-000000000000}"/>
          </ac:spMkLst>
        </pc:spChg>
        <pc:spChg chg="mod">
          <ac:chgData name="A M" userId="eef16d49dd992434" providerId="LiveId" clId="{A24D07FA-2016-4A82-8C81-6D47F97C2845}" dt="2026-08-01T02:28:45" v="239" actId="255"/>
          <ac:spMkLst>
            <pc:docMk/>
            <pc:sldMk cId="0" sldId="290"/>
            <ac:spMk id="18" creationId="{00000000-0000-0000-0000-000000000000}"/>
          </ac:spMkLst>
        </pc:spChg>
        <pc:spChg chg="mod">
          <ac:chgData name="A M" userId="eef16d49dd992434" providerId="LiveId" clId="{A24D07FA-2016-4A82-8C81-6D47F97C2845}" dt="2026-08-01T02:29:41.909" v="245" actId="255"/>
          <ac:spMkLst>
            <pc:docMk/>
            <pc:sldMk cId="0" sldId="290"/>
            <ac:spMk id="20" creationId="{00000000-0000-0000-0000-000000000000}"/>
          </ac:spMkLst>
        </pc:spChg>
        <pc:spChg chg="mod">
          <ac:chgData name="A M" userId="eef16d49dd992434" providerId="LiveId" clId="{A24D07FA-2016-4A82-8C81-6D47F97C2845}" dt="2026-08-01T02:29:49.217" v="246" actId="255"/>
          <ac:spMkLst>
            <pc:docMk/>
            <pc:sldMk cId="0" sldId="290"/>
            <ac:spMk id="21" creationId="{00000000-0000-0000-0000-000000000000}"/>
          </ac:spMkLst>
        </pc:spChg>
        <pc:spChg chg="mod">
          <ac:chgData name="A M" userId="eef16d49dd992434" providerId="LiveId" clId="{A24D07FA-2016-4A82-8C81-6D47F97C2845}" dt="2026-08-01T02:30:08.256" v="249" actId="14100"/>
          <ac:spMkLst>
            <pc:docMk/>
            <pc:sldMk cId="0" sldId="290"/>
            <ac:spMk id="22" creationId="{00000000-0000-0000-0000-000000000000}"/>
          </ac:spMkLst>
        </pc:spChg>
      </pc:sldChg>
      <pc:sldChg chg="modSp mod">
        <pc:chgData name="A M" userId="eef16d49dd992434" providerId="LiveId" clId="{A24D07FA-2016-4A82-8C81-6D47F97C2845}" dt="2026-08-01T02:30:58.165" v="257" actId="255"/>
        <pc:sldMkLst>
          <pc:docMk/>
          <pc:sldMk cId="0" sldId="291"/>
        </pc:sldMkLst>
        <pc:spChg chg="mod">
          <ac:chgData name="A M" userId="eef16d49dd992434" providerId="LiveId" clId="{A24D07FA-2016-4A82-8C81-6D47F97C2845}" dt="2026-08-01T02:30:42.947" v="254" actId="255"/>
          <ac:spMkLst>
            <pc:docMk/>
            <pc:sldMk cId="0" sldId="291"/>
            <ac:spMk id="17" creationId="{00000000-0000-0000-0000-000000000000}"/>
          </ac:spMkLst>
        </pc:spChg>
        <pc:spChg chg="mod">
          <ac:chgData name="A M" userId="eef16d49dd992434" providerId="LiveId" clId="{A24D07FA-2016-4A82-8C81-6D47F97C2845}" dt="2026-08-01T02:30:47.784" v="255" actId="255"/>
          <ac:spMkLst>
            <pc:docMk/>
            <pc:sldMk cId="0" sldId="291"/>
            <ac:spMk id="21" creationId="{00000000-0000-0000-0000-000000000000}"/>
          </ac:spMkLst>
        </pc:spChg>
        <pc:spChg chg="mod">
          <ac:chgData name="A M" userId="eef16d49dd992434" providerId="LiveId" clId="{A24D07FA-2016-4A82-8C81-6D47F97C2845}" dt="2026-08-01T02:30:52.975" v="256" actId="255"/>
          <ac:spMkLst>
            <pc:docMk/>
            <pc:sldMk cId="0" sldId="291"/>
            <ac:spMk id="25" creationId="{00000000-0000-0000-0000-000000000000}"/>
          </ac:spMkLst>
        </pc:spChg>
        <pc:spChg chg="mod">
          <ac:chgData name="A M" userId="eef16d49dd992434" providerId="LiveId" clId="{A24D07FA-2016-4A82-8C81-6D47F97C2845}" dt="2026-08-01T02:30:58.165" v="257" actId="255"/>
          <ac:spMkLst>
            <pc:docMk/>
            <pc:sldMk cId="0" sldId="291"/>
            <ac:spMk id="28" creationId="{00000000-0000-0000-0000-000000000000}"/>
          </ac:spMkLst>
        </pc:spChg>
      </pc:sldChg>
      <pc:sldChg chg="modSp mod">
        <pc:chgData name="A M" userId="eef16d49dd992434" providerId="LiveId" clId="{A24D07FA-2016-4A82-8C81-6D47F97C2845}" dt="2026-08-01T02:31:08.267" v="259" actId="255"/>
        <pc:sldMkLst>
          <pc:docMk/>
          <pc:sldMk cId="0" sldId="292"/>
        </pc:sldMkLst>
        <pc:spChg chg="mod">
          <ac:chgData name="A M" userId="eef16d49dd992434" providerId="LiveId" clId="{A24D07FA-2016-4A82-8C81-6D47F97C2845}" dt="2026-08-01T02:31:08.267" v="259" actId="255"/>
          <ac:spMkLst>
            <pc:docMk/>
            <pc:sldMk cId="0" sldId="292"/>
            <ac:spMk id="18" creationId="{00000000-0000-0000-0000-000000000000}"/>
          </ac:spMkLst>
        </pc:spChg>
      </pc:sldChg>
      <pc:sldChg chg="modSp mod">
        <pc:chgData name="A M" userId="eef16d49dd992434" providerId="LiveId" clId="{A24D07FA-2016-4A82-8C81-6D47F97C2845}" dt="2026-08-01T02:31:54.437" v="263" actId="255"/>
        <pc:sldMkLst>
          <pc:docMk/>
          <pc:sldMk cId="0" sldId="301"/>
        </pc:sldMkLst>
        <pc:spChg chg="mod">
          <ac:chgData name="A M" userId="eef16d49dd992434" providerId="LiveId" clId="{A24D07FA-2016-4A82-8C81-6D47F97C2845}" dt="2026-08-01T02:31:41.341" v="260" actId="255"/>
          <ac:spMkLst>
            <pc:docMk/>
            <pc:sldMk cId="0" sldId="301"/>
            <ac:spMk id="18" creationId="{00000000-0000-0000-0000-000000000000}"/>
          </ac:spMkLst>
        </pc:spChg>
        <pc:spChg chg="mod">
          <ac:chgData name="A M" userId="eef16d49dd992434" providerId="LiveId" clId="{A24D07FA-2016-4A82-8C81-6D47F97C2845}" dt="2026-08-01T02:31:45.761" v="261" actId="255"/>
          <ac:spMkLst>
            <pc:docMk/>
            <pc:sldMk cId="0" sldId="301"/>
            <ac:spMk id="23" creationId="{00000000-0000-0000-0000-000000000000}"/>
          </ac:spMkLst>
        </pc:spChg>
        <pc:spChg chg="mod">
          <ac:chgData name="A M" userId="eef16d49dd992434" providerId="LiveId" clId="{A24D07FA-2016-4A82-8C81-6D47F97C2845}" dt="2026-08-01T02:31:50.021" v="262" actId="255"/>
          <ac:spMkLst>
            <pc:docMk/>
            <pc:sldMk cId="0" sldId="301"/>
            <ac:spMk id="28" creationId="{00000000-0000-0000-0000-000000000000}"/>
          </ac:spMkLst>
        </pc:spChg>
        <pc:spChg chg="mod">
          <ac:chgData name="A M" userId="eef16d49dd992434" providerId="LiveId" clId="{A24D07FA-2016-4A82-8C81-6D47F97C2845}" dt="2026-08-01T02:31:54.437" v="263" actId="255"/>
          <ac:spMkLst>
            <pc:docMk/>
            <pc:sldMk cId="0" sldId="301"/>
            <ac:spMk id="33" creationId="{00000000-0000-0000-0000-000000000000}"/>
          </ac:spMkLst>
        </pc:spChg>
      </pc:sldChg>
      <pc:sldChg chg="modSp mod">
        <pc:chgData name="A M" userId="eef16d49dd992434" providerId="LiveId" clId="{A24D07FA-2016-4A82-8C81-6D47F97C2845}" dt="2026-08-01T02:32:45.283" v="270" actId="255"/>
        <pc:sldMkLst>
          <pc:docMk/>
          <pc:sldMk cId="0" sldId="302"/>
        </pc:sldMkLst>
        <pc:spChg chg="mod">
          <ac:chgData name="A M" userId="eef16d49dd992434" providerId="LiveId" clId="{A24D07FA-2016-4A82-8C81-6D47F97C2845}" dt="2026-08-01T02:32:14.917" v="264" actId="255"/>
          <ac:spMkLst>
            <pc:docMk/>
            <pc:sldMk cId="0" sldId="302"/>
            <ac:spMk id="16" creationId="{00000000-0000-0000-0000-000000000000}"/>
          </ac:spMkLst>
        </pc:spChg>
        <pc:spChg chg="mod">
          <ac:chgData name="A M" userId="eef16d49dd992434" providerId="LiveId" clId="{A24D07FA-2016-4A82-8C81-6D47F97C2845}" dt="2026-08-01T02:32:25.362" v="266" actId="255"/>
          <ac:spMkLst>
            <pc:docMk/>
            <pc:sldMk cId="0" sldId="302"/>
            <ac:spMk id="20" creationId="{00000000-0000-0000-0000-000000000000}"/>
          </ac:spMkLst>
        </pc:spChg>
        <pc:spChg chg="mod">
          <ac:chgData name="A M" userId="eef16d49dd992434" providerId="LiveId" clId="{A24D07FA-2016-4A82-8C81-6D47F97C2845}" dt="2026-08-01T02:32:35.533" v="268" actId="255"/>
          <ac:spMkLst>
            <pc:docMk/>
            <pc:sldMk cId="0" sldId="302"/>
            <ac:spMk id="24" creationId="{00000000-0000-0000-0000-000000000000}"/>
          </ac:spMkLst>
        </pc:spChg>
        <pc:spChg chg="mod">
          <ac:chgData name="A M" userId="eef16d49dd992434" providerId="LiveId" clId="{A24D07FA-2016-4A82-8C81-6D47F97C2845}" dt="2026-08-01T02:32:45.283" v="270" actId="255"/>
          <ac:spMkLst>
            <pc:docMk/>
            <pc:sldMk cId="0" sldId="302"/>
            <ac:spMk id="28" creationId="{00000000-0000-0000-0000-000000000000}"/>
          </ac:spMkLst>
        </pc:spChg>
        <pc:spChg chg="mod">
          <ac:chgData name="A M" userId="eef16d49dd992434" providerId="LiveId" clId="{A24D07FA-2016-4A82-8C81-6D47F97C2845}" dt="2026-08-01T02:32:19.972" v="265" actId="255"/>
          <ac:spMkLst>
            <pc:docMk/>
            <pc:sldMk cId="0" sldId="302"/>
            <ac:spMk id="32" creationId="{00000000-0000-0000-0000-000000000000}"/>
          </ac:spMkLst>
        </pc:spChg>
        <pc:spChg chg="mod">
          <ac:chgData name="A M" userId="eef16d49dd992434" providerId="LiveId" clId="{A24D07FA-2016-4A82-8C81-6D47F97C2845}" dt="2026-08-01T02:32:31.217" v="267" actId="255"/>
          <ac:spMkLst>
            <pc:docMk/>
            <pc:sldMk cId="0" sldId="302"/>
            <ac:spMk id="36" creationId="{00000000-0000-0000-0000-000000000000}"/>
          </ac:spMkLst>
        </pc:spChg>
        <pc:spChg chg="mod">
          <ac:chgData name="A M" userId="eef16d49dd992434" providerId="LiveId" clId="{A24D07FA-2016-4A82-8C81-6D47F97C2845}" dt="2026-08-01T02:32:40.984" v="269" actId="255"/>
          <ac:spMkLst>
            <pc:docMk/>
            <pc:sldMk cId="0" sldId="302"/>
            <ac:spMk id="40" creationId="{00000000-0000-0000-0000-000000000000}"/>
          </ac:spMkLst>
        </pc:spChg>
      </pc:sldChg>
      <pc:sldChg chg="modSp mod">
        <pc:chgData name="A M" userId="eef16d49dd992434" providerId="LiveId" clId="{A24D07FA-2016-4A82-8C81-6D47F97C2845}" dt="2026-08-01T02:33:16.303" v="275" actId="255"/>
        <pc:sldMkLst>
          <pc:docMk/>
          <pc:sldMk cId="0" sldId="304"/>
        </pc:sldMkLst>
        <pc:spChg chg="mod">
          <ac:chgData name="A M" userId="eef16d49dd992434" providerId="LiveId" clId="{A24D07FA-2016-4A82-8C81-6D47F97C2845}" dt="2026-08-01T02:33:11.128" v="274" actId="255"/>
          <ac:spMkLst>
            <pc:docMk/>
            <pc:sldMk cId="0" sldId="304"/>
            <ac:spMk id="8" creationId="{00000000-0000-0000-0000-000000000000}"/>
          </ac:spMkLst>
        </pc:spChg>
        <pc:spChg chg="mod">
          <ac:chgData name="A M" userId="eef16d49dd992434" providerId="LiveId" clId="{A24D07FA-2016-4A82-8C81-6D47F97C2845}" dt="2026-08-01T02:33:16.303" v="275" actId="255"/>
          <ac:spMkLst>
            <pc:docMk/>
            <pc:sldMk cId="0" sldId="304"/>
            <ac:spMk id="9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3311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72600" y="594360"/>
            <a:ext cx="1417320" cy="1417320"/>
          </a:xfrm>
          <a:prstGeom prst="roundRect">
            <a:avLst>
              <a:gd name="adj" fmla="val 15484"/>
            </a:avLst>
          </a:prstGeom>
          <a:ln w="19050">
            <a:solidFill>
              <a:srgbClr val="AFC4B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" name="Shape 1"/>
          <p:cNvSpPr/>
          <p:nvPr/>
        </p:nvSpPr>
        <p:spPr>
          <a:xfrm>
            <a:off x="10149840" y="1371600"/>
            <a:ext cx="1417320" cy="1417320"/>
          </a:xfrm>
          <a:prstGeom prst="roundRect">
            <a:avLst>
              <a:gd name="adj" fmla="val 15484"/>
            </a:avLst>
          </a:prstGeom>
          <a:solidFill>
            <a:srgbClr val="5F7F63"/>
          </a:solidFill>
          <a:ln/>
          <a:effectLst>
            <a:outerShdw blurRad="88900" dist="25400" dir="5400000" algn="bl" rotWithShape="0">
              <a:srgbClr val="2C3B30">
                <a:alpha val="16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4" name="Text 2"/>
          <p:cNvSpPr/>
          <p:nvPr/>
        </p:nvSpPr>
        <p:spPr>
          <a:xfrm>
            <a:off x="685800" y="8412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RAJKOT BRANCH OF WIRC OF ICAI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58368" y="2286000"/>
            <a:ext cx="91440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DPDP Act, 2023</a:t>
            </a:r>
            <a:endParaRPr lang="en-US" sz="6000" dirty="0"/>
          </a:p>
        </p:txBody>
      </p:sp>
      <p:sp>
        <p:nvSpPr>
          <p:cNvPr id="6" name="Text 4"/>
          <p:cNvSpPr/>
          <p:nvPr/>
        </p:nvSpPr>
        <p:spPr>
          <a:xfrm>
            <a:off x="685800" y="3520440"/>
            <a:ext cx="8778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800" dirty="0">
                <a:solidFill>
                  <a:srgbClr val="3E4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 to the Digital Personal Data Protection Act</a:t>
            </a:r>
            <a:endParaRPr lang="en-US" sz="18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800" dirty="0">
                <a:solidFill>
                  <a:srgbClr val="3E4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 Professional Opportunities for Chartered Accountants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685800" y="443484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is Power. So is Privacy.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640080" y="5742432"/>
            <a:ext cx="457200" cy="54864"/>
          </a:xfrm>
          <a:prstGeom prst="roundRect">
            <a:avLst/>
          </a:prstGeom>
          <a:solidFill>
            <a:srgbClr val="5F7F63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9" name="Text 7"/>
          <p:cNvSpPr/>
          <p:nvPr/>
        </p:nvSpPr>
        <p:spPr>
          <a:xfrm>
            <a:off x="685800" y="5870448"/>
            <a:ext cx="5486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Animesh Modi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85800" y="61904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Managing Partner, A M K S &amp; Co.   •   animesh@amks.co.in   |   9099377733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A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2011680" y="365760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3291840" y="365760"/>
            <a:ext cx="1280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APPLICABILITY</a:t>
            </a:r>
            <a:endParaRPr lang="en-US" sz="850" dirty="0"/>
          </a:p>
        </p:txBody>
      </p:sp>
      <p:sp>
        <p:nvSpPr>
          <p:cNvPr id="5" name="Shape 3"/>
          <p:cNvSpPr/>
          <p:nvPr/>
        </p:nvSpPr>
        <p:spPr>
          <a:xfrm>
            <a:off x="4709160" y="365760"/>
            <a:ext cx="1371600" cy="310896"/>
          </a:xfrm>
          <a:prstGeom prst="roundRect">
            <a:avLst>
              <a:gd name="adj" fmla="val 17647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6" name="Text 4"/>
          <p:cNvSpPr/>
          <p:nvPr/>
        </p:nvSpPr>
        <p:spPr>
          <a:xfrm>
            <a:off x="4709160" y="36576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PROVISIONS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6217920" y="365760"/>
            <a:ext cx="1188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543800" y="365760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PENALTIES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8732520" y="365760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412480" y="0"/>
            <a:ext cx="3779215" cy="6858000"/>
          </a:xfrm>
          <a:prstGeom prst="rect">
            <a:avLst/>
          </a:prstGeom>
          <a:solidFill>
            <a:srgbClr val="3E5A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1" name="Shape 9"/>
          <p:cNvSpPr/>
          <p:nvPr/>
        </p:nvSpPr>
        <p:spPr>
          <a:xfrm>
            <a:off x="7909560" y="5074920"/>
            <a:ext cx="1005840" cy="1005840"/>
          </a:xfrm>
          <a:prstGeom prst="roundRect">
            <a:avLst>
              <a:gd name="adj" fmla="val 16364"/>
            </a:avLst>
          </a:prstGeom>
          <a:ln w="15875">
            <a:solidFill>
              <a:srgbClr val="AFC4B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2" name="Shape 10"/>
          <p:cNvSpPr/>
          <p:nvPr/>
        </p:nvSpPr>
        <p:spPr>
          <a:xfrm>
            <a:off x="8549640" y="502920"/>
            <a:ext cx="777240" cy="777240"/>
          </a:xfrm>
          <a:prstGeom prst="roundRect">
            <a:avLst>
              <a:gd name="adj" fmla="val 16471"/>
            </a:avLst>
          </a:prstGeom>
          <a:solidFill>
            <a:srgbClr val="6E8D77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3" name="Text 11"/>
          <p:cNvSpPr/>
          <p:nvPr/>
        </p:nvSpPr>
        <p:spPr>
          <a:xfrm>
            <a:off x="8412480" y="0"/>
            <a:ext cx="3779215" cy="685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3000" b="1" dirty="0">
                <a:solidFill>
                  <a:srgbClr val="5373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3000" dirty="0"/>
          </a:p>
        </p:txBody>
      </p:sp>
      <p:sp>
        <p:nvSpPr>
          <p:cNvPr id="14" name="Text 12"/>
          <p:cNvSpPr/>
          <p:nvPr/>
        </p:nvSpPr>
        <p:spPr>
          <a:xfrm>
            <a:off x="822960" y="246888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5F7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04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777240" y="2907792"/>
            <a:ext cx="71323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0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Provisions</a:t>
            </a:r>
            <a:endParaRPr lang="en-US" sz="5000" dirty="0"/>
          </a:p>
        </p:txBody>
      </p:sp>
      <p:sp>
        <p:nvSpPr>
          <p:cNvPr id="16" name="Shape 14"/>
          <p:cNvSpPr/>
          <p:nvPr/>
        </p:nvSpPr>
        <p:spPr>
          <a:xfrm>
            <a:off x="822960" y="4160520"/>
            <a:ext cx="457200" cy="54864"/>
          </a:xfrm>
          <a:prstGeom prst="roundRect">
            <a:avLst/>
          </a:prstGeom>
          <a:solidFill>
            <a:srgbClr val="5F7F63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7" name="Text 15"/>
          <p:cNvSpPr/>
          <p:nvPr/>
        </p:nvSpPr>
        <p:spPr>
          <a:xfrm>
            <a:off x="822960" y="4343400"/>
            <a:ext cx="6126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300" i="1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Definitions, consent, rights, duties and fiduciary obligations.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40080" y="6528816"/>
            <a:ext cx="10241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Animesh Modi   |   DPDP Act, 2023 — Introduction &amp; Professional Opportunities for CA   |   Rajkot Branch of WIRC of ICAI</a:t>
            </a:r>
            <a:endParaRPr lang="en-US" sz="870" dirty="0"/>
          </a:p>
        </p:txBody>
      </p:sp>
      <p:sp>
        <p:nvSpPr>
          <p:cNvPr id="19" name="Text 17"/>
          <p:cNvSpPr/>
          <p:nvPr/>
        </p:nvSpPr>
        <p:spPr>
          <a:xfrm>
            <a:off x="11201400" y="6528816"/>
            <a:ext cx="594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87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A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2011680" y="365760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3291840" y="365760"/>
            <a:ext cx="1280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APPLICABILITY</a:t>
            </a:r>
            <a:endParaRPr lang="en-US" sz="850" dirty="0"/>
          </a:p>
        </p:txBody>
      </p:sp>
      <p:sp>
        <p:nvSpPr>
          <p:cNvPr id="5" name="Shape 3"/>
          <p:cNvSpPr/>
          <p:nvPr/>
        </p:nvSpPr>
        <p:spPr>
          <a:xfrm>
            <a:off x="4709160" y="365760"/>
            <a:ext cx="1371600" cy="310896"/>
          </a:xfrm>
          <a:prstGeom prst="roundRect">
            <a:avLst>
              <a:gd name="adj" fmla="val 17647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6" name="Text 4"/>
          <p:cNvSpPr/>
          <p:nvPr/>
        </p:nvSpPr>
        <p:spPr>
          <a:xfrm>
            <a:off x="4709160" y="36576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PROVISIONS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6217920" y="365760"/>
            <a:ext cx="1188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543800" y="365760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PENALTIES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8732520" y="365760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640080" y="804672"/>
            <a:ext cx="10881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Definitions Under the Act</a:t>
            </a:r>
            <a:endParaRPr lang="en-US" sz="2900" dirty="0"/>
          </a:p>
        </p:txBody>
      </p:sp>
      <p:sp>
        <p:nvSpPr>
          <p:cNvPr id="11" name="Text 9"/>
          <p:cNvSpPr/>
          <p:nvPr/>
        </p:nvSpPr>
        <p:spPr>
          <a:xfrm>
            <a:off x="640080" y="1335024"/>
            <a:ext cx="10881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vocabulary every CA must know — Section 2 of the Act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640080" y="6528816"/>
            <a:ext cx="10241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Animesh Modi   |   DPDP Act, 2023 — Introduction &amp; Professional Opportunities for CA   |   Rajkot Branch of WIRC of ICAI</a:t>
            </a:r>
            <a:endParaRPr lang="en-US" sz="870" dirty="0"/>
          </a:p>
        </p:txBody>
      </p:sp>
      <p:sp>
        <p:nvSpPr>
          <p:cNvPr id="13" name="Text 11"/>
          <p:cNvSpPr/>
          <p:nvPr/>
        </p:nvSpPr>
        <p:spPr>
          <a:xfrm>
            <a:off x="11201400" y="6528816"/>
            <a:ext cx="594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870" dirty="0"/>
          </a:p>
        </p:txBody>
      </p:sp>
      <p:sp>
        <p:nvSpPr>
          <p:cNvPr id="14" name="Shape 12"/>
          <p:cNvSpPr/>
          <p:nvPr/>
        </p:nvSpPr>
        <p:spPr>
          <a:xfrm>
            <a:off x="640080" y="2103120"/>
            <a:ext cx="1993392" cy="1965960"/>
          </a:xfrm>
          <a:prstGeom prst="roundRect">
            <a:avLst>
              <a:gd name="adj" fmla="val 4651"/>
            </a:avLst>
          </a:prstGeom>
          <a:solidFill>
            <a:srgbClr val="E9EFE9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5" name="Shape 13"/>
          <p:cNvSpPr/>
          <p:nvPr/>
        </p:nvSpPr>
        <p:spPr>
          <a:xfrm>
            <a:off x="786384" y="2249424"/>
            <a:ext cx="365760" cy="365760"/>
          </a:xfrm>
          <a:prstGeom prst="roundRect">
            <a:avLst>
              <a:gd name="adj" fmla="val 2500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6" name="Text 14"/>
          <p:cNvSpPr/>
          <p:nvPr/>
        </p:nvSpPr>
        <p:spPr>
          <a:xfrm>
            <a:off x="786384" y="224942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786384" y="2761488"/>
            <a:ext cx="170078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786384" y="3685032"/>
            <a:ext cx="1700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 2(h)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2862072" y="2103120"/>
            <a:ext cx="1993392" cy="1965960"/>
          </a:xfrm>
          <a:prstGeom prst="roundRect">
            <a:avLst>
              <a:gd name="adj" fmla="val 4651"/>
            </a:avLst>
          </a:prstGeom>
          <a:solidFill>
            <a:srgbClr val="E9EFE9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0" name="Shape 18"/>
          <p:cNvSpPr/>
          <p:nvPr/>
        </p:nvSpPr>
        <p:spPr>
          <a:xfrm>
            <a:off x="3008376" y="2249424"/>
            <a:ext cx="365760" cy="365760"/>
          </a:xfrm>
          <a:prstGeom prst="roundRect">
            <a:avLst>
              <a:gd name="adj" fmla="val 2500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1" name="Text 19"/>
          <p:cNvSpPr/>
          <p:nvPr/>
        </p:nvSpPr>
        <p:spPr>
          <a:xfrm>
            <a:off x="3008376" y="224942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3008376" y="2761488"/>
            <a:ext cx="170078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</a:t>
            </a:r>
            <a:r>
              <a:rPr lang="en-US" sz="13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Data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3008376" y="3685032"/>
            <a:ext cx="1700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 2(t)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5084064" y="2103120"/>
            <a:ext cx="1993392" cy="1965960"/>
          </a:xfrm>
          <a:prstGeom prst="roundRect">
            <a:avLst>
              <a:gd name="adj" fmla="val 4651"/>
            </a:avLst>
          </a:prstGeom>
          <a:solidFill>
            <a:srgbClr val="E9EFE9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5" name="Shape 23"/>
          <p:cNvSpPr/>
          <p:nvPr/>
        </p:nvSpPr>
        <p:spPr>
          <a:xfrm>
            <a:off x="5230368" y="2249424"/>
            <a:ext cx="365760" cy="365760"/>
          </a:xfrm>
          <a:prstGeom prst="roundRect">
            <a:avLst>
              <a:gd name="adj" fmla="val 2500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6" name="Text 24"/>
          <p:cNvSpPr/>
          <p:nvPr/>
        </p:nvSpPr>
        <p:spPr>
          <a:xfrm>
            <a:off x="5230368" y="224942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5230368" y="2761488"/>
            <a:ext cx="170078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 Personal Data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5230368" y="3685032"/>
            <a:ext cx="1700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 2(n)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7306056" y="2103120"/>
            <a:ext cx="1993392" cy="1965960"/>
          </a:xfrm>
          <a:prstGeom prst="roundRect">
            <a:avLst>
              <a:gd name="adj" fmla="val 4651"/>
            </a:avLst>
          </a:prstGeom>
          <a:solidFill>
            <a:srgbClr val="E9EFE9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0" name="Shape 28"/>
          <p:cNvSpPr/>
          <p:nvPr/>
        </p:nvSpPr>
        <p:spPr>
          <a:xfrm>
            <a:off x="7452360" y="2249424"/>
            <a:ext cx="365760" cy="365760"/>
          </a:xfrm>
          <a:prstGeom prst="roundRect">
            <a:avLst>
              <a:gd name="adj" fmla="val 2500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1" name="Text 29"/>
          <p:cNvSpPr/>
          <p:nvPr/>
        </p:nvSpPr>
        <p:spPr>
          <a:xfrm>
            <a:off x="7452360" y="224942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7452360" y="2761488"/>
            <a:ext cx="170078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Principal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7452360" y="3685032"/>
            <a:ext cx="1700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 2(j)</a:t>
            </a:r>
            <a:endParaRPr lang="en-US" sz="1400" dirty="0"/>
          </a:p>
        </p:txBody>
      </p:sp>
      <p:sp>
        <p:nvSpPr>
          <p:cNvPr id="34" name="Shape 32"/>
          <p:cNvSpPr/>
          <p:nvPr/>
        </p:nvSpPr>
        <p:spPr>
          <a:xfrm>
            <a:off x="9528048" y="2103120"/>
            <a:ext cx="1993392" cy="1965960"/>
          </a:xfrm>
          <a:prstGeom prst="roundRect">
            <a:avLst>
              <a:gd name="adj" fmla="val 4651"/>
            </a:avLst>
          </a:prstGeom>
          <a:solidFill>
            <a:srgbClr val="E9EFE9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5" name="Shape 33"/>
          <p:cNvSpPr/>
          <p:nvPr/>
        </p:nvSpPr>
        <p:spPr>
          <a:xfrm>
            <a:off x="9674352" y="2249424"/>
            <a:ext cx="365760" cy="365760"/>
          </a:xfrm>
          <a:prstGeom prst="roundRect">
            <a:avLst>
              <a:gd name="adj" fmla="val 2500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6" name="Text 34"/>
          <p:cNvSpPr/>
          <p:nvPr/>
        </p:nvSpPr>
        <p:spPr>
          <a:xfrm>
            <a:off x="9674352" y="224942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050" dirty="0"/>
          </a:p>
        </p:txBody>
      </p:sp>
      <p:sp>
        <p:nvSpPr>
          <p:cNvPr id="37" name="Text 35"/>
          <p:cNvSpPr/>
          <p:nvPr/>
        </p:nvSpPr>
        <p:spPr>
          <a:xfrm>
            <a:off x="9674352" y="2761488"/>
            <a:ext cx="170078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Fiduciary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9674352" y="3685032"/>
            <a:ext cx="1700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 2(i)</a:t>
            </a:r>
            <a:endParaRPr lang="en-US" sz="1400" dirty="0"/>
          </a:p>
        </p:txBody>
      </p:sp>
      <p:sp>
        <p:nvSpPr>
          <p:cNvPr id="39" name="Shape 37"/>
          <p:cNvSpPr/>
          <p:nvPr/>
        </p:nvSpPr>
        <p:spPr>
          <a:xfrm>
            <a:off x="640080" y="4206240"/>
            <a:ext cx="1993392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40" name="Shape 38"/>
          <p:cNvSpPr/>
          <p:nvPr/>
        </p:nvSpPr>
        <p:spPr>
          <a:xfrm>
            <a:off x="786384" y="4352544"/>
            <a:ext cx="365760" cy="365760"/>
          </a:xfrm>
          <a:prstGeom prst="roundRect">
            <a:avLst>
              <a:gd name="adj" fmla="val 2500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41" name="Text 39"/>
          <p:cNvSpPr/>
          <p:nvPr/>
        </p:nvSpPr>
        <p:spPr>
          <a:xfrm>
            <a:off x="786384" y="435254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050" dirty="0"/>
          </a:p>
        </p:txBody>
      </p:sp>
      <p:sp>
        <p:nvSpPr>
          <p:cNvPr id="42" name="Text 40"/>
          <p:cNvSpPr/>
          <p:nvPr/>
        </p:nvSpPr>
        <p:spPr>
          <a:xfrm>
            <a:off x="786384" y="4864608"/>
            <a:ext cx="170078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Processor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786384" y="5788152"/>
            <a:ext cx="1700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 2(k)</a:t>
            </a:r>
            <a:endParaRPr lang="en-US" sz="1400" dirty="0"/>
          </a:p>
        </p:txBody>
      </p:sp>
      <p:sp>
        <p:nvSpPr>
          <p:cNvPr id="44" name="Shape 42"/>
          <p:cNvSpPr/>
          <p:nvPr/>
        </p:nvSpPr>
        <p:spPr>
          <a:xfrm>
            <a:off x="2862072" y="4206240"/>
            <a:ext cx="1993392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45" name="Shape 43"/>
          <p:cNvSpPr/>
          <p:nvPr/>
        </p:nvSpPr>
        <p:spPr>
          <a:xfrm>
            <a:off x="3008376" y="4352544"/>
            <a:ext cx="365760" cy="365760"/>
          </a:xfrm>
          <a:prstGeom prst="roundRect">
            <a:avLst>
              <a:gd name="adj" fmla="val 2500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46" name="Text 44"/>
          <p:cNvSpPr/>
          <p:nvPr/>
        </p:nvSpPr>
        <p:spPr>
          <a:xfrm>
            <a:off x="3008376" y="435254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1050" dirty="0"/>
          </a:p>
        </p:txBody>
      </p:sp>
      <p:sp>
        <p:nvSpPr>
          <p:cNvPr id="47" name="Text 45"/>
          <p:cNvSpPr/>
          <p:nvPr/>
        </p:nvSpPr>
        <p:spPr>
          <a:xfrm>
            <a:off x="3008376" y="4864608"/>
            <a:ext cx="170078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Processing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3008376" y="5788152"/>
            <a:ext cx="1700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 2(x)</a:t>
            </a:r>
            <a:endParaRPr lang="en-US" sz="1400" dirty="0"/>
          </a:p>
        </p:txBody>
      </p:sp>
      <p:sp>
        <p:nvSpPr>
          <p:cNvPr id="49" name="Shape 47"/>
          <p:cNvSpPr/>
          <p:nvPr/>
        </p:nvSpPr>
        <p:spPr>
          <a:xfrm>
            <a:off x="5084064" y="4206240"/>
            <a:ext cx="1993392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50" name="Shape 48"/>
          <p:cNvSpPr/>
          <p:nvPr/>
        </p:nvSpPr>
        <p:spPr>
          <a:xfrm>
            <a:off x="5230368" y="4352544"/>
            <a:ext cx="365760" cy="365760"/>
          </a:xfrm>
          <a:prstGeom prst="roundRect">
            <a:avLst>
              <a:gd name="adj" fmla="val 2500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51" name="Text 49"/>
          <p:cNvSpPr/>
          <p:nvPr/>
        </p:nvSpPr>
        <p:spPr>
          <a:xfrm>
            <a:off x="5230368" y="435254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1050" dirty="0"/>
          </a:p>
        </p:txBody>
      </p:sp>
      <p:sp>
        <p:nvSpPr>
          <p:cNvPr id="52" name="Text 50"/>
          <p:cNvSpPr/>
          <p:nvPr/>
        </p:nvSpPr>
        <p:spPr>
          <a:xfrm>
            <a:off x="5230368" y="4864608"/>
            <a:ext cx="170078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Significant Data Fiduciary</a:t>
            </a:r>
            <a:endParaRPr lang="en-US" sz="1600" dirty="0"/>
          </a:p>
        </p:txBody>
      </p:sp>
      <p:sp>
        <p:nvSpPr>
          <p:cNvPr id="53" name="Text 51"/>
          <p:cNvSpPr/>
          <p:nvPr/>
        </p:nvSpPr>
        <p:spPr>
          <a:xfrm>
            <a:off x="5230368" y="5788152"/>
            <a:ext cx="1700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 2(z) / Sec 10</a:t>
            </a:r>
            <a:endParaRPr lang="en-US" sz="1400" dirty="0"/>
          </a:p>
        </p:txBody>
      </p:sp>
      <p:sp>
        <p:nvSpPr>
          <p:cNvPr id="54" name="Shape 52"/>
          <p:cNvSpPr/>
          <p:nvPr/>
        </p:nvSpPr>
        <p:spPr>
          <a:xfrm>
            <a:off x="7306056" y="4206240"/>
            <a:ext cx="1993392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55" name="Shape 53"/>
          <p:cNvSpPr/>
          <p:nvPr/>
        </p:nvSpPr>
        <p:spPr>
          <a:xfrm>
            <a:off x="7452360" y="4352544"/>
            <a:ext cx="365760" cy="365760"/>
          </a:xfrm>
          <a:prstGeom prst="roundRect">
            <a:avLst>
              <a:gd name="adj" fmla="val 2500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56" name="Text 54"/>
          <p:cNvSpPr/>
          <p:nvPr/>
        </p:nvSpPr>
        <p:spPr>
          <a:xfrm>
            <a:off x="7452360" y="435254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1050" dirty="0"/>
          </a:p>
        </p:txBody>
      </p:sp>
      <p:sp>
        <p:nvSpPr>
          <p:cNvPr id="57" name="Text 55"/>
          <p:cNvSpPr/>
          <p:nvPr/>
        </p:nvSpPr>
        <p:spPr>
          <a:xfrm>
            <a:off x="7452360" y="4864608"/>
            <a:ext cx="170078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 Data Breach</a:t>
            </a:r>
            <a:endParaRPr lang="en-US" sz="1600" dirty="0"/>
          </a:p>
        </p:txBody>
      </p:sp>
      <p:sp>
        <p:nvSpPr>
          <p:cNvPr id="58" name="Text 56"/>
          <p:cNvSpPr/>
          <p:nvPr/>
        </p:nvSpPr>
        <p:spPr>
          <a:xfrm>
            <a:off x="7452360" y="5788152"/>
            <a:ext cx="1700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 2(u)</a:t>
            </a:r>
            <a:endParaRPr lang="en-US" sz="1400" dirty="0"/>
          </a:p>
        </p:txBody>
      </p:sp>
      <p:sp>
        <p:nvSpPr>
          <p:cNvPr id="59" name="Shape 57"/>
          <p:cNvSpPr/>
          <p:nvPr/>
        </p:nvSpPr>
        <p:spPr>
          <a:xfrm>
            <a:off x="9528048" y="4206240"/>
            <a:ext cx="1993392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60" name="Shape 58"/>
          <p:cNvSpPr/>
          <p:nvPr/>
        </p:nvSpPr>
        <p:spPr>
          <a:xfrm>
            <a:off x="9674352" y="4352544"/>
            <a:ext cx="365760" cy="365760"/>
          </a:xfrm>
          <a:prstGeom prst="roundRect">
            <a:avLst>
              <a:gd name="adj" fmla="val 2500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61" name="Text 59"/>
          <p:cNvSpPr/>
          <p:nvPr/>
        </p:nvSpPr>
        <p:spPr>
          <a:xfrm>
            <a:off x="9674352" y="435254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50" dirty="0"/>
          </a:p>
        </p:txBody>
      </p:sp>
      <p:sp>
        <p:nvSpPr>
          <p:cNvPr id="62" name="Text 60"/>
          <p:cNvSpPr/>
          <p:nvPr/>
        </p:nvSpPr>
        <p:spPr>
          <a:xfrm>
            <a:off x="9674352" y="4864608"/>
            <a:ext cx="170078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Consent Manager</a:t>
            </a:r>
            <a:endParaRPr lang="en-US" sz="1600" dirty="0"/>
          </a:p>
        </p:txBody>
      </p:sp>
      <p:sp>
        <p:nvSpPr>
          <p:cNvPr id="63" name="Text 61"/>
          <p:cNvSpPr/>
          <p:nvPr/>
        </p:nvSpPr>
        <p:spPr>
          <a:xfrm>
            <a:off x="9674352" y="5788152"/>
            <a:ext cx="1700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 2(g)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A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2011680" y="365760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3291840" y="365760"/>
            <a:ext cx="1280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APPLICABILITY</a:t>
            </a:r>
            <a:endParaRPr lang="en-US" sz="850" dirty="0"/>
          </a:p>
        </p:txBody>
      </p:sp>
      <p:sp>
        <p:nvSpPr>
          <p:cNvPr id="5" name="Shape 3"/>
          <p:cNvSpPr/>
          <p:nvPr/>
        </p:nvSpPr>
        <p:spPr>
          <a:xfrm>
            <a:off x="4709160" y="365760"/>
            <a:ext cx="1371600" cy="310896"/>
          </a:xfrm>
          <a:prstGeom prst="roundRect">
            <a:avLst>
              <a:gd name="adj" fmla="val 17647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6" name="Text 4"/>
          <p:cNvSpPr/>
          <p:nvPr/>
        </p:nvSpPr>
        <p:spPr>
          <a:xfrm>
            <a:off x="4709160" y="36576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PROVISIONS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6217920" y="365760"/>
            <a:ext cx="1188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543800" y="365760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PENALTIES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8732520" y="365760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640080" y="804672"/>
            <a:ext cx="10881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"Personal Data"?</a:t>
            </a:r>
            <a:endParaRPr lang="en-US" sz="2900" dirty="0"/>
          </a:p>
        </p:txBody>
      </p:sp>
      <p:sp>
        <p:nvSpPr>
          <p:cNvPr id="11" name="Text 9"/>
          <p:cNvSpPr/>
          <p:nvPr/>
        </p:nvSpPr>
        <p:spPr>
          <a:xfrm>
            <a:off x="640080" y="1335024"/>
            <a:ext cx="10881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nested concepts — only Digital Personal Data is regulated under the Act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40080" y="6528816"/>
            <a:ext cx="10241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Animesh Modi   |   DPDP Act, 2023 — Introduction &amp; Professional Opportunities for CA   |   Rajkot Branch of WIRC of ICAI</a:t>
            </a:r>
            <a:endParaRPr lang="en-US" sz="870" dirty="0"/>
          </a:p>
        </p:txBody>
      </p:sp>
      <p:sp>
        <p:nvSpPr>
          <p:cNvPr id="13" name="Text 11"/>
          <p:cNvSpPr/>
          <p:nvPr/>
        </p:nvSpPr>
        <p:spPr>
          <a:xfrm>
            <a:off x="11201400" y="6528816"/>
            <a:ext cx="594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870" dirty="0"/>
          </a:p>
        </p:txBody>
      </p:sp>
      <p:sp>
        <p:nvSpPr>
          <p:cNvPr id="14" name="Shape 12"/>
          <p:cNvSpPr/>
          <p:nvPr/>
        </p:nvSpPr>
        <p:spPr>
          <a:xfrm>
            <a:off x="640080" y="2011680"/>
            <a:ext cx="10881360" cy="1143000"/>
          </a:xfrm>
          <a:prstGeom prst="roundRect">
            <a:avLst>
              <a:gd name="adj" fmla="val 6400"/>
            </a:avLst>
          </a:prstGeom>
          <a:solidFill>
            <a:srgbClr val="F1F1EE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5" name="Text 13"/>
          <p:cNvSpPr/>
          <p:nvPr/>
        </p:nvSpPr>
        <p:spPr>
          <a:xfrm>
            <a:off x="914400" y="2103120"/>
            <a:ext cx="39319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</a:t>
            </a:r>
            <a:endParaRPr lang="en-US" sz="16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 2(h)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937760" y="2121408"/>
            <a:ext cx="6355080" cy="9235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representation of information, facts, concepts, opinions or instructions, suitable for communication, interpretation or processing.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640080" y="3300984"/>
            <a:ext cx="10881360" cy="1143000"/>
          </a:xfrm>
          <a:prstGeom prst="roundRect">
            <a:avLst>
              <a:gd name="adj" fmla="val 6400"/>
            </a:avLst>
          </a:prstGeom>
          <a:solidFill>
            <a:srgbClr val="E9EFE9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8" name="Text 16"/>
          <p:cNvSpPr/>
          <p:nvPr/>
        </p:nvSpPr>
        <p:spPr>
          <a:xfrm>
            <a:off x="914400" y="3392424"/>
            <a:ext cx="39319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 DATA</a:t>
            </a:r>
            <a:endParaRPr lang="en-US" sz="16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 2(t)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4937760" y="3410712"/>
            <a:ext cx="6355080" cy="9235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 data about an individual who is identifiable by, or in relation to, such data — directly or in combination with other data.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640080" y="4590288"/>
            <a:ext cx="10881360" cy="1143000"/>
          </a:xfrm>
          <a:prstGeom prst="roundRect">
            <a:avLst>
              <a:gd name="adj" fmla="val 640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1" name="Text 19"/>
          <p:cNvSpPr/>
          <p:nvPr/>
        </p:nvSpPr>
        <p:spPr>
          <a:xfrm>
            <a:off x="914400" y="4681728"/>
            <a:ext cx="39319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 PERSONAL DATA</a:t>
            </a:r>
            <a:endParaRPr lang="en-US" sz="16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 2(n)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4937760" y="4700016"/>
            <a:ext cx="6355080" cy="9235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 Data in digital form.  This — and only this — is the scope of the DPDP Act.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640080" y="5742432"/>
            <a:ext cx="10881360" cy="566928"/>
          </a:xfrm>
          <a:prstGeom prst="roundRect">
            <a:avLst>
              <a:gd name="adj" fmla="val 12903"/>
            </a:avLst>
          </a:prstGeom>
          <a:solidFill>
            <a:srgbClr val="E9EFE9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4" name="Text 22"/>
          <p:cNvSpPr/>
          <p:nvPr/>
        </p:nvSpPr>
        <p:spPr>
          <a:xfrm>
            <a:off x="932688" y="5742432"/>
            <a:ext cx="1029614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i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Act narrows scope to Digital Personal Data — the data that flows through banks, apps, audit files, payroll systems and cloud platforms in every CA engagement.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A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2011680" y="365760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3291840" y="365760"/>
            <a:ext cx="1280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APPLICABILITY</a:t>
            </a:r>
            <a:endParaRPr lang="en-US" sz="850" dirty="0"/>
          </a:p>
        </p:txBody>
      </p:sp>
      <p:sp>
        <p:nvSpPr>
          <p:cNvPr id="5" name="Shape 3"/>
          <p:cNvSpPr/>
          <p:nvPr/>
        </p:nvSpPr>
        <p:spPr>
          <a:xfrm>
            <a:off x="4709160" y="365760"/>
            <a:ext cx="1371600" cy="310896"/>
          </a:xfrm>
          <a:prstGeom prst="roundRect">
            <a:avLst>
              <a:gd name="adj" fmla="val 17647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6" name="Text 4"/>
          <p:cNvSpPr/>
          <p:nvPr/>
        </p:nvSpPr>
        <p:spPr>
          <a:xfrm>
            <a:off x="4709160" y="36576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PROVISIONS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6217920" y="365760"/>
            <a:ext cx="1188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543800" y="365760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PENALTIES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8732520" y="365760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640080" y="804672"/>
            <a:ext cx="10881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 Data You Handle Daily</a:t>
            </a:r>
            <a:endParaRPr lang="en-US" sz="2900" dirty="0"/>
          </a:p>
        </p:txBody>
      </p:sp>
      <p:sp>
        <p:nvSpPr>
          <p:cNvPr id="11" name="Text 9"/>
          <p:cNvSpPr/>
          <p:nvPr/>
        </p:nvSpPr>
        <p:spPr>
          <a:xfrm>
            <a:off x="640080" y="1335024"/>
            <a:ext cx="10881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CA workflow touches at least three of these categories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40080" y="6528816"/>
            <a:ext cx="10241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Animesh Modi   |   DPDP Act, 2023 — Introduction &amp; Professional Opportunities for CA   |   Rajkot Branch of WIRC of ICAI</a:t>
            </a:r>
            <a:endParaRPr lang="en-US" sz="870" dirty="0"/>
          </a:p>
        </p:txBody>
      </p:sp>
      <p:sp>
        <p:nvSpPr>
          <p:cNvPr id="13" name="Text 11"/>
          <p:cNvSpPr/>
          <p:nvPr/>
        </p:nvSpPr>
        <p:spPr>
          <a:xfrm>
            <a:off x="11201400" y="6528816"/>
            <a:ext cx="594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870" dirty="0"/>
          </a:p>
        </p:txBody>
      </p:sp>
      <p:sp>
        <p:nvSpPr>
          <p:cNvPr id="14" name="Shape 12"/>
          <p:cNvSpPr/>
          <p:nvPr/>
        </p:nvSpPr>
        <p:spPr>
          <a:xfrm>
            <a:off x="640080" y="1965960"/>
            <a:ext cx="2029968" cy="3703320"/>
          </a:xfrm>
          <a:prstGeom prst="roundRect">
            <a:avLst>
              <a:gd name="adj" fmla="val 4054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5" name="Shape 13"/>
          <p:cNvSpPr/>
          <p:nvPr/>
        </p:nvSpPr>
        <p:spPr>
          <a:xfrm>
            <a:off x="640080" y="1965960"/>
            <a:ext cx="2029968" cy="420624"/>
          </a:xfrm>
          <a:prstGeom prst="roundRect">
            <a:avLst>
              <a:gd name="adj" fmla="val 19565"/>
            </a:avLst>
          </a:prstGeom>
          <a:solidFill>
            <a:srgbClr val="3E5A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6" name="Shape 14"/>
          <p:cNvSpPr/>
          <p:nvPr/>
        </p:nvSpPr>
        <p:spPr>
          <a:xfrm>
            <a:off x="640080" y="2194560"/>
            <a:ext cx="2029968" cy="192024"/>
          </a:xfrm>
          <a:prstGeom prst="rect">
            <a:avLst/>
          </a:prstGeom>
          <a:solidFill>
            <a:srgbClr val="3E5A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7" name="Text 15"/>
          <p:cNvSpPr/>
          <p:nvPr/>
        </p:nvSpPr>
        <p:spPr>
          <a:xfrm>
            <a:off x="640080" y="1965960"/>
            <a:ext cx="202996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IDENTITY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768096" y="2542032"/>
            <a:ext cx="1810512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45000"/>
              </a:lnSpc>
              <a:buSzPct val="100000"/>
              <a:buChar char="•"/>
            </a:pPr>
            <a:r>
              <a:rPr lang="en-US" sz="16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</a:t>
            </a:r>
            <a:endParaRPr lang="en-US" sz="1600" dirty="0"/>
          </a:p>
          <a:p>
            <a:pPr marL="342900" indent="-342900">
              <a:lnSpc>
                <a:spcPct val="145000"/>
              </a:lnSpc>
              <a:buSzPct val="100000"/>
              <a:buChar char="•"/>
            </a:pPr>
            <a:r>
              <a:rPr lang="en-US" sz="16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Date of Birth</a:t>
            </a:r>
            <a:endParaRPr lang="en-US" sz="1600" dirty="0"/>
          </a:p>
          <a:p>
            <a:pPr marL="342900" indent="-342900">
              <a:lnSpc>
                <a:spcPct val="145000"/>
              </a:lnSpc>
              <a:buSzPct val="100000"/>
              <a:buChar char="•"/>
            </a:pPr>
            <a:r>
              <a:rPr lang="en-US" sz="16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Photograph</a:t>
            </a:r>
            <a:endParaRPr lang="en-US" sz="1600" dirty="0"/>
          </a:p>
          <a:p>
            <a:pPr marL="342900" indent="-342900">
              <a:lnSpc>
                <a:spcPct val="145000"/>
              </a:lnSpc>
              <a:buSzPct val="100000"/>
              <a:buChar char="•"/>
            </a:pPr>
            <a:r>
              <a:rPr lang="en-US" sz="16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Voice Data</a:t>
            </a:r>
            <a:endParaRPr lang="en-US" sz="1600" dirty="0"/>
          </a:p>
          <a:p>
            <a:pPr marL="342900" indent="-342900">
              <a:lnSpc>
                <a:spcPct val="145000"/>
              </a:lnSpc>
              <a:buSzPct val="100000"/>
              <a:buChar char="•"/>
            </a:pPr>
            <a:r>
              <a:rPr lang="en-US" sz="16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Handwriting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2852928" y="1965960"/>
            <a:ext cx="2029968" cy="3703320"/>
          </a:xfrm>
          <a:prstGeom prst="roundRect">
            <a:avLst>
              <a:gd name="adj" fmla="val 4054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0" name="Shape 18"/>
          <p:cNvSpPr/>
          <p:nvPr/>
        </p:nvSpPr>
        <p:spPr>
          <a:xfrm>
            <a:off x="2852928" y="1965960"/>
            <a:ext cx="2029968" cy="420624"/>
          </a:xfrm>
          <a:prstGeom prst="roundRect">
            <a:avLst>
              <a:gd name="adj" fmla="val 19565"/>
            </a:avLst>
          </a:prstGeom>
          <a:solidFill>
            <a:srgbClr val="3E5A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1" name="Shape 19"/>
          <p:cNvSpPr/>
          <p:nvPr/>
        </p:nvSpPr>
        <p:spPr>
          <a:xfrm>
            <a:off x="2852928" y="2194560"/>
            <a:ext cx="2029968" cy="192024"/>
          </a:xfrm>
          <a:prstGeom prst="rect">
            <a:avLst/>
          </a:prstGeom>
          <a:solidFill>
            <a:srgbClr val="3E5A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2" name="Text 20"/>
          <p:cNvSpPr/>
          <p:nvPr/>
        </p:nvSpPr>
        <p:spPr>
          <a:xfrm>
            <a:off x="2852928" y="1965960"/>
            <a:ext cx="202996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CONTACT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2980944" y="2542032"/>
            <a:ext cx="1810512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45000"/>
              </a:lnSpc>
              <a:buSzPct val="100000"/>
              <a:buChar char="•"/>
            </a:pPr>
            <a:r>
              <a:rPr lang="en-US" sz="16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 Address</a:t>
            </a:r>
            <a:endParaRPr lang="en-US" sz="1600" dirty="0"/>
          </a:p>
          <a:p>
            <a:pPr marL="342900" indent="-342900">
              <a:lnSpc>
                <a:spcPct val="145000"/>
              </a:lnSpc>
              <a:buSzPct val="100000"/>
              <a:buChar char="•"/>
            </a:pPr>
            <a:r>
              <a:rPr lang="en-US" sz="16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Phone Number</a:t>
            </a:r>
            <a:endParaRPr lang="en-US" sz="1600" dirty="0"/>
          </a:p>
          <a:p>
            <a:pPr marL="342900" indent="-342900">
              <a:lnSpc>
                <a:spcPct val="145000"/>
              </a:lnSpc>
              <a:buSzPct val="100000"/>
              <a:buChar char="•"/>
            </a:pPr>
            <a:r>
              <a:rPr lang="en-US" sz="16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Residence Address</a:t>
            </a:r>
            <a:endParaRPr lang="en-US" sz="1600" dirty="0"/>
          </a:p>
          <a:p>
            <a:pPr marL="342900" indent="-342900">
              <a:lnSpc>
                <a:spcPct val="145000"/>
              </a:lnSpc>
              <a:buSzPct val="100000"/>
              <a:buChar char="•"/>
            </a:pPr>
            <a:r>
              <a:rPr lang="en-US" sz="16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Office Address</a:t>
            </a:r>
            <a:endParaRPr lang="en-US" sz="1600" dirty="0"/>
          </a:p>
          <a:p>
            <a:pPr marL="342900" indent="-342900">
              <a:lnSpc>
                <a:spcPct val="145000"/>
              </a:lnSpc>
              <a:buSzPct val="100000"/>
              <a:buChar char="•"/>
            </a:pPr>
            <a:r>
              <a:rPr lang="en-US" sz="16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Caller ID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5065776" y="1965960"/>
            <a:ext cx="2029968" cy="3703320"/>
          </a:xfrm>
          <a:prstGeom prst="roundRect">
            <a:avLst>
              <a:gd name="adj" fmla="val 4054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5" name="Shape 23"/>
          <p:cNvSpPr/>
          <p:nvPr/>
        </p:nvSpPr>
        <p:spPr>
          <a:xfrm>
            <a:off x="5065776" y="1965960"/>
            <a:ext cx="2029968" cy="420624"/>
          </a:xfrm>
          <a:prstGeom prst="roundRect">
            <a:avLst>
              <a:gd name="adj" fmla="val 19565"/>
            </a:avLst>
          </a:prstGeom>
          <a:solidFill>
            <a:srgbClr val="3E5A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6" name="Shape 24"/>
          <p:cNvSpPr/>
          <p:nvPr/>
        </p:nvSpPr>
        <p:spPr>
          <a:xfrm>
            <a:off x="5065776" y="2194560"/>
            <a:ext cx="2029968" cy="192024"/>
          </a:xfrm>
          <a:prstGeom prst="rect">
            <a:avLst/>
          </a:prstGeom>
          <a:solidFill>
            <a:srgbClr val="3E5A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7" name="Text 25"/>
          <p:cNvSpPr/>
          <p:nvPr/>
        </p:nvSpPr>
        <p:spPr>
          <a:xfrm>
            <a:off x="5065776" y="1965960"/>
            <a:ext cx="202996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 &amp; TAX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5193792" y="2542032"/>
            <a:ext cx="1810512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45000"/>
              </a:lnSpc>
              <a:buSzPct val="100000"/>
              <a:buChar char="•"/>
            </a:pPr>
            <a:r>
              <a:rPr lang="en-US" sz="16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PAN, Aadhaar</a:t>
            </a:r>
            <a:endParaRPr lang="en-US" sz="1600" dirty="0"/>
          </a:p>
          <a:p>
            <a:pPr marL="342900" indent="-342900">
              <a:lnSpc>
                <a:spcPct val="145000"/>
              </a:lnSpc>
              <a:buSzPct val="100000"/>
              <a:buChar char="•"/>
            </a:pPr>
            <a:r>
              <a:rPr lang="en-US" sz="16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Bank Account</a:t>
            </a:r>
            <a:endParaRPr lang="en-US" sz="1600" dirty="0"/>
          </a:p>
          <a:p>
            <a:pPr marL="342900" indent="-342900">
              <a:lnSpc>
                <a:spcPct val="145000"/>
              </a:lnSpc>
              <a:buSzPct val="100000"/>
              <a:buChar char="•"/>
            </a:pPr>
            <a:r>
              <a:rPr lang="en-US" sz="16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GST Number</a:t>
            </a:r>
            <a:endParaRPr lang="en-US" sz="1600" dirty="0"/>
          </a:p>
          <a:p>
            <a:pPr marL="342900" indent="-342900">
              <a:lnSpc>
                <a:spcPct val="145000"/>
              </a:lnSpc>
              <a:buSzPct val="100000"/>
              <a:buChar char="•"/>
            </a:pPr>
            <a:r>
              <a:rPr lang="en-US" sz="16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Credit Card</a:t>
            </a:r>
            <a:endParaRPr lang="en-US" sz="1600" dirty="0"/>
          </a:p>
          <a:p>
            <a:pPr marL="342900" indent="-342900">
              <a:lnSpc>
                <a:spcPct val="145000"/>
              </a:lnSpc>
              <a:buSzPct val="100000"/>
              <a:buChar char="•"/>
            </a:pPr>
            <a:r>
              <a:rPr lang="en-US" sz="16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ITR / Tax Records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7278624" y="1965960"/>
            <a:ext cx="2029968" cy="3703320"/>
          </a:xfrm>
          <a:prstGeom prst="roundRect">
            <a:avLst>
              <a:gd name="adj" fmla="val 4054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0" name="Shape 28"/>
          <p:cNvSpPr/>
          <p:nvPr/>
        </p:nvSpPr>
        <p:spPr>
          <a:xfrm>
            <a:off x="7278624" y="1965960"/>
            <a:ext cx="2029968" cy="420624"/>
          </a:xfrm>
          <a:prstGeom prst="roundRect">
            <a:avLst>
              <a:gd name="adj" fmla="val 19565"/>
            </a:avLst>
          </a:prstGeom>
          <a:solidFill>
            <a:srgbClr val="3E5A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1" name="Shape 29"/>
          <p:cNvSpPr/>
          <p:nvPr/>
        </p:nvSpPr>
        <p:spPr>
          <a:xfrm>
            <a:off x="7278624" y="2194560"/>
            <a:ext cx="2029968" cy="192024"/>
          </a:xfrm>
          <a:prstGeom prst="rect">
            <a:avLst/>
          </a:prstGeom>
          <a:solidFill>
            <a:srgbClr val="3E5A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2" name="Text 30"/>
          <p:cNvSpPr/>
          <p:nvPr/>
        </p:nvSpPr>
        <p:spPr>
          <a:xfrm>
            <a:off x="7278624" y="1965960"/>
            <a:ext cx="202996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 / BIOMETRIC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7406640" y="2542032"/>
            <a:ext cx="1810512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45000"/>
              </a:lnSpc>
              <a:buSzPct val="100000"/>
              <a:buChar char="•"/>
            </a:pPr>
            <a:r>
              <a:rPr lang="en-US" sz="16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 ID, Password</a:t>
            </a:r>
            <a:endParaRPr lang="en-US" sz="1600" dirty="0"/>
          </a:p>
          <a:p>
            <a:pPr marL="342900" indent="-342900">
              <a:lnSpc>
                <a:spcPct val="145000"/>
              </a:lnSpc>
              <a:buSzPct val="100000"/>
              <a:buChar char="•"/>
            </a:pPr>
            <a:r>
              <a:rPr lang="en-US" sz="16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Address</a:t>
            </a:r>
            <a:endParaRPr lang="en-US" sz="1600" dirty="0"/>
          </a:p>
          <a:p>
            <a:pPr marL="342900" indent="-342900">
              <a:lnSpc>
                <a:spcPct val="145000"/>
              </a:lnSpc>
              <a:buSzPct val="100000"/>
              <a:buChar char="•"/>
            </a:pPr>
            <a:r>
              <a:rPr lang="en-US" sz="16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Biometric Data</a:t>
            </a:r>
            <a:endParaRPr lang="en-US" sz="1600" dirty="0"/>
          </a:p>
          <a:p>
            <a:pPr marL="342900" indent="-342900">
              <a:lnSpc>
                <a:spcPct val="145000"/>
              </a:lnSpc>
              <a:buSzPct val="100000"/>
              <a:buChar char="•"/>
            </a:pPr>
            <a:r>
              <a:rPr lang="en-US" sz="16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IMEI / Device ID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9491472" y="1965960"/>
            <a:ext cx="2029968" cy="3703320"/>
          </a:xfrm>
          <a:prstGeom prst="roundRect">
            <a:avLst>
              <a:gd name="adj" fmla="val 4054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5" name="Shape 33"/>
          <p:cNvSpPr/>
          <p:nvPr/>
        </p:nvSpPr>
        <p:spPr>
          <a:xfrm>
            <a:off x="9491472" y="1965960"/>
            <a:ext cx="2029968" cy="420624"/>
          </a:xfrm>
          <a:prstGeom prst="roundRect">
            <a:avLst>
              <a:gd name="adj" fmla="val 19565"/>
            </a:avLst>
          </a:prstGeom>
          <a:solidFill>
            <a:srgbClr val="3E5A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6" name="Shape 34"/>
          <p:cNvSpPr/>
          <p:nvPr/>
        </p:nvSpPr>
        <p:spPr>
          <a:xfrm>
            <a:off x="9491472" y="2194560"/>
            <a:ext cx="2029968" cy="192024"/>
          </a:xfrm>
          <a:prstGeom prst="rect">
            <a:avLst/>
          </a:prstGeom>
          <a:solidFill>
            <a:srgbClr val="3E5A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7" name="Text 35"/>
          <p:cNvSpPr/>
          <p:nvPr/>
        </p:nvSpPr>
        <p:spPr>
          <a:xfrm>
            <a:off x="9491472" y="1965960"/>
            <a:ext cx="202996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9619488" y="2542032"/>
            <a:ext cx="1810512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45000"/>
              </a:lnSpc>
              <a:buSzPct val="100000"/>
              <a:buChar char="•"/>
            </a:pPr>
            <a:r>
              <a:rPr lang="en-US" sz="16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Insurance ID</a:t>
            </a:r>
            <a:endParaRPr lang="en-US" sz="1600" dirty="0"/>
          </a:p>
          <a:p>
            <a:pPr marL="342900" indent="-342900">
              <a:lnSpc>
                <a:spcPct val="145000"/>
              </a:lnSpc>
              <a:buSzPct val="100000"/>
              <a:buChar char="•"/>
            </a:pPr>
            <a:r>
              <a:rPr lang="en-US" sz="16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Passport, Visa</a:t>
            </a:r>
            <a:endParaRPr lang="en-US" sz="1600" dirty="0"/>
          </a:p>
          <a:p>
            <a:pPr marL="342900" indent="-342900">
              <a:lnSpc>
                <a:spcPct val="145000"/>
              </a:lnSpc>
              <a:buSzPct val="100000"/>
              <a:buChar char="•"/>
            </a:pPr>
            <a:r>
              <a:rPr lang="en-US" sz="16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Driving Licence</a:t>
            </a:r>
            <a:endParaRPr lang="en-US" sz="1600" dirty="0"/>
          </a:p>
          <a:p>
            <a:pPr marL="342900" indent="-342900">
              <a:lnSpc>
                <a:spcPct val="145000"/>
              </a:lnSpc>
              <a:buSzPct val="100000"/>
              <a:buChar char="•"/>
            </a:pPr>
            <a:r>
              <a:rPr lang="en-US" sz="16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Education Records</a:t>
            </a:r>
            <a:endParaRPr lang="en-US" sz="1600" dirty="0"/>
          </a:p>
          <a:p>
            <a:pPr marL="342900" indent="-342900">
              <a:lnSpc>
                <a:spcPct val="145000"/>
              </a:lnSpc>
              <a:buSzPct val="100000"/>
              <a:buChar char="•"/>
            </a:pPr>
            <a:r>
              <a:rPr lang="en-US" sz="16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CV / Resume</a:t>
            </a:r>
            <a:endParaRPr lang="en-US" sz="1600" dirty="0"/>
          </a:p>
          <a:p>
            <a:pPr marL="342900" indent="-342900">
              <a:lnSpc>
                <a:spcPct val="145000"/>
              </a:lnSpc>
              <a:buSzPct val="100000"/>
              <a:buChar char="•"/>
            </a:pPr>
            <a:r>
              <a:rPr lang="en-US" sz="16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Voter ID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640080" y="5852160"/>
            <a:ext cx="10881360" cy="438912"/>
          </a:xfrm>
          <a:prstGeom prst="roundRect">
            <a:avLst>
              <a:gd name="adj" fmla="val 16667"/>
            </a:avLst>
          </a:prstGeom>
          <a:solidFill>
            <a:srgbClr val="E9EFE9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40" name="Text 38"/>
          <p:cNvSpPr/>
          <p:nvPr/>
        </p:nvSpPr>
        <p:spPr>
          <a:xfrm>
            <a:off x="932688" y="5852160"/>
            <a:ext cx="1029614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 Data spans every workflow in a CA firm — from KYC to payroll to engagement files.</a:t>
            </a:r>
            <a:endParaRPr 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A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2011680" y="365760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3291840" y="365760"/>
            <a:ext cx="1280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APPLICABILITY</a:t>
            </a:r>
            <a:endParaRPr lang="en-US" sz="850" dirty="0"/>
          </a:p>
        </p:txBody>
      </p:sp>
      <p:sp>
        <p:nvSpPr>
          <p:cNvPr id="5" name="Shape 3"/>
          <p:cNvSpPr/>
          <p:nvPr/>
        </p:nvSpPr>
        <p:spPr>
          <a:xfrm>
            <a:off x="4709160" y="365760"/>
            <a:ext cx="1371600" cy="310896"/>
          </a:xfrm>
          <a:prstGeom prst="roundRect">
            <a:avLst>
              <a:gd name="adj" fmla="val 17647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6" name="Text 4"/>
          <p:cNvSpPr/>
          <p:nvPr/>
        </p:nvSpPr>
        <p:spPr>
          <a:xfrm>
            <a:off x="4709160" y="36576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PROVISIONS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6217920" y="365760"/>
            <a:ext cx="1188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543800" y="365760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PENALTIES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8732520" y="365760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640080" y="804672"/>
            <a:ext cx="10881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Three Parties Under the Act</a:t>
            </a:r>
            <a:endParaRPr lang="en-US" sz="2900" dirty="0"/>
          </a:p>
        </p:txBody>
      </p:sp>
      <p:sp>
        <p:nvSpPr>
          <p:cNvPr id="11" name="Text 9"/>
          <p:cNvSpPr/>
          <p:nvPr/>
        </p:nvSpPr>
        <p:spPr>
          <a:xfrm>
            <a:off x="640080" y="1335024"/>
            <a:ext cx="10881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Roles are role-based, not entity-based — same firm may wear different hats per engagement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40080" y="6528816"/>
            <a:ext cx="10241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Animesh Modi   |   DPDP Act, 2023 — Introduction &amp; Professional Opportunities for CA   |   Rajkot Branch of WIRC of ICAI</a:t>
            </a:r>
            <a:endParaRPr lang="en-US" sz="870" dirty="0"/>
          </a:p>
        </p:txBody>
      </p:sp>
      <p:sp>
        <p:nvSpPr>
          <p:cNvPr id="13" name="Text 11"/>
          <p:cNvSpPr/>
          <p:nvPr/>
        </p:nvSpPr>
        <p:spPr>
          <a:xfrm>
            <a:off x="11201400" y="6528816"/>
            <a:ext cx="594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870" dirty="0"/>
          </a:p>
        </p:txBody>
      </p:sp>
      <p:sp>
        <p:nvSpPr>
          <p:cNvPr id="14" name="Shape 12"/>
          <p:cNvSpPr/>
          <p:nvPr/>
        </p:nvSpPr>
        <p:spPr>
          <a:xfrm>
            <a:off x="640080" y="2057400"/>
            <a:ext cx="3444240" cy="260604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5" name="Text 13"/>
          <p:cNvSpPr/>
          <p:nvPr/>
        </p:nvSpPr>
        <p:spPr>
          <a:xfrm>
            <a:off x="822960" y="2240280"/>
            <a:ext cx="3078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PRINCIPAL</a:t>
            </a:r>
            <a:endParaRPr lang="en-US" sz="1600" dirty="0"/>
          </a:p>
          <a:p>
            <a:pPr marL="0" indent="0">
              <a:buNone/>
            </a:pPr>
            <a:r>
              <a:rPr lang="en-US" sz="16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(The Individual)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22960" y="2624328"/>
            <a:ext cx="3078480" cy="1856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endParaRPr lang="en-US" sz="1400" dirty="0">
              <a:solidFill>
                <a:srgbClr val="4E544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individual to whom the personal data relates. For a child, includes the parents/lawful guardian; for a person with disability, her lawful guardian. [Sec 2(j)]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4358640" y="2057400"/>
            <a:ext cx="3444240" cy="260604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8" name="Text 16"/>
          <p:cNvSpPr/>
          <p:nvPr/>
        </p:nvSpPr>
        <p:spPr>
          <a:xfrm>
            <a:off x="4541520" y="2240280"/>
            <a:ext cx="3078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FIDUCIARY</a:t>
            </a:r>
            <a:endParaRPr lang="en-US" sz="1600" dirty="0"/>
          </a:p>
          <a:p>
            <a:pPr marL="0" indent="0">
              <a:buNone/>
            </a:pPr>
            <a:r>
              <a:rPr lang="en-US" sz="16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(Decides Purpose &amp; Means)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4541520" y="2624328"/>
            <a:ext cx="3078480" cy="1856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endParaRPr lang="en-US" sz="1400" dirty="0">
              <a:solidFill>
                <a:srgbClr val="4E544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 person who, alone or with others, determines the purpose and means of processing personal data. Remains fully accountable for compliance even when outsourcing. [Sec 2(i)]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8077200" y="2057400"/>
            <a:ext cx="3444240" cy="260604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1" name="Text 19"/>
          <p:cNvSpPr/>
          <p:nvPr/>
        </p:nvSpPr>
        <p:spPr>
          <a:xfrm>
            <a:off x="8260080" y="2240280"/>
            <a:ext cx="3078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PROCESSOR</a:t>
            </a:r>
            <a:endParaRPr lang="en-US" sz="1600" dirty="0"/>
          </a:p>
          <a:p>
            <a:pPr marL="0" indent="0">
              <a:buNone/>
            </a:pPr>
            <a:r>
              <a:rPr lang="en-US" sz="16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(Processes on Behalf)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8260080" y="2624328"/>
            <a:ext cx="3078480" cy="1856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endParaRPr lang="en-US" sz="1400" dirty="0">
              <a:solidFill>
                <a:srgbClr val="4E544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 person who processes personal data on behalf of a Data Fiduciary — strictly under written contractual instructions, with no independent processing authority. [Sec 2(k)]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640080" y="5623560"/>
            <a:ext cx="10881360" cy="685800"/>
          </a:xfrm>
          <a:prstGeom prst="roundRect">
            <a:avLst>
              <a:gd name="adj" fmla="val 10667"/>
            </a:avLst>
          </a:prstGeom>
          <a:solidFill>
            <a:srgbClr val="E9EFE9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4" name="Text 22"/>
          <p:cNvSpPr/>
          <p:nvPr/>
        </p:nvSpPr>
        <p:spPr>
          <a:xfrm>
            <a:off x="932688" y="5623560"/>
            <a:ext cx="1029614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PRINCIPLE:  The Data Fiduciary remains accountable to the Data Principal — even when processing is outsourced to a Processor under Section 8(1).</a:t>
            </a:r>
            <a:endParaRPr lang="en-US" sz="1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A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2011680" y="365760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3291840" y="365760"/>
            <a:ext cx="1280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APPLICABILITY</a:t>
            </a:r>
            <a:endParaRPr lang="en-US" sz="850" dirty="0"/>
          </a:p>
        </p:txBody>
      </p:sp>
      <p:sp>
        <p:nvSpPr>
          <p:cNvPr id="5" name="Shape 3"/>
          <p:cNvSpPr/>
          <p:nvPr/>
        </p:nvSpPr>
        <p:spPr>
          <a:xfrm>
            <a:off x="4709160" y="365760"/>
            <a:ext cx="1371600" cy="310896"/>
          </a:xfrm>
          <a:prstGeom prst="roundRect">
            <a:avLst>
              <a:gd name="adj" fmla="val 17647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6" name="Text 4"/>
          <p:cNvSpPr/>
          <p:nvPr/>
        </p:nvSpPr>
        <p:spPr>
          <a:xfrm>
            <a:off x="4709160" y="36576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PROVISIONS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6217920" y="365760"/>
            <a:ext cx="1188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543800" y="365760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PENALTIES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8732520" y="365760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640080" y="804672"/>
            <a:ext cx="10881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Counts as "Data Processing"?</a:t>
            </a:r>
            <a:endParaRPr lang="en-US" sz="2900" dirty="0"/>
          </a:p>
        </p:txBody>
      </p:sp>
      <p:sp>
        <p:nvSpPr>
          <p:cNvPr id="11" name="Text 9"/>
          <p:cNvSpPr/>
          <p:nvPr/>
        </p:nvSpPr>
        <p:spPr>
          <a:xfrm>
            <a:off x="640080" y="1335024"/>
            <a:ext cx="10881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2(x) — any one of these acts brings DPDP into play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40080" y="6528816"/>
            <a:ext cx="10241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Animesh Modi   |   DPDP Act, 2023 — Introduction &amp; Professional Opportunities for CA   |   Rajkot Branch of WIRC of ICAI</a:t>
            </a:r>
            <a:endParaRPr lang="en-US" sz="870" dirty="0"/>
          </a:p>
        </p:txBody>
      </p:sp>
      <p:sp>
        <p:nvSpPr>
          <p:cNvPr id="13" name="Text 11"/>
          <p:cNvSpPr/>
          <p:nvPr/>
        </p:nvSpPr>
        <p:spPr>
          <a:xfrm>
            <a:off x="11201400" y="6528816"/>
            <a:ext cx="594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870" dirty="0"/>
          </a:p>
        </p:txBody>
      </p:sp>
      <p:sp>
        <p:nvSpPr>
          <p:cNvPr id="14" name="Text 12"/>
          <p:cNvSpPr/>
          <p:nvPr/>
        </p:nvSpPr>
        <p:spPr>
          <a:xfrm>
            <a:off x="640080" y="1901952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wholly or partly automated operation — or set of operations — performed on Digital Personal Data. The Act enumerates the following operations as 'processing’:</a:t>
            </a:r>
          </a:p>
          <a:p>
            <a:pPr marL="0" indent="0">
              <a:buNone/>
            </a:pP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640080" y="2377440"/>
            <a:ext cx="1661160" cy="530352"/>
          </a:xfrm>
          <a:prstGeom prst="roundRect">
            <a:avLst>
              <a:gd name="adj" fmla="val 15517"/>
            </a:avLst>
          </a:prstGeom>
          <a:solidFill>
            <a:srgbClr val="E9EFE9"/>
          </a:solidFill>
          <a:ln w="6350">
            <a:solidFill>
              <a:srgbClr val="AFC4B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6" name="Text 14"/>
          <p:cNvSpPr/>
          <p:nvPr/>
        </p:nvSpPr>
        <p:spPr>
          <a:xfrm>
            <a:off x="640080" y="2377440"/>
            <a:ext cx="1661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Collection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2484120" y="2377440"/>
            <a:ext cx="1661160" cy="530352"/>
          </a:xfrm>
          <a:prstGeom prst="roundRect">
            <a:avLst>
              <a:gd name="adj" fmla="val 15517"/>
            </a:avLst>
          </a:prstGeom>
          <a:solidFill>
            <a:srgbClr val="E9EFE9"/>
          </a:solidFill>
          <a:ln w="6350">
            <a:solidFill>
              <a:srgbClr val="AFC4B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8" name="Text 16"/>
          <p:cNvSpPr/>
          <p:nvPr/>
        </p:nvSpPr>
        <p:spPr>
          <a:xfrm>
            <a:off x="2484120" y="2377440"/>
            <a:ext cx="1661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Recording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4328160" y="2377440"/>
            <a:ext cx="1661160" cy="530352"/>
          </a:xfrm>
          <a:prstGeom prst="roundRect">
            <a:avLst>
              <a:gd name="adj" fmla="val 15517"/>
            </a:avLst>
          </a:prstGeom>
          <a:solidFill>
            <a:srgbClr val="E9EFE9"/>
          </a:solidFill>
          <a:ln w="6350">
            <a:solidFill>
              <a:srgbClr val="AFC4B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0" name="Text 18"/>
          <p:cNvSpPr/>
          <p:nvPr/>
        </p:nvSpPr>
        <p:spPr>
          <a:xfrm>
            <a:off x="4328160" y="2377440"/>
            <a:ext cx="1661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Organisation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6172200" y="2377440"/>
            <a:ext cx="1661160" cy="530352"/>
          </a:xfrm>
          <a:prstGeom prst="roundRect">
            <a:avLst>
              <a:gd name="adj" fmla="val 15517"/>
            </a:avLst>
          </a:prstGeom>
          <a:solidFill>
            <a:srgbClr val="E9EFE9"/>
          </a:solidFill>
          <a:ln w="6350">
            <a:solidFill>
              <a:srgbClr val="AFC4B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2" name="Text 20"/>
          <p:cNvSpPr/>
          <p:nvPr/>
        </p:nvSpPr>
        <p:spPr>
          <a:xfrm>
            <a:off x="6172200" y="2377440"/>
            <a:ext cx="1661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Structuring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8016240" y="2377440"/>
            <a:ext cx="1661160" cy="530352"/>
          </a:xfrm>
          <a:prstGeom prst="roundRect">
            <a:avLst>
              <a:gd name="adj" fmla="val 15517"/>
            </a:avLst>
          </a:prstGeom>
          <a:solidFill>
            <a:srgbClr val="E9EFE9"/>
          </a:solidFill>
          <a:ln w="6350">
            <a:solidFill>
              <a:srgbClr val="AFC4B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4" name="Text 22"/>
          <p:cNvSpPr/>
          <p:nvPr/>
        </p:nvSpPr>
        <p:spPr>
          <a:xfrm>
            <a:off x="8016240" y="2377440"/>
            <a:ext cx="1661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Storage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9860280" y="2377440"/>
            <a:ext cx="1661160" cy="530352"/>
          </a:xfrm>
          <a:prstGeom prst="roundRect">
            <a:avLst>
              <a:gd name="adj" fmla="val 15517"/>
            </a:avLst>
          </a:prstGeom>
          <a:solidFill>
            <a:srgbClr val="E9EFE9"/>
          </a:solidFill>
          <a:ln w="6350">
            <a:solidFill>
              <a:srgbClr val="AFC4B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6" name="Text 24"/>
          <p:cNvSpPr/>
          <p:nvPr/>
        </p:nvSpPr>
        <p:spPr>
          <a:xfrm>
            <a:off x="9860280" y="2377440"/>
            <a:ext cx="1661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Adaptation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640080" y="3072384"/>
            <a:ext cx="1661160" cy="530352"/>
          </a:xfrm>
          <a:prstGeom prst="roundRect">
            <a:avLst>
              <a:gd name="adj" fmla="val 15517"/>
            </a:avLst>
          </a:prstGeom>
          <a:solidFill>
            <a:srgbClr val="E9EFE9"/>
          </a:solidFill>
          <a:ln w="6350">
            <a:solidFill>
              <a:srgbClr val="AFC4B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8" name="Text 26"/>
          <p:cNvSpPr/>
          <p:nvPr/>
        </p:nvSpPr>
        <p:spPr>
          <a:xfrm>
            <a:off x="640080" y="3072384"/>
            <a:ext cx="1661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Retrieval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2484120" y="3072384"/>
            <a:ext cx="1661160" cy="530352"/>
          </a:xfrm>
          <a:prstGeom prst="roundRect">
            <a:avLst>
              <a:gd name="adj" fmla="val 15517"/>
            </a:avLst>
          </a:prstGeom>
          <a:solidFill>
            <a:srgbClr val="E9EFE9"/>
          </a:solidFill>
          <a:ln w="6350">
            <a:solidFill>
              <a:srgbClr val="AFC4B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0" name="Text 28"/>
          <p:cNvSpPr/>
          <p:nvPr/>
        </p:nvSpPr>
        <p:spPr>
          <a:xfrm>
            <a:off x="2484120" y="3072384"/>
            <a:ext cx="1661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4328160" y="3072384"/>
            <a:ext cx="1661160" cy="530352"/>
          </a:xfrm>
          <a:prstGeom prst="roundRect">
            <a:avLst>
              <a:gd name="adj" fmla="val 15517"/>
            </a:avLst>
          </a:prstGeom>
          <a:solidFill>
            <a:srgbClr val="E9EFE9"/>
          </a:solidFill>
          <a:ln w="6350">
            <a:solidFill>
              <a:srgbClr val="AFC4B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2" name="Text 30"/>
          <p:cNvSpPr/>
          <p:nvPr/>
        </p:nvSpPr>
        <p:spPr>
          <a:xfrm>
            <a:off x="4328160" y="3072384"/>
            <a:ext cx="1661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Alignment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6172200" y="3072384"/>
            <a:ext cx="1661160" cy="530352"/>
          </a:xfrm>
          <a:prstGeom prst="roundRect">
            <a:avLst>
              <a:gd name="adj" fmla="val 15517"/>
            </a:avLst>
          </a:prstGeom>
          <a:solidFill>
            <a:srgbClr val="E9EFE9"/>
          </a:solidFill>
          <a:ln w="6350">
            <a:solidFill>
              <a:srgbClr val="AFC4B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4" name="Text 32"/>
          <p:cNvSpPr/>
          <p:nvPr/>
        </p:nvSpPr>
        <p:spPr>
          <a:xfrm>
            <a:off x="6172200" y="3072384"/>
            <a:ext cx="1661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Combination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8016240" y="3072384"/>
            <a:ext cx="1661160" cy="530352"/>
          </a:xfrm>
          <a:prstGeom prst="roundRect">
            <a:avLst>
              <a:gd name="adj" fmla="val 15517"/>
            </a:avLst>
          </a:prstGeom>
          <a:solidFill>
            <a:srgbClr val="E9EFE9"/>
          </a:solidFill>
          <a:ln w="6350">
            <a:solidFill>
              <a:srgbClr val="AFC4B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6" name="Text 34"/>
          <p:cNvSpPr/>
          <p:nvPr/>
        </p:nvSpPr>
        <p:spPr>
          <a:xfrm>
            <a:off x="8016240" y="3072384"/>
            <a:ext cx="1661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Indexing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9860280" y="3072384"/>
            <a:ext cx="1661160" cy="530352"/>
          </a:xfrm>
          <a:prstGeom prst="roundRect">
            <a:avLst>
              <a:gd name="adj" fmla="val 15517"/>
            </a:avLst>
          </a:prstGeom>
          <a:solidFill>
            <a:srgbClr val="E9EFE9"/>
          </a:solidFill>
          <a:ln w="6350">
            <a:solidFill>
              <a:srgbClr val="AFC4B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8" name="Text 36"/>
          <p:cNvSpPr/>
          <p:nvPr/>
        </p:nvSpPr>
        <p:spPr>
          <a:xfrm>
            <a:off x="9860280" y="3072384"/>
            <a:ext cx="1661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Sharing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640080" y="3767328"/>
            <a:ext cx="1661160" cy="530352"/>
          </a:xfrm>
          <a:prstGeom prst="roundRect">
            <a:avLst>
              <a:gd name="adj" fmla="val 15517"/>
            </a:avLst>
          </a:prstGeom>
          <a:solidFill>
            <a:srgbClr val="E9EFE9"/>
          </a:solidFill>
          <a:ln w="6350">
            <a:solidFill>
              <a:srgbClr val="AFC4B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40" name="Text 38"/>
          <p:cNvSpPr/>
          <p:nvPr/>
        </p:nvSpPr>
        <p:spPr>
          <a:xfrm>
            <a:off x="640080" y="3767328"/>
            <a:ext cx="1661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Disclosure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2484120" y="3767328"/>
            <a:ext cx="1661160" cy="530352"/>
          </a:xfrm>
          <a:prstGeom prst="roundRect">
            <a:avLst>
              <a:gd name="adj" fmla="val 15517"/>
            </a:avLst>
          </a:prstGeom>
          <a:solidFill>
            <a:srgbClr val="E9EFE9"/>
          </a:solidFill>
          <a:ln w="6350">
            <a:solidFill>
              <a:srgbClr val="AFC4B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42" name="Text 40"/>
          <p:cNvSpPr/>
          <p:nvPr/>
        </p:nvSpPr>
        <p:spPr>
          <a:xfrm>
            <a:off x="2484120" y="3767328"/>
            <a:ext cx="1661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Dissemination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4328160" y="3767328"/>
            <a:ext cx="1661160" cy="530352"/>
          </a:xfrm>
          <a:prstGeom prst="roundRect">
            <a:avLst>
              <a:gd name="adj" fmla="val 15517"/>
            </a:avLst>
          </a:prstGeom>
          <a:solidFill>
            <a:srgbClr val="E9EFE9"/>
          </a:solidFill>
          <a:ln w="6350">
            <a:solidFill>
              <a:srgbClr val="AFC4B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44" name="Text 42"/>
          <p:cNvSpPr/>
          <p:nvPr/>
        </p:nvSpPr>
        <p:spPr>
          <a:xfrm>
            <a:off x="4328160" y="3767328"/>
            <a:ext cx="1661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Restriction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6172200" y="3767328"/>
            <a:ext cx="1661160" cy="530352"/>
          </a:xfrm>
          <a:prstGeom prst="roundRect">
            <a:avLst>
              <a:gd name="adj" fmla="val 15517"/>
            </a:avLst>
          </a:prstGeom>
          <a:solidFill>
            <a:srgbClr val="E9EFE9"/>
          </a:solidFill>
          <a:ln w="6350">
            <a:solidFill>
              <a:srgbClr val="AFC4B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46" name="Text 44"/>
          <p:cNvSpPr/>
          <p:nvPr/>
        </p:nvSpPr>
        <p:spPr>
          <a:xfrm>
            <a:off x="6172200" y="3767328"/>
            <a:ext cx="1661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Erasure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8016240" y="3767328"/>
            <a:ext cx="1661160" cy="530352"/>
          </a:xfrm>
          <a:prstGeom prst="roundRect">
            <a:avLst>
              <a:gd name="adj" fmla="val 15517"/>
            </a:avLst>
          </a:prstGeom>
          <a:solidFill>
            <a:srgbClr val="E9EFE9"/>
          </a:solidFill>
          <a:ln w="6350">
            <a:solidFill>
              <a:srgbClr val="AFC4B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48" name="Text 46"/>
          <p:cNvSpPr/>
          <p:nvPr/>
        </p:nvSpPr>
        <p:spPr>
          <a:xfrm>
            <a:off x="8016240" y="3767328"/>
            <a:ext cx="1661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Destruction</a:t>
            </a:r>
            <a:endParaRPr lang="en-US" sz="1600" dirty="0"/>
          </a:p>
        </p:txBody>
      </p:sp>
      <p:sp>
        <p:nvSpPr>
          <p:cNvPr id="49" name="Shape 47"/>
          <p:cNvSpPr/>
          <p:nvPr/>
        </p:nvSpPr>
        <p:spPr>
          <a:xfrm>
            <a:off x="640080" y="5806440"/>
            <a:ext cx="10881360" cy="457200"/>
          </a:xfrm>
          <a:prstGeom prst="roundRect">
            <a:avLst>
              <a:gd name="adj" fmla="val 16000"/>
            </a:avLst>
          </a:prstGeom>
          <a:solidFill>
            <a:srgbClr val="E9EFE9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50" name="Text 48"/>
          <p:cNvSpPr/>
          <p:nvPr/>
        </p:nvSpPr>
        <p:spPr>
          <a:xfrm>
            <a:off x="932688" y="5806440"/>
            <a:ext cx="102961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any ONE of the above to digital personal data and you are PROCESSING — the DPDP Act applies in full.</a:t>
            </a:r>
            <a:endParaRPr lang="en-US" sz="1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A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2011680" y="365760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3291840" y="365760"/>
            <a:ext cx="1280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APPLICABILITY</a:t>
            </a:r>
            <a:endParaRPr lang="en-US" sz="850" dirty="0"/>
          </a:p>
        </p:txBody>
      </p:sp>
      <p:sp>
        <p:nvSpPr>
          <p:cNvPr id="5" name="Shape 3"/>
          <p:cNvSpPr/>
          <p:nvPr/>
        </p:nvSpPr>
        <p:spPr>
          <a:xfrm>
            <a:off x="4709160" y="365760"/>
            <a:ext cx="1371600" cy="310896"/>
          </a:xfrm>
          <a:prstGeom prst="roundRect">
            <a:avLst>
              <a:gd name="adj" fmla="val 17647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6" name="Text 4"/>
          <p:cNvSpPr/>
          <p:nvPr/>
        </p:nvSpPr>
        <p:spPr>
          <a:xfrm>
            <a:off x="4709160" y="36576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PROVISIONS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6217920" y="365760"/>
            <a:ext cx="1188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543800" y="365760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PENALTIES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8732520" y="365760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640080" y="804672"/>
            <a:ext cx="10881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Lawful Bases of Processing (Section 4)</a:t>
            </a:r>
            <a:endParaRPr lang="en-US" sz="2900" dirty="0"/>
          </a:p>
        </p:txBody>
      </p:sp>
      <p:sp>
        <p:nvSpPr>
          <p:cNvPr id="11" name="Text 9"/>
          <p:cNvSpPr/>
          <p:nvPr/>
        </p:nvSpPr>
        <p:spPr>
          <a:xfrm>
            <a:off x="640080" y="1335024"/>
            <a:ext cx="10881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act of processing must trace back to ONE of these two bases — there is no third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40080" y="6528816"/>
            <a:ext cx="10241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Animesh Modi   |   DPDP Act, 2023 — Introduction &amp; Professional Opportunities for CA   |   Rajkot Branch of WIRC of ICAI</a:t>
            </a:r>
            <a:endParaRPr lang="en-US" sz="870" dirty="0"/>
          </a:p>
        </p:txBody>
      </p:sp>
      <p:sp>
        <p:nvSpPr>
          <p:cNvPr id="13" name="Text 11"/>
          <p:cNvSpPr/>
          <p:nvPr/>
        </p:nvSpPr>
        <p:spPr>
          <a:xfrm>
            <a:off x="11201400" y="6528816"/>
            <a:ext cx="594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870" dirty="0"/>
          </a:p>
        </p:txBody>
      </p:sp>
      <p:sp>
        <p:nvSpPr>
          <p:cNvPr id="14" name="Shape 12"/>
          <p:cNvSpPr/>
          <p:nvPr/>
        </p:nvSpPr>
        <p:spPr>
          <a:xfrm>
            <a:off x="640080" y="1965960"/>
            <a:ext cx="5257800" cy="3840480"/>
          </a:xfrm>
          <a:prstGeom prst="roundRect">
            <a:avLst>
              <a:gd name="adj" fmla="val 2143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5" name="Shape 13"/>
          <p:cNvSpPr/>
          <p:nvPr/>
        </p:nvSpPr>
        <p:spPr>
          <a:xfrm>
            <a:off x="640080" y="1965960"/>
            <a:ext cx="5257800" cy="658368"/>
          </a:xfrm>
          <a:prstGeom prst="roundRect">
            <a:avLst>
              <a:gd name="adj" fmla="val 12500"/>
            </a:avLst>
          </a:prstGeom>
          <a:solidFill>
            <a:srgbClr val="5F7F63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6" name="Shape 14"/>
          <p:cNvSpPr/>
          <p:nvPr/>
        </p:nvSpPr>
        <p:spPr>
          <a:xfrm>
            <a:off x="640080" y="2286000"/>
            <a:ext cx="5257800" cy="338328"/>
          </a:xfrm>
          <a:prstGeom prst="rect">
            <a:avLst/>
          </a:prstGeom>
          <a:solidFill>
            <a:srgbClr val="5F7F63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7" name="Text 15"/>
          <p:cNvSpPr/>
          <p:nvPr/>
        </p:nvSpPr>
        <p:spPr>
          <a:xfrm>
            <a:off x="841248" y="1965960"/>
            <a:ext cx="485546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BASIS 1 — CONSENT
</a:t>
            </a:r>
            <a:endParaRPr lang="en-US" sz="15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6 of the Act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841248" y="2788920"/>
            <a:ext cx="4855464" cy="2880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45000"/>
              </a:lnSpc>
              <a:buSzPct val="100000"/>
              <a:buChar char="•"/>
            </a:pPr>
            <a:r>
              <a:rPr lang="en-US" sz="16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— given without coercion or denial of service</a:t>
            </a:r>
            <a:endParaRPr lang="en-US" sz="1600" dirty="0"/>
          </a:p>
          <a:p>
            <a:pPr marL="342900" indent="-342900">
              <a:lnSpc>
                <a:spcPct val="145000"/>
              </a:lnSpc>
              <a:buSzPct val="100000"/>
              <a:buChar char="•"/>
            </a:pPr>
            <a:r>
              <a:rPr lang="en-US" sz="16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Specific — purpose-wise, no bundled or blanket consents</a:t>
            </a:r>
            <a:endParaRPr lang="en-US" sz="1600" dirty="0"/>
          </a:p>
          <a:p>
            <a:pPr marL="342900" indent="-342900">
              <a:lnSpc>
                <a:spcPct val="145000"/>
              </a:lnSpc>
              <a:buSzPct val="100000"/>
              <a:buChar char="•"/>
            </a:pPr>
            <a:r>
              <a:rPr lang="en-US" sz="16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Informed — preceded by a valid Section 5 notice</a:t>
            </a:r>
            <a:endParaRPr lang="en-US" sz="1600" dirty="0"/>
          </a:p>
          <a:p>
            <a:pPr marL="342900" indent="-342900">
              <a:lnSpc>
                <a:spcPct val="145000"/>
              </a:lnSpc>
              <a:buSzPct val="100000"/>
              <a:buChar char="•"/>
            </a:pPr>
            <a:r>
              <a:rPr lang="en-US" sz="16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Unconditional — not tied to unrelated processing</a:t>
            </a:r>
            <a:endParaRPr lang="en-US" sz="1600" dirty="0"/>
          </a:p>
          <a:p>
            <a:pPr marL="342900" indent="-342900">
              <a:lnSpc>
                <a:spcPct val="145000"/>
              </a:lnSpc>
              <a:buSzPct val="100000"/>
              <a:buChar char="•"/>
            </a:pPr>
            <a:r>
              <a:rPr lang="en-US" sz="16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Unambiguous — clear affirmative action (e.g., clicking 'Accept')</a:t>
            </a:r>
            <a:endParaRPr lang="en-US" sz="1600" dirty="0"/>
          </a:p>
          <a:p>
            <a:pPr marL="342900" indent="-342900">
              <a:lnSpc>
                <a:spcPct val="145000"/>
              </a:lnSpc>
              <a:buSzPct val="100000"/>
              <a:buChar char="•"/>
            </a:pPr>
            <a:r>
              <a:rPr lang="en-US" sz="16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Withdrawable — as easily as it was given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6263640" y="1965960"/>
            <a:ext cx="5257800" cy="3840480"/>
          </a:xfrm>
          <a:prstGeom prst="roundRect">
            <a:avLst>
              <a:gd name="adj" fmla="val 2143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0" name="Shape 18"/>
          <p:cNvSpPr/>
          <p:nvPr/>
        </p:nvSpPr>
        <p:spPr>
          <a:xfrm>
            <a:off x="6263640" y="1965960"/>
            <a:ext cx="5257800" cy="658368"/>
          </a:xfrm>
          <a:prstGeom prst="roundRect">
            <a:avLst>
              <a:gd name="adj" fmla="val 12500"/>
            </a:avLst>
          </a:prstGeom>
          <a:solidFill>
            <a:srgbClr val="3E5A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1" name="Shape 19"/>
          <p:cNvSpPr/>
          <p:nvPr/>
        </p:nvSpPr>
        <p:spPr>
          <a:xfrm>
            <a:off x="6263640" y="2286000"/>
            <a:ext cx="5257800" cy="338328"/>
          </a:xfrm>
          <a:prstGeom prst="rect">
            <a:avLst/>
          </a:prstGeom>
          <a:solidFill>
            <a:srgbClr val="3E5A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2" name="Text 20"/>
          <p:cNvSpPr/>
          <p:nvPr/>
        </p:nvSpPr>
        <p:spPr>
          <a:xfrm>
            <a:off x="6464808" y="1965960"/>
            <a:ext cx="485546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BASIS 2 — CERTAIN LEGITIMATE USES
</a:t>
            </a:r>
            <a:endParaRPr lang="en-US" sz="15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7 of the Act — closed list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464808" y="2788920"/>
            <a:ext cx="4855464" cy="2880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45000"/>
              </a:lnSpc>
              <a:buSzPct val="100000"/>
              <a:buChar char="•"/>
            </a:pPr>
            <a:r>
              <a:rPr lang="en-US" sz="16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Voluntary disclosure for a specific purpose</a:t>
            </a:r>
            <a:endParaRPr lang="en-US" sz="1600" dirty="0"/>
          </a:p>
          <a:p>
            <a:pPr marL="342900" indent="-342900">
              <a:lnSpc>
                <a:spcPct val="145000"/>
              </a:lnSpc>
              <a:buSzPct val="100000"/>
              <a:buChar char="•"/>
            </a:pPr>
            <a:r>
              <a:rPr lang="en-US" sz="16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 functions (subject, benefit, certificate, licence)</a:t>
            </a:r>
            <a:endParaRPr lang="en-US" sz="1600" dirty="0"/>
          </a:p>
          <a:p>
            <a:pPr marL="342900" indent="-342900">
              <a:lnSpc>
                <a:spcPct val="145000"/>
              </a:lnSpc>
              <a:buSzPct val="100000"/>
              <a:buChar char="•"/>
            </a:pPr>
            <a:r>
              <a:rPr lang="en-US" sz="16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 with judgments / legal obligations</a:t>
            </a:r>
            <a:endParaRPr lang="en-US" sz="1600" dirty="0"/>
          </a:p>
          <a:p>
            <a:pPr marL="342900" indent="-342900">
              <a:lnSpc>
                <a:spcPct val="145000"/>
              </a:lnSpc>
              <a:buSzPct val="100000"/>
              <a:buChar char="•"/>
            </a:pPr>
            <a:r>
              <a:rPr lang="en-US" sz="16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emergencies &amp; threats to life / health</a:t>
            </a:r>
            <a:endParaRPr lang="en-US" sz="1600" dirty="0"/>
          </a:p>
          <a:p>
            <a:pPr marL="342900" indent="-342900">
              <a:lnSpc>
                <a:spcPct val="145000"/>
              </a:lnSpc>
              <a:buSzPct val="100000"/>
              <a:buChar char="•"/>
            </a:pPr>
            <a:r>
              <a:rPr lang="en-US" sz="16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Disaster / public-order / epidemic response</a:t>
            </a:r>
            <a:endParaRPr lang="en-US" sz="1600" dirty="0"/>
          </a:p>
          <a:p>
            <a:pPr marL="342900" indent="-342900">
              <a:lnSpc>
                <a:spcPct val="145000"/>
              </a:lnSpc>
              <a:buSzPct val="100000"/>
              <a:buChar char="•"/>
            </a:pPr>
            <a:r>
              <a:rPr lang="en-US" sz="16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Employment — safeguarding employer from loss/liability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640080" y="5943600"/>
            <a:ext cx="10881360" cy="384048"/>
          </a:xfrm>
          <a:prstGeom prst="roundRect">
            <a:avLst>
              <a:gd name="adj" fmla="val 19048"/>
            </a:avLst>
          </a:prstGeom>
          <a:solidFill>
            <a:srgbClr val="E9EFE9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5" name="Text 23"/>
          <p:cNvSpPr/>
          <p:nvPr/>
        </p:nvSpPr>
        <p:spPr>
          <a:xfrm>
            <a:off x="932688" y="5943600"/>
            <a:ext cx="1029614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'Implied business necessity' is NOT a recognised basis. Every act of processing must map to Consent OR a Section 7 use.</a:t>
            </a:r>
            <a:endParaRPr lang="en-US" sz="1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A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2011680" y="365760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3291840" y="365760"/>
            <a:ext cx="1280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APPLICABILITY</a:t>
            </a:r>
            <a:endParaRPr lang="en-US" sz="850" dirty="0"/>
          </a:p>
        </p:txBody>
      </p:sp>
      <p:sp>
        <p:nvSpPr>
          <p:cNvPr id="5" name="Shape 3"/>
          <p:cNvSpPr/>
          <p:nvPr/>
        </p:nvSpPr>
        <p:spPr>
          <a:xfrm>
            <a:off x="4709160" y="365760"/>
            <a:ext cx="1371600" cy="310896"/>
          </a:xfrm>
          <a:prstGeom prst="roundRect">
            <a:avLst>
              <a:gd name="adj" fmla="val 17647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6" name="Text 4"/>
          <p:cNvSpPr/>
          <p:nvPr/>
        </p:nvSpPr>
        <p:spPr>
          <a:xfrm>
            <a:off x="4709160" y="36576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PROVISIONS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6217920" y="365760"/>
            <a:ext cx="1188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543800" y="365760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PENALTIES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8732520" y="365760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640080" y="804672"/>
            <a:ext cx="10881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Notice (Section 5)</a:t>
            </a:r>
            <a:endParaRPr lang="en-US" sz="2900" dirty="0"/>
          </a:p>
        </p:txBody>
      </p:sp>
      <p:sp>
        <p:nvSpPr>
          <p:cNvPr id="11" name="Text 9"/>
          <p:cNvSpPr/>
          <p:nvPr/>
        </p:nvSpPr>
        <p:spPr>
          <a:xfrm>
            <a:off x="640080" y="1335024"/>
            <a:ext cx="10881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every Data Fiduciary MUST disclose before asking for consent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40080" y="6528816"/>
            <a:ext cx="10241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Animesh Modi   |   DPDP Act, 2023 — Introduction &amp; Professional Opportunities for CA   |   Rajkot Branch of WIRC of ICAI</a:t>
            </a:r>
            <a:endParaRPr lang="en-US" sz="870" dirty="0"/>
          </a:p>
        </p:txBody>
      </p:sp>
      <p:sp>
        <p:nvSpPr>
          <p:cNvPr id="13" name="Text 11"/>
          <p:cNvSpPr/>
          <p:nvPr/>
        </p:nvSpPr>
        <p:spPr>
          <a:xfrm>
            <a:off x="11201400" y="6528816"/>
            <a:ext cx="594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870" dirty="0"/>
          </a:p>
        </p:txBody>
      </p:sp>
      <p:sp>
        <p:nvSpPr>
          <p:cNvPr id="14" name="Shape 12"/>
          <p:cNvSpPr/>
          <p:nvPr/>
        </p:nvSpPr>
        <p:spPr>
          <a:xfrm>
            <a:off x="640080" y="1965960"/>
            <a:ext cx="3444240" cy="2011680"/>
          </a:xfrm>
          <a:prstGeom prst="roundRect">
            <a:avLst>
              <a:gd name="adj" fmla="val 4091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5" name="Shape 13"/>
          <p:cNvSpPr/>
          <p:nvPr/>
        </p:nvSpPr>
        <p:spPr>
          <a:xfrm>
            <a:off x="822960" y="2148840"/>
            <a:ext cx="384048" cy="384048"/>
          </a:xfrm>
          <a:prstGeom prst="roundRect">
            <a:avLst>
              <a:gd name="adj" fmla="val 2381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6" name="Text 14"/>
          <p:cNvSpPr/>
          <p:nvPr/>
        </p:nvSpPr>
        <p:spPr>
          <a:xfrm>
            <a:off x="822960" y="21488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822960" y="2624328"/>
            <a:ext cx="307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&amp; Why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822960" y="2953512"/>
            <a:ext cx="30784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Itemised list of personal data being collected and the specific purpose(s) for which it is being processed.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4358640" y="1965960"/>
            <a:ext cx="3444240" cy="2011680"/>
          </a:xfrm>
          <a:prstGeom prst="roundRect">
            <a:avLst>
              <a:gd name="adj" fmla="val 4091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0" name="Shape 18"/>
          <p:cNvSpPr/>
          <p:nvPr/>
        </p:nvSpPr>
        <p:spPr>
          <a:xfrm>
            <a:off x="4541520" y="2148840"/>
            <a:ext cx="384048" cy="384048"/>
          </a:xfrm>
          <a:prstGeom prst="roundRect">
            <a:avLst>
              <a:gd name="adj" fmla="val 2381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1" name="Text 19"/>
          <p:cNvSpPr/>
          <p:nvPr/>
        </p:nvSpPr>
        <p:spPr>
          <a:xfrm>
            <a:off x="4541520" y="21488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541520" y="2624328"/>
            <a:ext cx="307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Exercise Rights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4541520" y="2953512"/>
            <a:ext cx="30784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Procedure to access, correct, update, erase data, withdraw consent and nominate a person.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8077200" y="1965960"/>
            <a:ext cx="3444240" cy="2011680"/>
          </a:xfrm>
          <a:prstGeom prst="roundRect">
            <a:avLst>
              <a:gd name="adj" fmla="val 4091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5" name="Shape 23"/>
          <p:cNvSpPr/>
          <p:nvPr/>
        </p:nvSpPr>
        <p:spPr>
          <a:xfrm>
            <a:off x="8260080" y="2148840"/>
            <a:ext cx="384048" cy="384048"/>
          </a:xfrm>
          <a:prstGeom prst="roundRect">
            <a:avLst>
              <a:gd name="adj" fmla="val 2381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6" name="Text 24"/>
          <p:cNvSpPr/>
          <p:nvPr/>
        </p:nvSpPr>
        <p:spPr>
          <a:xfrm>
            <a:off x="8260080" y="21488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8260080" y="2624328"/>
            <a:ext cx="307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Complain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8260080" y="2953512"/>
            <a:ext cx="30784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Procedure for filing a complaint with the Data Protection Board of India.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640080" y="4206240"/>
            <a:ext cx="3444240" cy="2011680"/>
          </a:xfrm>
          <a:prstGeom prst="roundRect">
            <a:avLst>
              <a:gd name="adj" fmla="val 4091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0" name="Shape 28"/>
          <p:cNvSpPr/>
          <p:nvPr/>
        </p:nvSpPr>
        <p:spPr>
          <a:xfrm>
            <a:off x="822960" y="4389120"/>
            <a:ext cx="384048" cy="384048"/>
          </a:xfrm>
          <a:prstGeom prst="roundRect">
            <a:avLst>
              <a:gd name="adj" fmla="val 2381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1" name="Text 29"/>
          <p:cNvSpPr/>
          <p:nvPr/>
        </p:nvSpPr>
        <p:spPr>
          <a:xfrm>
            <a:off x="822960" y="43891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822960" y="4864608"/>
            <a:ext cx="307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Plain Language + Eighth Schedule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822960" y="5193792"/>
            <a:ext cx="30784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Notice must be in English OR any language listed in the Eighth Schedule of the Constitution, in clear plain language.</a:t>
            </a:r>
            <a:endParaRPr lang="en-US" sz="1400" dirty="0"/>
          </a:p>
        </p:txBody>
      </p:sp>
      <p:sp>
        <p:nvSpPr>
          <p:cNvPr id="34" name="Shape 32"/>
          <p:cNvSpPr/>
          <p:nvPr/>
        </p:nvSpPr>
        <p:spPr>
          <a:xfrm>
            <a:off x="4358640" y="4206240"/>
            <a:ext cx="3444240" cy="2011680"/>
          </a:xfrm>
          <a:prstGeom prst="roundRect">
            <a:avLst>
              <a:gd name="adj" fmla="val 4091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5" name="Shape 33"/>
          <p:cNvSpPr/>
          <p:nvPr/>
        </p:nvSpPr>
        <p:spPr>
          <a:xfrm>
            <a:off x="4541520" y="4389120"/>
            <a:ext cx="384048" cy="384048"/>
          </a:xfrm>
          <a:prstGeom prst="roundRect">
            <a:avLst>
              <a:gd name="adj" fmla="val 2381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6" name="Text 34"/>
          <p:cNvSpPr/>
          <p:nvPr/>
        </p:nvSpPr>
        <p:spPr>
          <a:xfrm>
            <a:off x="4541520" y="43891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4541520" y="4864608"/>
            <a:ext cx="307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DPO / Officer Contact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4541520" y="5193792"/>
            <a:ext cx="30784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Contact details of the Data Protection Officer / responsible officer (for SDFs) and the Grievance Officer.</a:t>
            </a:r>
            <a:endParaRPr lang="en-US" sz="1400" dirty="0"/>
          </a:p>
        </p:txBody>
      </p:sp>
      <p:sp>
        <p:nvSpPr>
          <p:cNvPr id="39" name="Shape 37"/>
          <p:cNvSpPr/>
          <p:nvPr/>
        </p:nvSpPr>
        <p:spPr>
          <a:xfrm>
            <a:off x="8077200" y="4206240"/>
            <a:ext cx="3444240" cy="2011680"/>
          </a:xfrm>
          <a:prstGeom prst="roundRect">
            <a:avLst>
              <a:gd name="adj" fmla="val 4091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40" name="Shape 38"/>
          <p:cNvSpPr/>
          <p:nvPr/>
        </p:nvSpPr>
        <p:spPr>
          <a:xfrm>
            <a:off x="8260080" y="4389120"/>
            <a:ext cx="384048" cy="384048"/>
          </a:xfrm>
          <a:prstGeom prst="roundRect">
            <a:avLst>
              <a:gd name="adj" fmla="val 2381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41" name="Text 39"/>
          <p:cNvSpPr/>
          <p:nvPr/>
        </p:nvSpPr>
        <p:spPr>
          <a:xfrm>
            <a:off x="8260080" y="43891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100" dirty="0"/>
          </a:p>
        </p:txBody>
      </p:sp>
      <p:sp>
        <p:nvSpPr>
          <p:cNvPr id="42" name="Text 40"/>
          <p:cNvSpPr/>
          <p:nvPr/>
        </p:nvSpPr>
        <p:spPr>
          <a:xfrm>
            <a:off x="8260080" y="4864608"/>
            <a:ext cx="307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Cross-Border &amp; Sharing Notice</a:t>
            </a:r>
            <a:endParaRPr lang="en-US" sz="1400" dirty="0"/>
          </a:p>
        </p:txBody>
      </p:sp>
      <p:sp>
        <p:nvSpPr>
          <p:cNvPr id="43" name="Text 41"/>
          <p:cNvSpPr/>
          <p:nvPr/>
        </p:nvSpPr>
        <p:spPr>
          <a:xfrm>
            <a:off x="8260080" y="5193792"/>
            <a:ext cx="30784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Disclosure of third-party recipients and whether the data will be transferred outside India under Section 16 conditions.</a:t>
            </a:r>
            <a:endParaRPr lang="en-US" sz="1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A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2011680" y="365760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3291840" y="365760"/>
            <a:ext cx="1280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APPLICABILITY</a:t>
            </a:r>
            <a:endParaRPr lang="en-US" sz="850" dirty="0"/>
          </a:p>
        </p:txBody>
      </p:sp>
      <p:sp>
        <p:nvSpPr>
          <p:cNvPr id="5" name="Shape 3"/>
          <p:cNvSpPr/>
          <p:nvPr/>
        </p:nvSpPr>
        <p:spPr>
          <a:xfrm>
            <a:off x="4709160" y="365760"/>
            <a:ext cx="1371600" cy="310896"/>
          </a:xfrm>
          <a:prstGeom prst="roundRect">
            <a:avLst>
              <a:gd name="adj" fmla="val 17647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6" name="Text 4"/>
          <p:cNvSpPr/>
          <p:nvPr/>
        </p:nvSpPr>
        <p:spPr>
          <a:xfrm>
            <a:off x="4709160" y="36576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PROVISIONS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6217920" y="365760"/>
            <a:ext cx="1188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543800" y="365760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PENALTIES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8732520" y="365760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640080" y="804672"/>
            <a:ext cx="10881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Consent (Section 6)</a:t>
            </a:r>
            <a:endParaRPr lang="en-US" sz="2900" dirty="0"/>
          </a:p>
        </p:txBody>
      </p:sp>
      <p:sp>
        <p:nvSpPr>
          <p:cNvPr id="11" name="Text 9"/>
          <p:cNvSpPr/>
          <p:nvPr/>
        </p:nvSpPr>
        <p:spPr>
          <a:xfrm>
            <a:off x="640080" y="1335024"/>
            <a:ext cx="10881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Eight pillars of valid consent under the DPDP Act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640080" y="6528816"/>
            <a:ext cx="10241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Animesh Modi   |   DPDP Act, 2023 — Introduction &amp; Professional Opportunities for CA   |   Rajkot Branch of WIRC of ICAI</a:t>
            </a:r>
            <a:endParaRPr lang="en-US" sz="870" dirty="0"/>
          </a:p>
        </p:txBody>
      </p:sp>
      <p:sp>
        <p:nvSpPr>
          <p:cNvPr id="13" name="Text 11"/>
          <p:cNvSpPr/>
          <p:nvPr/>
        </p:nvSpPr>
        <p:spPr>
          <a:xfrm>
            <a:off x="11201400" y="6528816"/>
            <a:ext cx="594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870" dirty="0"/>
          </a:p>
        </p:txBody>
      </p:sp>
      <p:sp>
        <p:nvSpPr>
          <p:cNvPr id="14" name="Shape 12"/>
          <p:cNvSpPr/>
          <p:nvPr/>
        </p:nvSpPr>
        <p:spPr>
          <a:xfrm>
            <a:off x="640080" y="1965960"/>
            <a:ext cx="2548890" cy="1737360"/>
          </a:xfrm>
          <a:prstGeom prst="roundRect">
            <a:avLst>
              <a:gd name="adj" fmla="val 4737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5" name="Shape 13"/>
          <p:cNvSpPr/>
          <p:nvPr/>
        </p:nvSpPr>
        <p:spPr>
          <a:xfrm>
            <a:off x="786384" y="2112264"/>
            <a:ext cx="329184" cy="329184"/>
          </a:xfrm>
          <a:prstGeom prst="roundRect">
            <a:avLst>
              <a:gd name="adj" fmla="val 27778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6" name="Text 14"/>
          <p:cNvSpPr/>
          <p:nvPr/>
        </p:nvSpPr>
        <p:spPr>
          <a:xfrm>
            <a:off x="786384" y="2112264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786384" y="2532888"/>
            <a:ext cx="225628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Free, Specific &amp; Informed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786384" y="2862072"/>
            <a:ext cx="2256282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Free, purpose-specific, informed — given through a clear affirmative action (e.g., clicking 'Accept').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3417570" y="1965960"/>
            <a:ext cx="2548890" cy="1737360"/>
          </a:xfrm>
          <a:prstGeom prst="roundRect">
            <a:avLst>
              <a:gd name="adj" fmla="val 4737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0" name="Shape 18"/>
          <p:cNvSpPr/>
          <p:nvPr/>
        </p:nvSpPr>
        <p:spPr>
          <a:xfrm>
            <a:off x="3563874" y="2112264"/>
            <a:ext cx="329184" cy="329184"/>
          </a:xfrm>
          <a:prstGeom prst="roundRect">
            <a:avLst>
              <a:gd name="adj" fmla="val 27778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1" name="Text 19"/>
          <p:cNvSpPr/>
          <p:nvPr/>
        </p:nvSpPr>
        <p:spPr>
          <a:xfrm>
            <a:off x="3563874" y="2112264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3563874" y="2532888"/>
            <a:ext cx="225628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Purpose-Limited &amp; Minimal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3563874" y="2862072"/>
            <a:ext cx="2256282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for the stated purpose, and only the data actually necessary for that purpose.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6195060" y="1965960"/>
            <a:ext cx="2548890" cy="1737360"/>
          </a:xfrm>
          <a:prstGeom prst="roundRect">
            <a:avLst>
              <a:gd name="adj" fmla="val 4737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5" name="Shape 23"/>
          <p:cNvSpPr/>
          <p:nvPr/>
        </p:nvSpPr>
        <p:spPr>
          <a:xfrm>
            <a:off x="6341364" y="2112264"/>
            <a:ext cx="329184" cy="329184"/>
          </a:xfrm>
          <a:prstGeom prst="roundRect">
            <a:avLst>
              <a:gd name="adj" fmla="val 27778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6" name="Text 24"/>
          <p:cNvSpPr/>
          <p:nvPr/>
        </p:nvSpPr>
        <p:spPr>
          <a:xfrm>
            <a:off x="6341364" y="2112264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6341364" y="2532888"/>
            <a:ext cx="225628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Plain Language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6341364" y="2862072"/>
            <a:ext cx="2256282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Notice must be in English or any Eighth Schedule language; DPO contact must be disclosed.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8972550" y="1965960"/>
            <a:ext cx="2548890" cy="1737360"/>
          </a:xfrm>
          <a:prstGeom prst="roundRect">
            <a:avLst>
              <a:gd name="adj" fmla="val 4737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0" name="Shape 28"/>
          <p:cNvSpPr/>
          <p:nvPr/>
        </p:nvSpPr>
        <p:spPr>
          <a:xfrm>
            <a:off x="9118854" y="2112264"/>
            <a:ext cx="329184" cy="329184"/>
          </a:xfrm>
          <a:prstGeom prst="roundRect">
            <a:avLst>
              <a:gd name="adj" fmla="val 27778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1" name="Text 29"/>
          <p:cNvSpPr/>
          <p:nvPr/>
        </p:nvSpPr>
        <p:spPr>
          <a:xfrm>
            <a:off x="9118854" y="2112264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9118854" y="2532888"/>
            <a:ext cx="225628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Right to Withdraw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9118854" y="2862072"/>
            <a:ext cx="2256282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Withdrawable at any time. Withdrawal must be as easy as giving consent.</a:t>
            </a:r>
            <a:endParaRPr lang="en-US" sz="1200" dirty="0"/>
          </a:p>
        </p:txBody>
      </p:sp>
      <p:sp>
        <p:nvSpPr>
          <p:cNvPr id="34" name="Shape 32"/>
          <p:cNvSpPr/>
          <p:nvPr/>
        </p:nvSpPr>
        <p:spPr>
          <a:xfrm>
            <a:off x="640080" y="3886200"/>
            <a:ext cx="2548890" cy="1737360"/>
          </a:xfrm>
          <a:prstGeom prst="roundRect">
            <a:avLst>
              <a:gd name="adj" fmla="val 4737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5" name="Shape 33"/>
          <p:cNvSpPr/>
          <p:nvPr/>
        </p:nvSpPr>
        <p:spPr>
          <a:xfrm>
            <a:off x="786384" y="4032504"/>
            <a:ext cx="329184" cy="329184"/>
          </a:xfrm>
          <a:prstGeom prst="roundRect">
            <a:avLst>
              <a:gd name="adj" fmla="val 27778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6" name="Text 34"/>
          <p:cNvSpPr/>
          <p:nvPr/>
        </p:nvSpPr>
        <p:spPr>
          <a:xfrm>
            <a:off x="786384" y="4032504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786384" y="4453128"/>
            <a:ext cx="225628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 Processing Valid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786384" y="4782312"/>
            <a:ext cx="2256282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consent is withdrawn, processing already done prior to withdrawal remains lawful.</a:t>
            </a:r>
            <a:endParaRPr lang="en-US" sz="1200" dirty="0"/>
          </a:p>
        </p:txBody>
      </p:sp>
      <p:sp>
        <p:nvSpPr>
          <p:cNvPr id="39" name="Shape 37"/>
          <p:cNvSpPr/>
          <p:nvPr/>
        </p:nvSpPr>
        <p:spPr>
          <a:xfrm>
            <a:off x="3417570" y="3886200"/>
            <a:ext cx="2548890" cy="1737360"/>
          </a:xfrm>
          <a:prstGeom prst="roundRect">
            <a:avLst>
              <a:gd name="adj" fmla="val 4737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40" name="Shape 38"/>
          <p:cNvSpPr/>
          <p:nvPr/>
        </p:nvSpPr>
        <p:spPr>
          <a:xfrm>
            <a:off x="3563874" y="4032504"/>
            <a:ext cx="329184" cy="329184"/>
          </a:xfrm>
          <a:prstGeom prst="roundRect">
            <a:avLst>
              <a:gd name="adj" fmla="val 27778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41" name="Text 39"/>
          <p:cNvSpPr/>
          <p:nvPr/>
        </p:nvSpPr>
        <p:spPr>
          <a:xfrm>
            <a:off x="3563874" y="4032504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100" dirty="0"/>
          </a:p>
        </p:txBody>
      </p:sp>
      <p:sp>
        <p:nvSpPr>
          <p:cNvPr id="42" name="Text 40"/>
          <p:cNvSpPr/>
          <p:nvPr/>
        </p:nvSpPr>
        <p:spPr>
          <a:xfrm>
            <a:off x="3563874" y="4453128"/>
            <a:ext cx="225628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Cease on Withdrawal</a:t>
            </a:r>
            <a:endParaRPr lang="en-US" sz="1400" dirty="0"/>
          </a:p>
        </p:txBody>
      </p:sp>
      <p:sp>
        <p:nvSpPr>
          <p:cNvPr id="43" name="Text 41"/>
          <p:cNvSpPr/>
          <p:nvPr/>
        </p:nvSpPr>
        <p:spPr>
          <a:xfrm>
            <a:off x="3563874" y="4782312"/>
            <a:ext cx="2256282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withdrawal, the Fiduciary must stop processing within a reasonable time (subject to other laws).</a:t>
            </a:r>
            <a:endParaRPr lang="en-US" sz="1200" dirty="0"/>
          </a:p>
        </p:txBody>
      </p:sp>
      <p:sp>
        <p:nvSpPr>
          <p:cNvPr id="44" name="Shape 42"/>
          <p:cNvSpPr/>
          <p:nvPr/>
        </p:nvSpPr>
        <p:spPr>
          <a:xfrm>
            <a:off x="6195060" y="3886200"/>
            <a:ext cx="2548890" cy="1737360"/>
          </a:xfrm>
          <a:prstGeom prst="roundRect">
            <a:avLst>
              <a:gd name="adj" fmla="val 4737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45" name="Shape 43"/>
          <p:cNvSpPr/>
          <p:nvPr/>
        </p:nvSpPr>
        <p:spPr>
          <a:xfrm>
            <a:off x="6341364" y="4032504"/>
            <a:ext cx="329184" cy="329184"/>
          </a:xfrm>
          <a:prstGeom prst="roundRect">
            <a:avLst>
              <a:gd name="adj" fmla="val 27778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46" name="Text 44"/>
          <p:cNvSpPr/>
          <p:nvPr/>
        </p:nvSpPr>
        <p:spPr>
          <a:xfrm>
            <a:off x="6341364" y="4032504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1100" dirty="0"/>
          </a:p>
        </p:txBody>
      </p:sp>
      <p:sp>
        <p:nvSpPr>
          <p:cNvPr id="47" name="Text 45"/>
          <p:cNvSpPr/>
          <p:nvPr/>
        </p:nvSpPr>
        <p:spPr>
          <a:xfrm>
            <a:off x="6341364" y="4453128"/>
            <a:ext cx="225628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Consent Manager Channel</a:t>
            </a:r>
            <a:endParaRPr lang="en-US" sz="1400" dirty="0"/>
          </a:p>
        </p:txBody>
      </p:sp>
      <p:sp>
        <p:nvSpPr>
          <p:cNvPr id="48" name="Text 46"/>
          <p:cNvSpPr/>
          <p:nvPr/>
        </p:nvSpPr>
        <p:spPr>
          <a:xfrm>
            <a:off x="6341364" y="4782312"/>
            <a:ext cx="2256282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Consent may be given, managed, reviewed or withdrawn through a registered Consent Manager.</a:t>
            </a:r>
            <a:endParaRPr lang="en-US" sz="1200" dirty="0"/>
          </a:p>
        </p:txBody>
      </p:sp>
      <p:sp>
        <p:nvSpPr>
          <p:cNvPr id="49" name="Shape 47"/>
          <p:cNvSpPr/>
          <p:nvPr/>
        </p:nvSpPr>
        <p:spPr>
          <a:xfrm>
            <a:off x="8972550" y="3886200"/>
            <a:ext cx="2548890" cy="1737360"/>
          </a:xfrm>
          <a:prstGeom prst="roundRect">
            <a:avLst>
              <a:gd name="adj" fmla="val 4737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50" name="Shape 48"/>
          <p:cNvSpPr/>
          <p:nvPr/>
        </p:nvSpPr>
        <p:spPr>
          <a:xfrm>
            <a:off x="9118854" y="4032504"/>
            <a:ext cx="329184" cy="329184"/>
          </a:xfrm>
          <a:prstGeom prst="roundRect">
            <a:avLst>
              <a:gd name="adj" fmla="val 27778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51" name="Text 49"/>
          <p:cNvSpPr/>
          <p:nvPr/>
        </p:nvSpPr>
        <p:spPr>
          <a:xfrm>
            <a:off x="9118854" y="4032504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1100" dirty="0"/>
          </a:p>
        </p:txBody>
      </p:sp>
      <p:sp>
        <p:nvSpPr>
          <p:cNvPr id="52" name="Text 50"/>
          <p:cNvSpPr/>
          <p:nvPr/>
        </p:nvSpPr>
        <p:spPr>
          <a:xfrm>
            <a:off x="9118854" y="4453128"/>
            <a:ext cx="225628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Burden of Proof on Fiduciary</a:t>
            </a:r>
            <a:endParaRPr lang="en-US" sz="1400" dirty="0"/>
          </a:p>
        </p:txBody>
      </p:sp>
      <p:sp>
        <p:nvSpPr>
          <p:cNvPr id="53" name="Text 51"/>
          <p:cNvSpPr/>
          <p:nvPr/>
        </p:nvSpPr>
        <p:spPr>
          <a:xfrm>
            <a:off x="9118854" y="4782312"/>
            <a:ext cx="2256282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any dispute, the Data Fiduciary must prove that valid notice was given AND valid consent was obtained.</a:t>
            </a:r>
            <a:endParaRPr lang="en-US" sz="1200" dirty="0"/>
          </a:p>
        </p:txBody>
      </p:sp>
      <p:sp>
        <p:nvSpPr>
          <p:cNvPr id="54" name="Shape 52"/>
          <p:cNvSpPr/>
          <p:nvPr/>
        </p:nvSpPr>
        <p:spPr>
          <a:xfrm>
            <a:off x="640080" y="5806440"/>
            <a:ext cx="10881360" cy="411480"/>
          </a:xfrm>
          <a:prstGeom prst="roundRect">
            <a:avLst>
              <a:gd name="adj" fmla="val 17778"/>
            </a:avLst>
          </a:prstGeom>
          <a:solidFill>
            <a:srgbClr val="E9EFE9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55" name="Text 53"/>
          <p:cNvSpPr/>
          <p:nvPr/>
        </p:nvSpPr>
        <p:spPr>
          <a:xfrm>
            <a:off x="932688" y="5806440"/>
            <a:ext cx="1029614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the documentation isn't there, the consent isn't there. Build the trail before you need to defend it.</a:t>
            </a:r>
            <a:endParaRPr lang="en-US" sz="1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A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2011680" y="365760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3291840" y="365760"/>
            <a:ext cx="1280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APPLICABILITY</a:t>
            </a:r>
            <a:endParaRPr lang="en-US" sz="850" dirty="0"/>
          </a:p>
        </p:txBody>
      </p:sp>
      <p:sp>
        <p:nvSpPr>
          <p:cNvPr id="5" name="Shape 3"/>
          <p:cNvSpPr/>
          <p:nvPr/>
        </p:nvSpPr>
        <p:spPr>
          <a:xfrm>
            <a:off x="4709160" y="365760"/>
            <a:ext cx="1371600" cy="310896"/>
          </a:xfrm>
          <a:prstGeom prst="roundRect">
            <a:avLst>
              <a:gd name="adj" fmla="val 17647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6" name="Text 4"/>
          <p:cNvSpPr/>
          <p:nvPr/>
        </p:nvSpPr>
        <p:spPr>
          <a:xfrm>
            <a:off x="4709160" y="36576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PROVISIONS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6217920" y="365760"/>
            <a:ext cx="1188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543800" y="365760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PENALTIES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8732520" y="365760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640080" y="804672"/>
            <a:ext cx="10881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Illustrations on Consent</a:t>
            </a:r>
            <a:endParaRPr lang="en-US" sz="2900" dirty="0"/>
          </a:p>
        </p:txBody>
      </p:sp>
      <p:sp>
        <p:nvSpPr>
          <p:cNvPr id="11" name="Text 9"/>
          <p:cNvSpPr/>
          <p:nvPr/>
        </p:nvSpPr>
        <p:spPr>
          <a:xfrm>
            <a:off x="640080" y="1335024"/>
            <a:ext cx="10881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Worked examples that bring Sections 5 and 6 to life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640080" y="6528816"/>
            <a:ext cx="10241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Animesh Modi   |   DPDP Act, 2023 — Introduction &amp; Professional Opportunities for CA   |   Rajkot Branch of WIRC of ICAI</a:t>
            </a:r>
            <a:endParaRPr lang="en-US" sz="870" dirty="0"/>
          </a:p>
        </p:txBody>
      </p:sp>
      <p:sp>
        <p:nvSpPr>
          <p:cNvPr id="13" name="Text 11"/>
          <p:cNvSpPr/>
          <p:nvPr/>
        </p:nvSpPr>
        <p:spPr>
          <a:xfrm>
            <a:off x="11201400" y="6528816"/>
            <a:ext cx="594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870" dirty="0"/>
          </a:p>
        </p:txBody>
      </p:sp>
      <p:sp>
        <p:nvSpPr>
          <p:cNvPr id="14" name="Shape 12"/>
          <p:cNvSpPr/>
          <p:nvPr/>
        </p:nvSpPr>
        <p:spPr>
          <a:xfrm>
            <a:off x="640080" y="1965960"/>
            <a:ext cx="5257800" cy="1965960"/>
          </a:xfrm>
          <a:prstGeom prst="roundRect">
            <a:avLst>
              <a:gd name="adj" fmla="val 4186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5" name="Text 13"/>
          <p:cNvSpPr/>
          <p:nvPr/>
        </p:nvSpPr>
        <p:spPr>
          <a:xfrm>
            <a:off x="822960" y="2148840"/>
            <a:ext cx="4892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Telemedicine App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822960" y="2532888"/>
            <a:ext cx="4892040" cy="12161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Consent asked for medical services AND for the phone contact list. Since contacts are NOT necessary for telemedicine, the consent applies only to the data required for the service.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263640" y="1965960"/>
            <a:ext cx="5257800" cy="1965960"/>
          </a:xfrm>
          <a:prstGeom prst="roundRect">
            <a:avLst>
              <a:gd name="adj" fmla="val 4186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8" name="Text 16"/>
          <p:cNvSpPr/>
          <p:nvPr/>
        </p:nvSpPr>
        <p:spPr>
          <a:xfrm>
            <a:off x="6446520" y="2148840"/>
            <a:ext cx="4892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Insurance App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6446520" y="2532888"/>
            <a:ext cx="4892040" cy="12161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 gave consent for policy processing AND agreed 'not to complain to the Board'. The second part is INVALID — you cannot waive a legal right by contract.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4206240"/>
            <a:ext cx="5257800" cy="1965960"/>
          </a:xfrm>
          <a:prstGeom prst="roundRect">
            <a:avLst>
              <a:gd name="adj" fmla="val 4186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1" name="Text 19"/>
          <p:cNvSpPr/>
          <p:nvPr/>
        </p:nvSpPr>
        <p:spPr>
          <a:xfrm>
            <a:off x="822960" y="4389120"/>
            <a:ext cx="4892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E-Commerce App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822960" y="4773168"/>
            <a:ext cx="4892040" cy="12161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 places an order, then withdraws consent. App may stop new orders but must still process data to complete the order already placed and paid for.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6263640" y="4206240"/>
            <a:ext cx="5257800" cy="1965960"/>
          </a:xfrm>
          <a:prstGeom prst="roundRect">
            <a:avLst>
              <a:gd name="adj" fmla="val 4186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4" name="Text 22"/>
          <p:cNvSpPr/>
          <p:nvPr/>
        </p:nvSpPr>
        <p:spPr>
          <a:xfrm>
            <a:off x="6446520" y="4389120"/>
            <a:ext cx="4892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Telecom Billing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6446520" y="4773168"/>
            <a:ext cx="4892040" cy="12161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Telecom emailed bills via a third party. If customer chooses app-only billing, the company must stop email AND instruct the processor to stop as well.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658368"/>
            <a:ext cx="73152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Contents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85800" y="1316736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complete walk-through — from foundations to operational compliance.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777240" y="2148840"/>
            <a:ext cx="512064" cy="512064"/>
          </a:xfrm>
          <a:prstGeom prst="roundRect">
            <a:avLst>
              <a:gd name="adj" fmla="val 17857"/>
            </a:avLst>
          </a:prstGeom>
          <a:solidFill>
            <a:srgbClr val="5F7F63"/>
          </a:solidFill>
          <a:ln/>
          <a:effectLst>
            <a:outerShdw blurRad="63500" dist="19050" dir="5400000" algn="bl" rotWithShape="0">
              <a:srgbClr val="2C3B30">
                <a:alpha val="10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5" name="Text 3"/>
          <p:cNvSpPr/>
          <p:nvPr/>
        </p:nvSpPr>
        <p:spPr>
          <a:xfrm>
            <a:off x="777240" y="214884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1453896" y="2121408"/>
            <a:ext cx="4846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777240" y="3081528"/>
            <a:ext cx="512064" cy="512064"/>
          </a:xfrm>
          <a:prstGeom prst="roundRect">
            <a:avLst>
              <a:gd name="adj" fmla="val 17857"/>
            </a:avLst>
          </a:prstGeom>
          <a:solidFill>
            <a:srgbClr val="5F7F63"/>
          </a:solidFill>
          <a:ln/>
          <a:effectLst>
            <a:outerShdw blurRad="806450000" dist="241935000"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8" name="Text 6"/>
          <p:cNvSpPr/>
          <p:nvPr/>
        </p:nvSpPr>
        <p:spPr>
          <a:xfrm>
            <a:off x="777240" y="3081528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1453896" y="3054096"/>
            <a:ext cx="4846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777240" y="4014216"/>
            <a:ext cx="512064" cy="512064"/>
          </a:xfrm>
          <a:prstGeom prst="roundRect">
            <a:avLst>
              <a:gd name="adj" fmla="val 17857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1" name="Text 9"/>
          <p:cNvSpPr/>
          <p:nvPr/>
        </p:nvSpPr>
        <p:spPr>
          <a:xfrm>
            <a:off x="777240" y="40142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1453896" y="3986784"/>
            <a:ext cx="4846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Applicability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777240" y="4946904"/>
            <a:ext cx="512064" cy="512064"/>
          </a:xfrm>
          <a:prstGeom prst="roundRect">
            <a:avLst>
              <a:gd name="adj" fmla="val 17857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4" name="Text 12"/>
          <p:cNvSpPr/>
          <p:nvPr/>
        </p:nvSpPr>
        <p:spPr>
          <a:xfrm>
            <a:off x="777240" y="4946904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1453896" y="4919472"/>
            <a:ext cx="4846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Provisions</a:t>
            </a:r>
            <a:endParaRPr lang="en-US" sz="1550" dirty="0"/>
          </a:p>
        </p:txBody>
      </p:sp>
      <p:sp>
        <p:nvSpPr>
          <p:cNvPr id="16" name="Shape 14"/>
          <p:cNvSpPr/>
          <p:nvPr/>
        </p:nvSpPr>
        <p:spPr>
          <a:xfrm>
            <a:off x="6446520" y="2148840"/>
            <a:ext cx="512064" cy="512064"/>
          </a:xfrm>
          <a:prstGeom prst="roundRect">
            <a:avLst>
              <a:gd name="adj" fmla="val 17857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7" name="Text 15"/>
          <p:cNvSpPr/>
          <p:nvPr/>
        </p:nvSpPr>
        <p:spPr>
          <a:xfrm>
            <a:off x="6446520" y="214884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7123176" y="2121408"/>
            <a:ext cx="4846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1550" dirty="0"/>
          </a:p>
        </p:txBody>
      </p:sp>
      <p:sp>
        <p:nvSpPr>
          <p:cNvPr id="19" name="Shape 17"/>
          <p:cNvSpPr/>
          <p:nvPr/>
        </p:nvSpPr>
        <p:spPr>
          <a:xfrm>
            <a:off x="6446520" y="3081528"/>
            <a:ext cx="512064" cy="512064"/>
          </a:xfrm>
          <a:prstGeom prst="roundRect">
            <a:avLst>
              <a:gd name="adj" fmla="val 17857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0" name="Text 18"/>
          <p:cNvSpPr/>
          <p:nvPr/>
        </p:nvSpPr>
        <p:spPr>
          <a:xfrm>
            <a:off x="6446520" y="3081528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450" dirty="0"/>
          </a:p>
        </p:txBody>
      </p:sp>
      <p:sp>
        <p:nvSpPr>
          <p:cNvPr id="21" name="Text 19"/>
          <p:cNvSpPr/>
          <p:nvPr/>
        </p:nvSpPr>
        <p:spPr>
          <a:xfrm>
            <a:off x="7123176" y="3054096"/>
            <a:ext cx="4846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Penalties</a:t>
            </a:r>
            <a:endParaRPr lang="en-US" sz="1550" dirty="0"/>
          </a:p>
        </p:txBody>
      </p:sp>
      <p:sp>
        <p:nvSpPr>
          <p:cNvPr id="22" name="Shape 20"/>
          <p:cNvSpPr/>
          <p:nvPr/>
        </p:nvSpPr>
        <p:spPr>
          <a:xfrm>
            <a:off x="6446520" y="4014216"/>
            <a:ext cx="512064" cy="512064"/>
          </a:xfrm>
          <a:prstGeom prst="roundRect">
            <a:avLst>
              <a:gd name="adj" fmla="val 17857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3" name="Text 21"/>
          <p:cNvSpPr/>
          <p:nvPr/>
        </p:nvSpPr>
        <p:spPr>
          <a:xfrm>
            <a:off x="6446520" y="40142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1450" dirty="0"/>
          </a:p>
        </p:txBody>
      </p:sp>
      <p:sp>
        <p:nvSpPr>
          <p:cNvPr id="24" name="Text 22"/>
          <p:cNvSpPr/>
          <p:nvPr/>
        </p:nvSpPr>
        <p:spPr>
          <a:xfrm>
            <a:off x="7123176" y="3986784"/>
            <a:ext cx="4846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 on CA Firms &amp; Professional Opportunities</a:t>
            </a:r>
            <a:endParaRPr lang="en-US" sz="1550" dirty="0"/>
          </a:p>
        </p:txBody>
      </p:sp>
      <p:sp>
        <p:nvSpPr>
          <p:cNvPr id="25" name="Text 23"/>
          <p:cNvSpPr/>
          <p:nvPr/>
        </p:nvSpPr>
        <p:spPr>
          <a:xfrm>
            <a:off x="685800" y="6528816"/>
            <a:ext cx="10058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Animesh Modi   |   DPDP Act, 2023 — Introduction &amp; Professional Opportunities for CA   |   Rajkot Branch of WIRC of ICAI</a:t>
            </a:r>
            <a:endParaRPr lang="en-US" sz="87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A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2011680" y="365760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3291840" y="365760"/>
            <a:ext cx="1280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APPLICABILITY</a:t>
            </a:r>
            <a:endParaRPr lang="en-US" sz="850" dirty="0"/>
          </a:p>
        </p:txBody>
      </p:sp>
      <p:sp>
        <p:nvSpPr>
          <p:cNvPr id="5" name="Shape 3"/>
          <p:cNvSpPr/>
          <p:nvPr/>
        </p:nvSpPr>
        <p:spPr>
          <a:xfrm>
            <a:off x="4709160" y="365760"/>
            <a:ext cx="1371600" cy="310896"/>
          </a:xfrm>
          <a:prstGeom prst="roundRect">
            <a:avLst>
              <a:gd name="adj" fmla="val 17647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6" name="Text 4"/>
          <p:cNvSpPr/>
          <p:nvPr/>
        </p:nvSpPr>
        <p:spPr>
          <a:xfrm>
            <a:off x="4709160" y="36576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PROVISIONS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6217920" y="365760"/>
            <a:ext cx="1188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543800" y="365760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PENALTIES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8732520" y="365760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640080" y="804672"/>
            <a:ext cx="10881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Processing of Children's Data (Section 9)</a:t>
            </a:r>
            <a:endParaRPr lang="en-US" sz="2900" dirty="0"/>
          </a:p>
        </p:txBody>
      </p:sp>
      <p:sp>
        <p:nvSpPr>
          <p:cNvPr id="11" name="Text 9"/>
          <p:cNvSpPr/>
          <p:nvPr/>
        </p:nvSpPr>
        <p:spPr>
          <a:xfrm>
            <a:off x="640080" y="1335024"/>
            <a:ext cx="10881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'Child' under the Act means any individual below 18 years of age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640080" y="6528816"/>
            <a:ext cx="10241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Animesh Modi   |   DPDP Act, 2023 — Introduction &amp; Professional Opportunities for CA   |   Rajkot Branch of WIRC of ICAI</a:t>
            </a:r>
            <a:endParaRPr lang="en-US" sz="870" dirty="0"/>
          </a:p>
        </p:txBody>
      </p:sp>
      <p:sp>
        <p:nvSpPr>
          <p:cNvPr id="13" name="Text 11"/>
          <p:cNvSpPr/>
          <p:nvPr/>
        </p:nvSpPr>
        <p:spPr>
          <a:xfrm>
            <a:off x="11201400" y="6528816"/>
            <a:ext cx="594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870" dirty="0"/>
          </a:p>
        </p:txBody>
      </p:sp>
      <p:sp>
        <p:nvSpPr>
          <p:cNvPr id="14" name="Shape 12"/>
          <p:cNvSpPr/>
          <p:nvPr/>
        </p:nvSpPr>
        <p:spPr>
          <a:xfrm>
            <a:off x="640080" y="1965960"/>
            <a:ext cx="5257800" cy="1691640"/>
          </a:xfrm>
          <a:prstGeom prst="roundRect">
            <a:avLst>
              <a:gd name="adj" fmla="val 4865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5" name="Shape 13"/>
          <p:cNvSpPr/>
          <p:nvPr/>
        </p:nvSpPr>
        <p:spPr>
          <a:xfrm>
            <a:off x="822960" y="2148840"/>
            <a:ext cx="384048" cy="384048"/>
          </a:xfrm>
          <a:prstGeom prst="roundRect">
            <a:avLst>
              <a:gd name="adj" fmla="val 2381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6" name="Text 14"/>
          <p:cNvSpPr/>
          <p:nvPr/>
        </p:nvSpPr>
        <p:spPr>
          <a:xfrm>
            <a:off x="822960" y="21488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822960" y="2624328"/>
            <a:ext cx="4892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Verifiable Parental Consent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822960" y="2953512"/>
            <a:ext cx="489204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35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processing data of a child, obtain verifiable consent of the parent or lawful guardian (Rule 10 prescribes the verification method).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6263640" y="1965960"/>
            <a:ext cx="5257800" cy="1691640"/>
          </a:xfrm>
          <a:prstGeom prst="roundRect">
            <a:avLst>
              <a:gd name="adj" fmla="val 4865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0" name="Shape 18"/>
          <p:cNvSpPr/>
          <p:nvPr/>
        </p:nvSpPr>
        <p:spPr>
          <a:xfrm>
            <a:off x="6446520" y="2148840"/>
            <a:ext cx="384048" cy="384048"/>
          </a:xfrm>
          <a:prstGeom prst="roundRect">
            <a:avLst>
              <a:gd name="adj" fmla="val 2381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1" name="Text 19"/>
          <p:cNvSpPr/>
          <p:nvPr/>
        </p:nvSpPr>
        <p:spPr>
          <a:xfrm>
            <a:off x="6446520" y="21488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6446520" y="2624328"/>
            <a:ext cx="4892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Detrimental Processing</a:t>
            </a:r>
            <a:endParaRPr lang="en-US" sz="1450" dirty="0"/>
          </a:p>
        </p:txBody>
      </p:sp>
      <p:sp>
        <p:nvSpPr>
          <p:cNvPr id="23" name="Text 21"/>
          <p:cNvSpPr/>
          <p:nvPr/>
        </p:nvSpPr>
        <p:spPr>
          <a:xfrm>
            <a:off x="6446520" y="2953512"/>
            <a:ext cx="489204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35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Processing that may cause any detrimental effect on the well-being of a child is prohibited.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640080" y="3886200"/>
            <a:ext cx="5257800" cy="1691640"/>
          </a:xfrm>
          <a:prstGeom prst="roundRect">
            <a:avLst>
              <a:gd name="adj" fmla="val 4865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5" name="Shape 23"/>
          <p:cNvSpPr/>
          <p:nvPr/>
        </p:nvSpPr>
        <p:spPr>
          <a:xfrm>
            <a:off x="822960" y="4069080"/>
            <a:ext cx="384048" cy="384048"/>
          </a:xfrm>
          <a:prstGeom prst="roundRect">
            <a:avLst>
              <a:gd name="adj" fmla="val 2381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6" name="Text 24"/>
          <p:cNvSpPr/>
          <p:nvPr/>
        </p:nvSpPr>
        <p:spPr>
          <a:xfrm>
            <a:off x="822960" y="40690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822960" y="4544568"/>
            <a:ext cx="4892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Tracking or Monitoring</a:t>
            </a:r>
            <a:endParaRPr lang="en-US" sz="1450" dirty="0"/>
          </a:p>
        </p:txBody>
      </p:sp>
      <p:sp>
        <p:nvSpPr>
          <p:cNvPr id="28" name="Text 26"/>
          <p:cNvSpPr/>
          <p:nvPr/>
        </p:nvSpPr>
        <p:spPr>
          <a:xfrm>
            <a:off x="822960" y="4873752"/>
            <a:ext cx="489204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35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Tracking, behavioural monitoring or targeted advertising directed at children is prohibited.</a:t>
            </a:r>
            <a:endParaRPr lang="en-US" sz="1350" dirty="0"/>
          </a:p>
        </p:txBody>
      </p:sp>
      <p:sp>
        <p:nvSpPr>
          <p:cNvPr id="29" name="Shape 27"/>
          <p:cNvSpPr/>
          <p:nvPr/>
        </p:nvSpPr>
        <p:spPr>
          <a:xfrm>
            <a:off x="6263640" y="3886200"/>
            <a:ext cx="5257800" cy="1691640"/>
          </a:xfrm>
          <a:prstGeom prst="roundRect">
            <a:avLst>
              <a:gd name="adj" fmla="val 4865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0" name="Shape 28"/>
          <p:cNvSpPr/>
          <p:nvPr/>
        </p:nvSpPr>
        <p:spPr>
          <a:xfrm>
            <a:off x="6446520" y="4069080"/>
            <a:ext cx="384048" cy="384048"/>
          </a:xfrm>
          <a:prstGeom prst="roundRect">
            <a:avLst>
              <a:gd name="adj" fmla="val 2381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1" name="Text 29"/>
          <p:cNvSpPr/>
          <p:nvPr/>
        </p:nvSpPr>
        <p:spPr>
          <a:xfrm>
            <a:off x="6446520" y="40690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6446520" y="4544568"/>
            <a:ext cx="4892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Special Exemptions</a:t>
            </a:r>
            <a:endParaRPr lang="en-US" sz="1450" dirty="0"/>
          </a:p>
        </p:txBody>
      </p:sp>
      <p:sp>
        <p:nvSpPr>
          <p:cNvPr id="33" name="Text 31"/>
          <p:cNvSpPr/>
          <p:nvPr/>
        </p:nvSpPr>
        <p:spPr>
          <a:xfrm>
            <a:off x="6446520" y="4873752"/>
            <a:ext cx="489204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35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Central Government may exempt notified Data Fiduciaries (e.g., education, healthcare) for specified purposes.</a:t>
            </a:r>
            <a:endParaRPr lang="en-US" sz="1350" dirty="0"/>
          </a:p>
        </p:txBody>
      </p:sp>
      <p:sp>
        <p:nvSpPr>
          <p:cNvPr id="34" name="Shape 32"/>
          <p:cNvSpPr/>
          <p:nvPr/>
        </p:nvSpPr>
        <p:spPr>
          <a:xfrm>
            <a:off x="640080" y="5806440"/>
            <a:ext cx="10881360" cy="411480"/>
          </a:xfrm>
          <a:prstGeom prst="roundRect">
            <a:avLst>
              <a:gd name="adj" fmla="val 17778"/>
            </a:avLst>
          </a:prstGeom>
          <a:solidFill>
            <a:srgbClr val="F3E7E0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5" name="Text 33"/>
          <p:cNvSpPr/>
          <p:nvPr/>
        </p:nvSpPr>
        <p:spPr>
          <a:xfrm>
            <a:off x="914400" y="5806440"/>
            <a:ext cx="10332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AF5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Maximum Penalty for violation of children's data rules:  ₹ 200 Crore</a:t>
            </a:r>
            <a:endParaRPr lang="en-US" sz="1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A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2011680" y="365760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3291840" y="365760"/>
            <a:ext cx="1280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APPLICABILITY</a:t>
            </a:r>
            <a:endParaRPr lang="en-US" sz="850" dirty="0"/>
          </a:p>
        </p:txBody>
      </p:sp>
      <p:sp>
        <p:nvSpPr>
          <p:cNvPr id="5" name="Shape 3"/>
          <p:cNvSpPr/>
          <p:nvPr/>
        </p:nvSpPr>
        <p:spPr>
          <a:xfrm>
            <a:off x="4709160" y="365760"/>
            <a:ext cx="1371600" cy="310896"/>
          </a:xfrm>
          <a:prstGeom prst="roundRect">
            <a:avLst>
              <a:gd name="adj" fmla="val 17647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6" name="Text 4"/>
          <p:cNvSpPr/>
          <p:nvPr/>
        </p:nvSpPr>
        <p:spPr>
          <a:xfrm>
            <a:off x="4709160" y="36576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PROVISIONS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6217920" y="365760"/>
            <a:ext cx="1188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543800" y="365760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PENALTIES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8732520" y="365760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640080" y="804672"/>
            <a:ext cx="10881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Rights of Data Principal (Sections 11 to 14)</a:t>
            </a:r>
            <a:endParaRPr lang="en-US" sz="2900" dirty="0"/>
          </a:p>
        </p:txBody>
      </p:sp>
      <p:sp>
        <p:nvSpPr>
          <p:cNvPr id="11" name="Text 9"/>
          <p:cNvSpPr/>
          <p:nvPr/>
        </p:nvSpPr>
        <p:spPr>
          <a:xfrm>
            <a:off x="640080" y="6528816"/>
            <a:ext cx="10241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Animesh Modi   |   DPDP Act, 2023 — Introduction &amp; Professional Opportunities for CA   |   Rajkot Branch of WIRC of ICAI</a:t>
            </a:r>
            <a:endParaRPr lang="en-US" sz="870" dirty="0"/>
          </a:p>
        </p:txBody>
      </p:sp>
      <p:sp>
        <p:nvSpPr>
          <p:cNvPr id="12" name="Text 10"/>
          <p:cNvSpPr/>
          <p:nvPr/>
        </p:nvSpPr>
        <p:spPr>
          <a:xfrm>
            <a:off x="11201400" y="6528816"/>
            <a:ext cx="594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870" dirty="0"/>
          </a:p>
        </p:txBody>
      </p:sp>
      <p:sp>
        <p:nvSpPr>
          <p:cNvPr id="13" name="Shape 11"/>
          <p:cNvSpPr/>
          <p:nvPr/>
        </p:nvSpPr>
        <p:spPr>
          <a:xfrm>
            <a:off x="640080" y="1965960"/>
            <a:ext cx="10881360" cy="768096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4" name="Shape 12"/>
          <p:cNvSpPr/>
          <p:nvPr/>
        </p:nvSpPr>
        <p:spPr>
          <a:xfrm>
            <a:off x="786384" y="2139696"/>
            <a:ext cx="420624" cy="420624"/>
          </a:xfrm>
          <a:prstGeom prst="roundRect">
            <a:avLst>
              <a:gd name="adj" fmla="val 21739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5" name="Text 13"/>
          <p:cNvSpPr/>
          <p:nvPr/>
        </p:nvSpPr>
        <p:spPr>
          <a:xfrm>
            <a:off x="786384" y="213969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1408176" y="2020824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4000"/>
              </a:lnSpc>
              <a:buNone/>
            </a:pPr>
            <a:r>
              <a:rPr lang="en-US" sz="1500" b="1" dirty="0">
                <a:solidFill>
                  <a:srgbClr val="232823"/>
                </a:solidFill>
              </a:rPr>
              <a:t>Right to Access Information</a:t>
            </a:r>
            <a:endParaRPr lang="en-US" sz="1500" dirty="0"/>
          </a:p>
          <a:p>
            <a:pPr marL="0" indent="0">
              <a:lnSpc>
                <a:spcPct val="114000"/>
              </a:lnSpc>
              <a:buNone/>
            </a:pPr>
            <a:r>
              <a:rPr lang="en-US" sz="1150" dirty="0">
                <a:solidFill>
                  <a:srgbClr val="4E544F"/>
                </a:solidFill>
              </a:rPr>
              <a:t>Obtain a summary of personal data processed, processing activities and identities of recipients.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640080" y="2862072"/>
            <a:ext cx="10881360" cy="768096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8" name="Shape 16"/>
          <p:cNvSpPr/>
          <p:nvPr/>
        </p:nvSpPr>
        <p:spPr>
          <a:xfrm>
            <a:off x="786384" y="3035808"/>
            <a:ext cx="420624" cy="420624"/>
          </a:xfrm>
          <a:prstGeom prst="roundRect">
            <a:avLst>
              <a:gd name="adj" fmla="val 21739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9" name="Text 17"/>
          <p:cNvSpPr/>
          <p:nvPr/>
        </p:nvSpPr>
        <p:spPr>
          <a:xfrm>
            <a:off x="786384" y="303580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1408176" y="2916936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4000"/>
              </a:lnSpc>
              <a:buNone/>
            </a:pPr>
            <a:r>
              <a:rPr lang="en-US" sz="1500" b="1" dirty="0">
                <a:solidFill>
                  <a:srgbClr val="232823"/>
                </a:solidFill>
              </a:rPr>
              <a:t>Right to Correction &amp; Updating</a:t>
            </a:r>
            <a:endParaRPr lang="en-US" sz="1500" dirty="0"/>
          </a:p>
          <a:p>
            <a:pPr marL="0" indent="0">
              <a:lnSpc>
                <a:spcPct val="114000"/>
              </a:lnSpc>
              <a:buNone/>
            </a:pPr>
            <a:r>
              <a:rPr lang="en-US" sz="1150" dirty="0">
                <a:solidFill>
                  <a:srgbClr val="4E544F"/>
                </a:solidFill>
              </a:rPr>
              <a:t>Correct, complete or update inaccurate or incomplete personal data.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640080" y="3758184"/>
            <a:ext cx="10881360" cy="768096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2" name="Shape 20"/>
          <p:cNvSpPr/>
          <p:nvPr/>
        </p:nvSpPr>
        <p:spPr>
          <a:xfrm>
            <a:off x="786384" y="3931920"/>
            <a:ext cx="420624" cy="420624"/>
          </a:xfrm>
          <a:prstGeom prst="roundRect">
            <a:avLst>
              <a:gd name="adj" fmla="val 21739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3" name="Text 21"/>
          <p:cNvSpPr/>
          <p:nvPr/>
        </p:nvSpPr>
        <p:spPr>
          <a:xfrm>
            <a:off x="786384" y="393192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1408176" y="3813048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4000"/>
              </a:lnSpc>
              <a:buNone/>
            </a:pPr>
            <a:r>
              <a:rPr lang="en-US" sz="1500" b="1" dirty="0">
                <a:solidFill>
                  <a:srgbClr val="232823"/>
                </a:solidFill>
              </a:rPr>
              <a:t>Right to Erasure</a:t>
            </a:r>
            <a:endParaRPr lang="en-US" sz="1500" dirty="0"/>
          </a:p>
          <a:p>
            <a:pPr marL="0" indent="0">
              <a:lnSpc>
                <a:spcPct val="114000"/>
              </a:lnSpc>
              <a:buNone/>
            </a:pPr>
            <a:r>
              <a:rPr lang="en-US" sz="1150" dirty="0">
                <a:solidFill>
                  <a:srgbClr val="4E544F"/>
                </a:solidFill>
              </a:rPr>
              <a:t>Ask the Data Fiduciary to delete personal data when no longer required for the purpose.</a:t>
            </a:r>
            <a:endParaRPr lang="en-US" sz="1500" dirty="0"/>
          </a:p>
        </p:txBody>
      </p:sp>
      <p:sp>
        <p:nvSpPr>
          <p:cNvPr id="25" name="Shape 23"/>
          <p:cNvSpPr/>
          <p:nvPr/>
        </p:nvSpPr>
        <p:spPr>
          <a:xfrm>
            <a:off x="640080" y="4654296"/>
            <a:ext cx="10881360" cy="768096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6" name="Shape 24"/>
          <p:cNvSpPr/>
          <p:nvPr/>
        </p:nvSpPr>
        <p:spPr>
          <a:xfrm>
            <a:off x="786384" y="4828032"/>
            <a:ext cx="420624" cy="420624"/>
          </a:xfrm>
          <a:prstGeom prst="roundRect">
            <a:avLst>
              <a:gd name="adj" fmla="val 21739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7" name="Text 25"/>
          <p:cNvSpPr/>
          <p:nvPr/>
        </p:nvSpPr>
        <p:spPr>
          <a:xfrm>
            <a:off x="786384" y="4828032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1408176" y="4709160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4000"/>
              </a:lnSpc>
              <a:buNone/>
            </a:pPr>
            <a:r>
              <a:rPr lang="en-US" sz="1500" b="1" dirty="0">
                <a:solidFill>
                  <a:srgbClr val="232823"/>
                </a:solidFill>
              </a:rPr>
              <a:t>Right to Grievance Redressal</a:t>
            </a:r>
            <a:endParaRPr lang="en-US" sz="1500" dirty="0"/>
          </a:p>
          <a:p>
            <a:pPr marL="0" indent="0">
              <a:lnSpc>
                <a:spcPct val="114000"/>
              </a:lnSpc>
              <a:buNone/>
            </a:pPr>
            <a:r>
              <a:rPr lang="en-US" sz="1150" dirty="0">
                <a:solidFill>
                  <a:srgbClr val="4E544F"/>
                </a:solidFill>
              </a:rPr>
              <a:t>File a complaint when rights are violated — Rule 14(3) prescribes a 90-day maximum response period.</a:t>
            </a:r>
            <a:endParaRPr lang="en-US" sz="1500" dirty="0"/>
          </a:p>
        </p:txBody>
      </p:sp>
      <p:sp>
        <p:nvSpPr>
          <p:cNvPr id="29" name="Shape 27"/>
          <p:cNvSpPr/>
          <p:nvPr/>
        </p:nvSpPr>
        <p:spPr>
          <a:xfrm>
            <a:off x="640080" y="5550408"/>
            <a:ext cx="10881360" cy="768096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0" name="Shape 28"/>
          <p:cNvSpPr/>
          <p:nvPr/>
        </p:nvSpPr>
        <p:spPr>
          <a:xfrm>
            <a:off x="786384" y="5724144"/>
            <a:ext cx="420624" cy="420624"/>
          </a:xfrm>
          <a:prstGeom prst="roundRect">
            <a:avLst>
              <a:gd name="adj" fmla="val 21739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1" name="Text 29"/>
          <p:cNvSpPr/>
          <p:nvPr/>
        </p:nvSpPr>
        <p:spPr>
          <a:xfrm>
            <a:off x="786384" y="5724144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1408176" y="5605272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4000"/>
              </a:lnSpc>
              <a:buNone/>
            </a:pPr>
            <a:r>
              <a:rPr lang="en-US" sz="1500" b="1" dirty="0">
                <a:solidFill>
                  <a:srgbClr val="232823"/>
                </a:solidFill>
              </a:rPr>
              <a:t>Right to Nominate</a:t>
            </a:r>
            <a:endParaRPr lang="en-US" sz="1500" dirty="0"/>
          </a:p>
          <a:p>
            <a:pPr marL="0" indent="0">
              <a:lnSpc>
                <a:spcPct val="114000"/>
              </a:lnSpc>
              <a:buNone/>
            </a:pPr>
            <a:r>
              <a:rPr lang="en-US" sz="1150" dirty="0">
                <a:solidFill>
                  <a:srgbClr val="4E544F"/>
                </a:solidFill>
              </a:rPr>
              <a:t>Nominate one or more individuals to exercise rights in case of death or incapacity.</a:t>
            </a:r>
            <a:endParaRPr lang="en-US" sz="15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A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2011680" y="365760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3291840" y="365760"/>
            <a:ext cx="1280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APPLICABILITY</a:t>
            </a:r>
            <a:endParaRPr lang="en-US" sz="850" dirty="0"/>
          </a:p>
        </p:txBody>
      </p:sp>
      <p:sp>
        <p:nvSpPr>
          <p:cNvPr id="5" name="Shape 3"/>
          <p:cNvSpPr/>
          <p:nvPr/>
        </p:nvSpPr>
        <p:spPr>
          <a:xfrm>
            <a:off x="4709160" y="365760"/>
            <a:ext cx="1371600" cy="310896"/>
          </a:xfrm>
          <a:prstGeom prst="roundRect">
            <a:avLst>
              <a:gd name="adj" fmla="val 17647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6" name="Text 4"/>
          <p:cNvSpPr/>
          <p:nvPr/>
        </p:nvSpPr>
        <p:spPr>
          <a:xfrm>
            <a:off x="4709160" y="36576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PROVISIONS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6217920" y="365760"/>
            <a:ext cx="1188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543800" y="365760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PENALTIES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8732520" y="365760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640080" y="804672"/>
            <a:ext cx="10881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Duties of Data Principal (Section 15)</a:t>
            </a:r>
            <a:endParaRPr lang="en-US" sz="2900" dirty="0"/>
          </a:p>
        </p:txBody>
      </p:sp>
      <p:sp>
        <p:nvSpPr>
          <p:cNvPr id="11" name="Text 9"/>
          <p:cNvSpPr/>
          <p:nvPr/>
        </p:nvSpPr>
        <p:spPr>
          <a:xfrm>
            <a:off x="640080" y="1335024"/>
            <a:ext cx="10881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Rights come with responsibilities — penalty up to ₹10,000 per breach of duty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640080" y="6528816"/>
            <a:ext cx="10241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Animesh Modi   |   DPDP Act, 2023 — Introduction &amp; Professional Opportunities for CA   |   Rajkot Branch of WIRC of ICAI</a:t>
            </a:r>
            <a:endParaRPr lang="en-US" sz="870" dirty="0"/>
          </a:p>
        </p:txBody>
      </p:sp>
      <p:sp>
        <p:nvSpPr>
          <p:cNvPr id="13" name="Text 11"/>
          <p:cNvSpPr/>
          <p:nvPr/>
        </p:nvSpPr>
        <p:spPr>
          <a:xfrm>
            <a:off x="11201400" y="6528816"/>
            <a:ext cx="594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870" dirty="0"/>
          </a:p>
        </p:txBody>
      </p:sp>
      <p:sp>
        <p:nvSpPr>
          <p:cNvPr id="14" name="Shape 12"/>
          <p:cNvSpPr/>
          <p:nvPr/>
        </p:nvSpPr>
        <p:spPr>
          <a:xfrm>
            <a:off x="640080" y="1965960"/>
            <a:ext cx="10881360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5" name="Shape 13"/>
          <p:cNvSpPr/>
          <p:nvPr/>
        </p:nvSpPr>
        <p:spPr>
          <a:xfrm>
            <a:off x="786384" y="2084832"/>
            <a:ext cx="420624" cy="420624"/>
          </a:xfrm>
          <a:prstGeom prst="roundRect">
            <a:avLst>
              <a:gd name="adj" fmla="val 21739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6" name="Text 14"/>
          <p:cNvSpPr/>
          <p:nvPr/>
        </p:nvSpPr>
        <p:spPr>
          <a:xfrm>
            <a:off x="786384" y="2084832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1408176" y="2020824"/>
            <a:ext cx="9966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4000"/>
              </a:lnSpc>
              <a:buNone/>
            </a:pPr>
            <a:r>
              <a:rPr lang="en-US" sz="1350" b="1" dirty="0">
                <a:solidFill>
                  <a:srgbClr val="232823"/>
                </a:solidFill>
              </a:rPr>
              <a:t>Follow Applicable Laws</a:t>
            </a:r>
            <a:endParaRPr lang="en-US" sz="1350" dirty="0"/>
          </a:p>
          <a:p>
            <a:pPr marL="0" indent="0">
              <a:lnSpc>
                <a:spcPct val="114000"/>
              </a:lnSpc>
              <a:buNone/>
            </a:pPr>
            <a:r>
              <a:rPr lang="en-US" sz="1080" dirty="0">
                <a:solidFill>
                  <a:srgbClr val="4E544F"/>
                </a:solidFill>
              </a:rPr>
              <a:t>Follow applicable laws while exercising rights under the Act.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640080" y="2752344"/>
            <a:ext cx="10881360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9" name="Shape 17"/>
          <p:cNvSpPr/>
          <p:nvPr/>
        </p:nvSpPr>
        <p:spPr>
          <a:xfrm>
            <a:off x="786384" y="2871216"/>
            <a:ext cx="420624" cy="420624"/>
          </a:xfrm>
          <a:prstGeom prst="roundRect">
            <a:avLst>
              <a:gd name="adj" fmla="val 21739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0" name="Text 18"/>
          <p:cNvSpPr/>
          <p:nvPr/>
        </p:nvSpPr>
        <p:spPr>
          <a:xfrm>
            <a:off x="786384" y="287121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1408176" y="2807208"/>
            <a:ext cx="9966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4000"/>
              </a:lnSpc>
              <a:buNone/>
            </a:pPr>
            <a:r>
              <a:rPr lang="en-US" sz="1350" b="1" dirty="0">
                <a:solidFill>
                  <a:srgbClr val="232823"/>
                </a:solidFill>
              </a:rPr>
              <a:t>No Impersonation</a:t>
            </a:r>
            <a:endParaRPr lang="en-US" sz="1350" dirty="0"/>
          </a:p>
          <a:p>
            <a:pPr marL="0" indent="0">
              <a:lnSpc>
                <a:spcPct val="114000"/>
              </a:lnSpc>
              <a:buNone/>
            </a:pPr>
            <a:r>
              <a:rPr lang="en-US" sz="1080" dirty="0">
                <a:solidFill>
                  <a:srgbClr val="4E544F"/>
                </a:solidFill>
              </a:rPr>
              <a:t>Not pretend to be someone else while providing personal data.</a:t>
            </a:r>
            <a:endParaRPr lang="en-US" sz="1350" dirty="0"/>
          </a:p>
        </p:txBody>
      </p:sp>
      <p:sp>
        <p:nvSpPr>
          <p:cNvPr id="22" name="Shape 20"/>
          <p:cNvSpPr/>
          <p:nvPr/>
        </p:nvSpPr>
        <p:spPr>
          <a:xfrm>
            <a:off x="640080" y="3538728"/>
            <a:ext cx="10881360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3" name="Shape 21"/>
          <p:cNvSpPr/>
          <p:nvPr/>
        </p:nvSpPr>
        <p:spPr>
          <a:xfrm>
            <a:off x="786384" y="3657600"/>
            <a:ext cx="420624" cy="420624"/>
          </a:xfrm>
          <a:prstGeom prst="roundRect">
            <a:avLst>
              <a:gd name="adj" fmla="val 21739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4" name="Text 22"/>
          <p:cNvSpPr/>
          <p:nvPr/>
        </p:nvSpPr>
        <p:spPr>
          <a:xfrm>
            <a:off x="786384" y="365760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1408176" y="3593592"/>
            <a:ext cx="9966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4000"/>
              </a:lnSpc>
              <a:buNone/>
            </a:pPr>
            <a:r>
              <a:rPr lang="en-US" sz="1350" b="1" dirty="0">
                <a:solidFill>
                  <a:srgbClr val="232823"/>
                </a:solidFill>
              </a:rPr>
              <a:t>No Suppression of Material Facts</a:t>
            </a:r>
            <a:endParaRPr lang="en-US" sz="1350" dirty="0"/>
          </a:p>
          <a:p>
            <a:pPr marL="0" indent="0">
              <a:lnSpc>
                <a:spcPct val="114000"/>
              </a:lnSpc>
              <a:buNone/>
            </a:pPr>
            <a:r>
              <a:rPr lang="en-US" sz="1080" dirty="0">
                <a:solidFill>
                  <a:srgbClr val="4E544F"/>
                </a:solidFill>
              </a:rPr>
              <a:t>Not hide material information when providing identity or address details.</a:t>
            </a:r>
            <a:endParaRPr lang="en-US" sz="1350" dirty="0"/>
          </a:p>
        </p:txBody>
      </p:sp>
      <p:sp>
        <p:nvSpPr>
          <p:cNvPr id="26" name="Shape 24"/>
          <p:cNvSpPr/>
          <p:nvPr/>
        </p:nvSpPr>
        <p:spPr>
          <a:xfrm>
            <a:off x="640080" y="4325112"/>
            <a:ext cx="10881360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7" name="Shape 25"/>
          <p:cNvSpPr/>
          <p:nvPr/>
        </p:nvSpPr>
        <p:spPr>
          <a:xfrm>
            <a:off x="786384" y="4443984"/>
            <a:ext cx="420624" cy="420624"/>
          </a:xfrm>
          <a:prstGeom prst="roundRect">
            <a:avLst>
              <a:gd name="adj" fmla="val 21739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8" name="Text 26"/>
          <p:cNvSpPr/>
          <p:nvPr/>
        </p:nvSpPr>
        <p:spPr>
          <a:xfrm>
            <a:off x="786384" y="4443984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1408176" y="4379976"/>
            <a:ext cx="9966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4000"/>
              </a:lnSpc>
              <a:buNone/>
            </a:pPr>
            <a:r>
              <a:rPr lang="en-US" sz="1350" b="1" dirty="0">
                <a:solidFill>
                  <a:srgbClr val="232823"/>
                </a:solidFill>
              </a:rPr>
              <a:t>No False Complaints</a:t>
            </a:r>
            <a:endParaRPr lang="en-US" sz="1350" dirty="0"/>
          </a:p>
          <a:p>
            <a:pPr marL="0" indent="0">
              <a:lnSpc>
                <a:spcPct val="114000"/>
              </a:lnSpc>
              <a:buNone/>
            </a:pPr>
            <a:r>
              <a:rPr lang="en-US" sz="1080" dirty="0">
                <a:solidFill>
                  <a:srgbClr val="4E544F"/>
                </a:solidFill>
              </a:rPr>
              <a:t>Not file false or frivolous complaints with the Data Protection Board.</a:t>
            </a:r>
            <a:endParaRPr lang="en-US" sz="1350" dirty="0"/>
          </a:p>
        </p:txBody>
      </p:sp>
      <p:sp>
        <p:nvSpPr>
          <p:cNvPr id="30" name="Shape 28"/>
          <p:cNvSpPr/>
          <p:nvPr/>
        </p:nvSpPr>
        <p:spPr>
          <a:xfrm>
            <a:off x="640080" y="5111496"/>
            <a:ext cx="10881360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1" name="Shape 29"/>
          <p:cNvSpPr/>
          <p:nvPr/>
        </p:nvSpPr>
        <p:spPr>
          <a:xfrm>
            <a:off x="786384" y="5230368"/>
            <a:ext cx="420624" cy="420624"/>
          </a:xfrm>
          <a:prstGeom prst="roundRect">
            <a:avLst>
              <a:gd name="adj" fmla="val 21739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2" name="Text 30"/>
          <p:cNvSpPr/>
          <p:nvPr/>
        </p:nvSpPr>
        <p:spPr>
          <a:xfrm>
            <a:off x="786384" y="523036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1408176" y="5166360"/>
            <a:ext cx="9966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4000"/>
              </a:lnSpc>
              <a:buNone/>
            </a:pPr>
            <a:r>
              <a:rPr lang="en-US" sz="1350" b="1" dirty="0">
                <a:solidFill>
                  <a:srgbClr val="232823"/>
                </a:solidFill>
              </a:rPr>
              <a:t>Genuine Information</a:t>
            </a:r>
            <a:endParaRPr lang="en-US" sz="1350" dirty="0"/>
          </a:p>
          <a:p>
            <a:pPr marL="0" indent="0">
              <a:lnSpc>
                <a:spcPct val="114000"/>
              </a:lnSpc>
              <a:buNone/>
            </a:pPr>
            <a:r>
              <a:rPr lang="en-US" sz="1080" dirty="0">
                <a:solidFill>
                  <a:srgbClr val="4E544F"/>
                </a:solidFill>
              </a:rPr>
              <a:t>Provide genuine, verifiable information when requesting correction or deletion.</a:t>
            </a:r>
            <a:endParaRPr lang="en-US" sz="1350" dirty="0"/>
          </a:p>
        </p:txBody>
      </p:sp>
      <p:sp>
        <p:nvSpPr>
          <p:cNvPr id="34" name="Shape 32"/>
          <p:cNvSpPr/>
          <p:nvPr/>
        </p:nvSpPr>
        <p:spPr>
          <a:xfrm>
            <a:off x="640080" y="5943600"/>
            <a:ext cx="10881360" cy="384048"/>
          </a:xfrm>
          <a:prstGeom prst="roundRect">
            <a:avLst>
              <a:gd name="adj" fmla="val 19048"/>
            </a:avLst>
          </a:prstGeom>
          <a:solidFill>
            <a:srgbClr val="F3E7E0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5" name="Text 33"/>
          <p:cNvSpPr/>
          <p:nvPr/>
        </p:nvSpPr>
        <p:spPr>
          <a:xfrm>
            <a:off x="914400" y="5943600"/>
            <a:ext cx="10332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AF5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Penalty for violation of Data Principal duties — up to Rs. 10,000 (per the Schedule)</a:t>
            </a:r>
            <a:endParaRPr lang="en-US" sz="12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A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2011680" y="365760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3291840" y="365760"/>
            <a:ext cx="1280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APPLICABILITY</a:t>
            </a:r>
            <a:endParaRPr lang="en-US" sz="850" dirty="0"/>
          </a:p>
        </p:txBody>
      </p:sp>
      <p:sp>
        <p:nvSpPr>
          <p:cNvPr id="5" name="Shape 3"/>
          <p:cNvSpPr/>
          <p:nvPr/>
        </p:nvSpPr>
        <p:spPr>
          <a:xfrm>
            <a:off x="4709160" y="365760"/>
            <a:ext cx="1371600" cy="310896"/>
          </a:xfrm>
          <a:prstGeom prst="roundRect">
            <a:avLst>
              <a:gd name="adj" fmla="val 17647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6" name="Text 4"/>
          <p:cNvSpPr/>
          <p:nvPr/>
        </p:nvSpPr>
        <p:spPr>
          <a:xfrm>
            <a:off x="4709160" y="36576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PROVISIONS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6217920" y="365760"/>
            <a:ext cx="1188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543800" y="365760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PENALTIES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8732520" y="365760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640080" y="804672"/>
            <a:ext cx="10881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Significant Data Fiduciary (Sections 2(z) &amp; 10)</a:t>
            </a:r>
            <a:endParaRPr lang="en-US" sz="2900" dirty="0"/>
          </a:p>
        </p:txBody>
      </p:sp>
      <p:sp>
        <p:nvSpPr>
          <p:cNvPr id="11" name="Text 9"/>
          <p:cNvSpPr/>
          <p:nvPr/>
        </p:nvSpPr>
        <p:spPr>
          <a:xfrm>
            <a:off x="640080" y="1335024"/>
            <a:ext cx="10881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Risk-based heightened oversight for high-impact processing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640080" y="6528816"/>
            <a:ext cx="10241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Animesh Modi   |   DPDP Act, 2023 — Introduction &amp; Professional Opportunities for CA   |   Rajkot Branch of WIRC of ICAI</a:t>
            </a:r>
            <a:endParaRPr lang="en-US" sz="870" dirty="0"/>
          </a:p>
        </p:txBody>
      </p:sp>
      <p:sp>
        <p:nvSpPr>
          <p:cNvPr id="13" name="Text 11"/>
          <p:cNvSpPr/>
          <p:nvPr/>
        </p:nvSpPr>
        <p:spPr>
          <a:xfrm>
            <a:off x="11201400" y="6528816"/>
            <a:ext cx="594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870" dirty="0"/>
          </a:p>
        </p:txBody>
      </p:sp>
      <p:sp>
        <p:nvSpPr>
          <p:cNvPr id="14" name="Shape 12"/>
          <p:cNvSpPr/>
          <p:nvPr/>
        </p:nvSpPr>
        <p:spPr>
          <a:xfrm>
            <a:off x="640080" y="1901952"/>
            <a:ext cx="10881360" cy="566928"/>
          </a:xfrm>
          <a:prstGeom prst="roundRect">
            <a:avLst>
              <a:gd name="adj" fmla="val 12903"/>
            </a:avLst>
          </a:prstGeom>
          <a:solidFill>
            <a:srgbClr val="E9EFE9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5" name="Text 13"/>
          <p:cNvSpPr/>
          <p:nvPr/>
        </p:nvSpPr>
        <p:spPr>
          <a:xfrm>
            <a:off x="822960" y="1901952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 Data Fiduciary notified by the Central Government based on volume &amp; sensitivity of data, risk to Data Principals, electoral democracy, sovereignty, security of the State, or public order. Typical: large fintechs, e-commerce platforms, social media, telcos, banks, healthcare networks.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40080" y="2606040"/>
            <a:ext cx="3444240" cy="178308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7" name="Shape 15"/>
          <p:cNvSpPr/>
          <p:nvPr/>
        </p:nvSpPr>
        <p:spPr>
          <a:xfrm>
            <a:off x="822960" y="2788920"/>
            <a:ext cx="384048" cy="384048"/>
          </a:xfrm>
          <a:prstGeom prst="roundRect">
            <a:avLst>
              <a:gd name="adj" fmla="val 2381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8" name="Text 16"/>
          <p:cNvSpPr/>
          <p:nvPr/>
        </p:nvSpPr>
        <p:spPr>
          <a:xfrm>
            <a:off x="822960" y="27889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822960" y="3264408"/>
            <a:ext cx="307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Protection Officer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822960" y="3593592"/>
            <a:ext cx="3078480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India-based DPO, responsible to the Board of Directors / governing body.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4358640" y="2606040"/>
            <a:ext cx="3444240" cy="178308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2" name="Shape 20"/>
          <p:cNvSpPr/>
          <p:nvPr/>
        </p:nvSpPr>
        <p:spPr>
          <a:xfrm>
            <a:off x="4541520" y="2788920"/>
            <a:ext cx="384048" cy="384048"/>
          </a:xfrm>
          <a:prstGeom prst="roundRect">
            <a:avLst>
              <a:gd name="adj" fmla="val 2381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3" name="Text 21"/>
          <p:cNvSpPr/>
          <p:nvPr/>
        </p:nvSpPr>
        <p:spPr>
          <a:xfrm>
            <a:off x="4541520" y="27889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4541520" y="3264408"/>
            <a:ext cx="307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Independent Data Auditor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4541520" y="3593592"/>
            <a:ext cx="3078480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Independent auditor to evaluate compliance — a key CA opportunity.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8077200" y="2606040"/>
            <a:ext cx="3444240" cy="178308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7" name="Shape 25"/>
          <p:cNvSpPr/>
          <p:nvPr/>
        </p:nvSpPr>
        <p:spPr>
          <a:xfrm>
            <a:off x="8260080" y="2788920"/>
            <a:ext cx="384048" cy="384048"/>
          </a:xfrm>
          <a:prstGeom prst="roundRect">
            <a:avLst>
              <a:gd name="adj" fmla="val 2381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8" name="Text 26"/>
          <p:cNvSpPr/>
          <p:nvPr/>
        </p:nvSpPr>
        <p:spPr>
          <a:xfrm>
            <a:off x="8260080" y="27889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8260080" y="3264408"/>
            <a:ext cx="307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Periodic DPIA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8260080" y="3593592"/>
            <a:ext cx="3078480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Data Protection Impact Assessment of processing risks (Rule 13(1)).</a:t>
            </a:r>
            <a:endParaRPr lang="en-US" sz="1400" dirty="0"/>
          </a:p>
        </p:txBody>
      </p:sp>
      <p:sp>
        <p:nvSpPr>
          <p:cNvPr id="31" name="Shape 29"/>
          <p:cNvSpPr/>
          <p:nvPr/>
        </p:nvSpPr>
        <p:spPr>
          <a:xfrm>
            <a:off x="640080" y="4617720"/>
            <a:ext cx="3444240" cy="178308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2" name="Shape 30"/>
          <p:cNvSpPr/>
          <p:nvPr/>
        </p:nvSpPr>
        <p:spPr>
          <a:xfrm>
            <a:off x="822960" y="4800600"/>
            <a:ext cx="384048" cy="384048"/>
          </a:xfrm>
          <a:prstGeom prst="roundRect">
            <a:avLst>
              <a:gd name="adj" fmla="val 2381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3" name="Text 31"/>
          <p:cNvSpPr/>
          <p:nvPr/>
        </p:nvSpPr>
        <p:spPr>
          <a:xfrm>
            <a:off x="822960" y="48006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822960" y="5276088"/>
            <a:ext cx="307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Periodic Audit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822960" y="5605272"/>
            <a:ext cx="3078480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compliance audit; significant observations reported to the Board (Rule 13(2)).</a:t>
            </a:r>
            <a:endParaRPr lang="en-US" sz="1400" dirty="0"/>
          </a:p>
        </p:txBody>
      </p:sp>
      <p:sp>
        <p:nvSpPr>
          <p:cNvPr id="36" name="Shape 34"/>
          <p:cNvSpPr/>
          <p:nvPr/>
        </p:nvSpPr>
        <p:spPr>
          <a:xfrm>
            <a:off x="4358640" y="4617720"/>
            <a:ext cx="3444240" cy="178308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7" name="Shape 35"/>
          <p:cNvSpPr/>
          <p:nvPr/>
        </p:nvSpPr>
        <p:spPr>
          <a:xfrm>
            <a:off x="4541520" y="4800600"/>
            <a:ext cx="384048" cy="384048"/>
          </a:xfrm>
          <a:prstGeom prst="roundRect">
            <a:avLst>
              <a:gd name="adj" fmla="val 2381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8" name="Text 36"/>
          <p:cNvSpPr/>
          <p:nvPr/>
        </p:nvSpPr>
        <p:spPr>
          <a:xfrm>
            <a:off x="4541520" y="48006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4541520" y="5276088"/>
            <a:ext cx="307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Algorithmic Risk Review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4541520" y="5605272"/>
            <a:ext cx="3078480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measures including algorithms for risk to Data Principal rights (Rule 13(3)).</a:t>
            </a:r>
            <a:endParaRPr lang="en-US" sz="1400" dirty="0"/>
          </a:p>
        </p:txBody>
      </p:sp>
      <p:sp>
        <p:nvSpPr>
          <p:cNvPr id="41" name="Shape 39"/>
          <p:cNvSpPr/>
          <p:nvPr/>
        </p:nvSpPr>
        <p:spPr>
          <a:xfrm>
            <a:off x="8077200" y="4617720"/>
            <a:ext cx="3444240" cy="178308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42" name="Shape 40"/>
          <p:cNvSpPr/>
          <p:nvPr/>
        </p:nvSpPr>
        <p:spPr>
          <a:xfrm>
            <a:off x="8260080" y="4800600"/>
            <a:ext cx="384048" cy="384048"/>
          </a:xfrm>
          <a:prstGeom prst="roundRect">
            <a:avLst>
              <a:gd name="adj" fmla="val 2381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43" name="Text 41"/>
          <p:cNvSpPr/>
          <p:nvPr/>
        </p:nvSpPr>
        <p:spPr>
          <a:xfrm>
            <a:off x="8260080" y="48006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100" dirty="0"/>
          </a:p>
        </p:txBody>
      </p:sp>
      <p:sp>
        <p:nvSpPr>
          <p:cNvPr id="44" name="Text 42"/>
          <p:cNvSpPr/>
          <p:nvPr/>
        </p:nvSpPr>
        <p:spPr>
          <a:xfrm>
            <a:off x="8260080" y="5276088"/>
            <a:ext cx="307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Other Prescribed Measures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8260080" y="5605272"/>
            <a:ext cx="3078480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 further measures issued by the Central Government from time to time.</a:t>
            </a:r>
            <a:endParaRPr lang="en-US" sz="14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A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2011680" y="365760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3291840" y="365760"/>
            <a:ext cx="1280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APPLICABILITY</a:t>
            </a:r>
            <a:endParaRPr lang="en-US" sz="850" dirty="0"/>
          </a:p>
        </p:txBody>
      </p:sp>
      <p:sp>
        <p:nvSpPr>
          <p:cNvPr id="5" name="Shape 3"/>
          <p:cNvSpPr/>
          <p:nvPr/>
        </p:nvSpPr>
        <p:spPr>
          <a:xfrm>
            <a:off x="4709160" y="365760"/>
            <a:ext cx="1371600" cy="310896"/>
          </a:xfrm>
          <a:prstGeom prst="roundRect">
            <a:avLst>
              <a:gd name="adj" fmla="val 17647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6" name="Text 4"/>
          <p:cNvSpPr/>
          <p:nvPr/>
        </p:nvSpPr>
        <p:spPr>
          <a:xfrm>
            <a:off x="4709160" y="36576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PROVISIONS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6217920" y="365760"/>
            <a:ext cx="1188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543800" y="365760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PENALTIES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8732520" y="365760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640080" y="804672"/>
            <a:ext cx="10881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 Data Breach (Section 2(u))</a:t>
            </a:r>
            <a:endParaRPr lang="en-US" sz="2900" dirty="0"/>
          </a:p>
        </p:txBody>
      </p:sp>
      <p:sp>
        <p:nvSpPr>
          <p:cNvPr id="11" name="Text 9"/>
          <p:cNvSpPr/>
          <p:nvPr/>
        </p:nvSpPr>
        <p:spPr>
          <a:xfrm>
            <a:off x="640080" y="1335024"/>
            <a:ext cx="10881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malicious AND accidental events count — there is no intent requirement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640080" y="6528816"/>
            <a:ext cx="10241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Animesh Modi   |   DPDP Act, 2023 — Introduction &amp; Professional Opportunities for CA   |   Rajkot Branch of WIRC of ICAI</a:t>
            </a:r>
            <a:endParaRPr lang="en-US" sz="870" dirty="0"/>
          </a:p>
        </p:txBody>
      </p:sp>
      <p:sp>
        <p:nvSpPr>
          <p:cNvPr id="13" name="Text 11"/>
          <p:cNvSpPr/>
          <p:nvPr/>
        </p:nvSpPr>
        <p:spPr>
          <a:xfrm>
            <a:off x="11201400" y="6528816"/>
            <a:ext cx="594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870" dirty="0"/>
          </a:p>
        </p:txBody>
      </p:sp>
      <p:sp>
        <p:nvSpPr>
          <p:cNvPr id="14" name="Shape 12"/>
          <p:cNvSpPr/>
          <p:nvPr/>
        </p:nvSpPr>
        <p:spPr>
          <a:xfrm>
            <a:off x="640080" y="1965960"/>
            <a:ext cx="5257800" cy="3840480"/>
          </a:xfrm>
          <a:prstGeom prst="roundRect">
            <a:avLst>
              <a:gd name="adj" fmla="val 2143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5" name="Text 13"/>
          <p:cNvSpPr/>
          <p:nvPr/>
        </p:nvSpPr>
        <p:spPr>
          <a:xfrm>
            <a:off x="859536" y="2148840"/>
            <a:ext cx="48188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QUALIFIES AS A BREACH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59536" y="2542032"/>
            <a:ext cx="4818888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30000"/>
              </a:lnSpc>
              <a:buSzPct val="100000"/>
              <a:buChar char="•"/>
            </a:pPr>
            <a:r>
              <a:rPr lang="en-US" sz="16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 unauthorised processing of personal data, OR</a:t>
            </a:r>
            <a:endParaRPr lang="en-US" sz="1600" dirty="0"/>
          </a:p>
          <a:p>
            <a:pPr marL="342900" indent="-342900">
              <a:lnSpc>
                <a:spcPct val="130000"/>
              </a:lnSpc>
              <a:buSzPct val="100000"/>
              <a:buChar char="•"/>
            </a:pPr>
            <a:r>
              <a:rPr lang="en-US" sz="16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Accidental disclosure, acquisition, sharing, use, alteration or destruction of personal data, OR</a:t>
            </a:r>
            <a:endParaRPr lang="en-US" sz="1600" dirty="0"/>
          </a:p>
          <a:p>
            <a:pPr marL="342900" indent="-342900">
              <a:lnSpc>
                <a:spcPct val="130000"/>
              </a:lnSpc>
              <a:buSzPct val="100000"/>
              <a:buChar char="•"/>
            </a:pPr>
            <a:r>
              <a:rPr lang="en-US" sz="16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Loss of access to personal data,
…that compromises the confidentiality, integrity or availability of personal data.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6263640" y="1965960"/>
            <a:ext cx="5257800" cy="1188720"/>
          </a:xfrm>
          <a:prstGeom prst="roundRect">
            <a:avLst>
              <a:gd name="adj" fmla="val 6154"/>
            </a:avLst>
          </a:prstGeom>
          <a:solidFill>
            <a:srgbClr val="E9EFE9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8" name="Text 16"/>
          <p:cNvSpPr/>
          <p:nvPr/>
        </p:nvSpPr>
        <p:spPr>
          <a:xfrm>
            <a:off x="6483096" y="2093976"/>
            <a:ext cx="48188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100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CONFIDENTIALITY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6483096" y="2423160"/>
            <a:ext cx="481888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accessed by unauthorised parties — leaks, theft, eavesdropping.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6263640" y="3319272"/>
            <a:ext cx="5257800" cy="1188720"/>
          </a:xfrm>
          <a:prstGeom prst="roundRect">
            <a:avLst>
              <a:gd name="adj" fmla="val 6154"/>
            </a:avLst>
          </a:prstGeom>
          <a:solidFill>
            <a:srgbClr val="E9EFE9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1" name="Text 19"/>
          <p:cNvSpPr/>
          <p:nvPr/>
        </p:nvSpPr>
        <p:spPr>
          <a:xfrm>
            <a:off x="6483096" y="3447288"/>
            <a:ext cx="48188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100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INTEGRITY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6483096" y="3776472"/>
            <a:ext cx="481888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altered, corrupted or tampered with — accuracy lost.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6263640" y="4672584"/>
            <a:ext cx="5257800" cy="1188720"/>
          </a:xfrm>
          <a:prstGeom prst="roundRect">
            <a:avLst>
              <a:gd name="adj" fmla="val 6154"/>
            </a:avLst>
          </a:prstGeom>
          <a:solidFill>
            <a:srgbClr val="E9EFE9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4" name="Text 22"/>
          <p:cNvSpPr/>
          <p:nvPr/>
        </p:nvSpPr>
        <p:spPr>
          <a:xfrm>
            <a:off x="6483096" y="4800600"/>
            <a:ext cx="48188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100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AVAILABILITY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6483096" y="5129784"/>
            <a:ext cx="481888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destroyed, locked (ransomware) or inaccessible when required.</a:t>
            </a:r>
            <a:endParaRPr lang="en-US" sz="16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A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2011680" y="365760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3291840" y="365760"/>
            <a:ext cx="1280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APPLICABILITY</a:t>
            </a:r>
            <a:endParaRPr lang="en-US" sz="850" dirty="0"/>
          </a:p>
        </p:txBody>
      </p:sp>
      <p:sp>
        <p:nvSpPr>
          <p:cNvPr id="5" name="Shape 3"/>
          <p:cNvSpPr/>
          <p:nvPr/>
        </p:nvSpPr>
        <p:spPr>
          <a:xfrm>
            <a:off x="4709160" y="365760"/>
            <a:ext cx="1371600" cy="310896"/>
          </a:xfrm>
          <a:prstGeom prst="roundRect">
            <a:avLst>
              <a:gd name="adj" fmla="val 17647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6" name="Text 4"/>
          <p:cNvSpPr/>
          <p:nvPr/>
        </p:nvSpPr>
        <p:spPr>
          <a:xfrm>
            <a:off x="4709160" y="36576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PROVISIONS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6217920" y="365760"/>
            <a:ext cx="1188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543800" y="365760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PENALTIES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8732520" y="365760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640080" y="804672"/>
            <a:ext cx="10881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Consent Manager (Section 2(g))</a:t>
            </a:r>
            <a:endParaRPr lang="en-US" sz="2900" dirty="0"/>
          </a:p>
        </p:txBody>
      </p:sp>
      <p:sp>
        <p:nvSpPr>
          <p:cNvPr id="11" name="Text 9"/>
          <p:cNvSpPr/>
          <p:nvPr/>
        </p:nvSpPr>
        <p:spPr>
          <a:xfrm>
            <a:off x="640080" y="1335024"/>
            <a:ext cx="10881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registered intermediary giving Data Principals a single point of consent control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640080" y="6528816"/>
            <a:ext cx="10241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Animesh Modi   |   DPDP Act, 2023 — Introduction &amp; Professional Opportunities for CA   |   Rajkot Branch of WIRC of ICAI</a:t>
            </a:r>
            <a:endParaRPr lang="en-US" sz="870" dirty="0"/>
          </a:p>
        </p:txBody>
      </p:sp>
      <p:sp>
        <p:nvSpPr>
          <p:cNvPr id="13" name="Text 11"/>
          <p:cNvSpPr/>
          <p:nvPr/>
        </p:nvSpPr>
        <p:spPr>
          <a:xfrm>
            <a:off x="11201400" y="6528816"/>
            <a:ext cx="594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endParaRPr lang="en-US" sz="870" dirty="0"/>
          </a:p>
        </p:txBody>
      </p:sp>
      <p:sp>
        <p:nvSpPr>
          <p:cNvPr id="14" name="Shape 12"/>
          <p:cNvSpPr/>
          <p:nvPr/>
        </p:nvSpPr>
        <p:spPr>
          <a:xfrm>
            <a:off x="640080" y="1901952"/>
            <a:ext cx="10881360" cy="566928"/>
          </a:xfrm>
          <a:prstGeom prst="roundRect">
            <a:avLst>
              <a:gd name="adj" fmla="val 12903"/>
            </a:avLst>
          </a:prstGeom>
          <a:solidFill>
            <a:srgbClr val="E9EFE9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5" name="Text 13"/>
          <p:cNvSpPr/>
          <p:nvPr/>
        </p:nvSpPr>
        <p:spPr>
          <a:xfrm>
            <a:off x="822960" y="1901952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person registered with the Data Protection Board who acts as a single point of contact for a Data Principal to give, manage, review and withdraw her consent — through an accessible, transparent and interoperable platform.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40080" y="26517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100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FUNCTIONS A CONSENT MANAGER ENABLES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640080" y="3108960"/>
            <a:ext cx="2514600" cy="1600200"/>
          </a:xfrm>
          <a:prstGeom prst="roundRect">
            <a:avLst>
              <a:gd name="adj" fmla="val 5143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8" name="Shape 16"/>
          <p:cNvSpPr/>
          <p:nvPr/>
        </p:nvSpPr>
        <p:spPr>
          <a:xfrm>
            <a:off x="822960" y="3291840"/>
            <a:ext cx="457200" cy="457200"/>
          </a:xfrm>
          <a:prstGeom prst="roundRect">
            <a:avLst>
              <a:gd name="adj" fmla="val 2000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9" name="Text 17"/>
          <p:cNvSpPr/>
          <p:nvPr/>
        </p:nvSpPr>
        <p:spPr>
          <a:xfrm>
            <a:off x="822960" y="32918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822960" y="3840480"/>
            <a:ext cx="21488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</a:t>
            </a:r>
            <a:endParaRPr lang="en-US" sz="1450" dirty="0"/>
          </a:p>
        </p:txBody>
      </p:sp>
      <p:sp>
        <p:nvSpPr>
          <p:cNvPr id="21" name="Text 19"/>
          <p:cNvSpPr/>
          <p:nvPr/>
        </p:nvSpPr>
        <p:spPr>
          <a:xfrm>
            <a:off x="822960" y="4169664"/>
            <a:ext cx="2148840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 consent for specific purposes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3429000" y="3108960"/>
            <a:ext cx="2514600" cy="1600200"/>
          </a:xfrm>
          <a:prstGeom prst="roundRect">
            <a:avLst>
              <a:gd name="adj" fmla="val 5143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3" name="Shape 21"/>
          <p:cNvSpPr/>
          <p:nvPr/>
        </p:nvSpPr>
        <p:spPr>
          <a:xfrm>
            <a:off x="3611880" y="3291840"/>
            <a:ext cx="457200" cy="457200"/>
          </a:xfrm>
          <a:prstGeom prst="roundRect">
            <a:avLst>
              <a:gd name="adj" fmla="val 2000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4" name="Text 22"/>
          <p:cNvSpPr/>
          <p:nvPr/>
        </p:nvSpPr>
        <p:spPr>
          <a:xfrm>
            <a:off x="3611880" y="32918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3611880" y="3840480"/>
            <a:ext cx="21488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</a:t>
            </a:r>
            <a:endParaRPr lang="en-US" sz="1450" dirty="0"/>
          </a:p>
        </p:txBody>
      </p:sp>
      <p:sp>
        <p:nvSpPr>
          <p:cNvPr id="26" name="Text 24"/>
          <p:cNvSpPr/>
          <p:nvPr/>
        </p:nvSpPr>
        <p:spPr>
          <a:xfrm>
            <a:off x="3611880" y="4169664"/>
            <a:ext cx="2148840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View and control active consents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6217920" y="3108960"/>
            <a:ext cx="2514600" cy="1600200"/>
          </a:xfrm>
          <a:prstGeom prst="roundRect">
            <a:avLst>
              <a:gd name="adj" fmla="val 5143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8" name="Shape 26"/>
          <p:cNvSpPr/>
          <p:nvPr/>
        </p:nvSpPr>
        <p:spPr>
          <a:xfrm>
            <a:off x="6400800" y="3291840"/>
            <a:ext cx="457200" cy="457200"/>
          </a:xfrm>
          <a:prstGeom prst="roundRect">
            <a:avLst>
              <a:gd name="adj" fmla="val 2000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9" name="Text 27"/>
          <p:cNvSpPr/>
          <p:nvPr/>
        </p:nvSpPr>
        <p:spPr>
          <a:xfrm>
            <a:off x="6400800" y="32918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6400800" y="3840480"/>
            <a:ext cx="21488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</a:t>
            </a:r>
            <a:endParaRPr lang="en-US" sz="1450" dirty="0"/>
          </a:p>
        </p:txBody>
      </p:sp>
      <p:sp>
        <p:nvSpPr>
          <p:cNvPr id="31" name="Text 29"/>
          <p:cNvSpPr/>
          <p:nvPr/>
        </p:nvSpPr>
        <p:spPr>
          <a:xfrm>
            <a:off x="6400800" y="4169664"/>
            <a:ext cx="2148840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 which Fiduciaries hold consents</a:t>
            </a:r>
            <a:endParaRPr lang="en-US" sz="1400" dirty="0"/>
          </a:p>
        </p:txBody>
      </p:sp>
      <p:sp>
        <p:nvSpPr>
          <p:cNvPr id="32" name="Shape 30"/>
          <p:cNvSpPr/>
          <p:nvPr/>
        </p:nvSpPr>
        <p:spPr>
          <a:xfrm>
            <a:off x="9006840" y="3108960"/>
            <a:ext cx="2514600" cy="1600200"/>
          </a:xfrm>
          <a:prstGeom prst="roundRect">
            <a:avLst>
              <a:gd name="adj" fmla="val 5143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3" name="Shape 31"/>
          <p:cNvSpPr/>
          <p:nvPr/>
        </p:nvSpPr>
        <p:spPr>
          <a:xfrm>
            <a:off x="9189720" y="3291840"/>
            <a:ext cx="457200" cy="457200"/>
          </a:xfrm>
          <a:prstGeom prst="roundRect">
            <a:avLst>
              <a:gd name="adj" fmla="val 2000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4" name="Text 32"/>
          <p:cNvSpPr/>
          <p:nvPr/>
        </p:nvSpPr>
        <p:spPr>
          <a:xfrm>
            <a:off x="9189720" y="32918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9189720" y="3840480"/>
            <a:ext cx="21488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WITHDRAW</a:t>
            </a:r>
            <a:endParaRPr lang="en-US" sz="1450" dirty="0"/>
          </a:p>
        </p:txBody>
      </p:sp>
      <p:sp>
        <p:nvSpPr>
          <p:cNvPr id="36" name="Text 34"/>
          <p:cNvSpPr/>
          <p:nvPr/>
        </p:nvSpPr>
        <p:spPr>
          <a:xfrm>
            <a:off x="9189720" y="4169664"/>
            <a:ext cx="2148840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Revoke as easily as it was given</a:t>
            </a:r>
            <a:endParaRPr lang="en-US" sz="14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A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2011680" y="365760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3291840" y="365760"/>
            <a:ext cx="1280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APPLICABILITY</a:t>
            </a:r>
            <a:endParaRPr lang="en-US" sz="850" dirty="0"/>
          </a:p>
        </p:txBody>
      </p:sp>
      <p:sp>
        <p:nvSpPr>
          <p:cNvPr id="5" name="Shape 3"/>
          <p:cNvSpPr/>
          <p:nvPr/>
        </p:nvSpPr>
        <p:spPr>
          <a:xfrm>
            <a:off x="4709160" y="365760"/>
            <a:ext cx="1371600" cy="310896"/>
          </a:xfrm>
          <a:prstGeom prst="roundRect">
            <a:avLst>
              <a:gd name="adj" fmla="val 17647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6" name="Text 4"/>
          <p:cNvSpPr/>
          <p:nvPr/>
        </p:nvSpPr>
        <p:spPr>
          <a:xfrm>
            <a:off x="4709160" y="36576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PROVISIONS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6217920" y="365760"/>
            <a:ext cx="1188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543800" y="365760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PENALTIES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8732520" y="365760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640080" y="804672"/>
            <a:ext cx="10881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Obligations of a Fiduciary (1/2)</a:t>
            </a:r>
            <a:endParaRPr lang="en-US" sz="2900" dirty="0"/>
          </a:p>
        </p:txBody>
      </p:sp>
      <p:sp>
        <p:nvSpPr>
          <p:cNvPr id="11" name="Text 9"/>
          <p:cNvSpPr/>
          <p:nvPr/>
        </p:nvSpPr>
        <p:spPr>
          <a:xfrm>
            <a:off x="640080" y="1335024"/>
            <a:ext cx="10881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8(1)–8(6) — core responsibilities of every Data Fiduciary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640080" y="6528816"/>
            <a:ext cx="10241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Animesh Modi   |   DPDP Act, 2023 — Introduction &amp; Professional Opportunities for CA   |   Rajkot Branch of WIRC of ICAI</a:t>
            </a:r>
            <a:endParaRPr lang="en-US" sz="870" dirty="0"/>
          </a:p>
        </p:txBody>
      </p:sp>
      <p:sp>
        <p:nvSpPr>
          <p:cNvPr id="13" name="Text 11"/>
          <p:cNvSpPr/>
          <p:nvPr/>
        </p:nvSpPr>
        <p:spPr>
          <a:xfrm>
            <a:off x="11201400" y="6528816"/>
            <a:ext cx="594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870" dirty="0"/>
          </a:p>
        </p:txBody>
      </p:sp>
      <p:sp>
        <p:nvSpPr>
          <p:cNvPr id="14" name="Shape 12"/>
          <p:cNvSpPr/>
          <p:nvPr/>
        </p:nvSpPr>
        <p:spPr>
          <a:xfrm>
            <a:off x="640080" y="1965960"/>
            <a:ext cx="3444240" cy="2011680"/>
          </a:xfrm>
          <a:prstGeom prst="roundRect">
            <a:avLst>
              <a:gd name="adj" fmla="val 4091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5" name="Shape 13"/>
          <p:cNvSpPr/>
          <p:nvPr/>
        </p:nvSpPr>
        <p:spPr>
          <a:xfrm>
            <a:off x="822960" y="2148840"/>
            <a:ext cx="384048" cy="384048"/>
          </a:xfrm>
          <a:prstGeom prst="roundRect">
            <a:avLst>
              <a:gd name="adj" fmla="val 2381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6" name="Text 14"/>
          <p:cNvSpPr/>
          <p:nvPr/>
        </p:nvSpPr>
        <p:spPr>
          <a:xfrm>
            <a:off x="822960" y="21488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822960" y="2624328"/>
            <a:ext cx="307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Overall Responsibility  ·  Sec 8(1)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822960" y="2953512"/>
            <a:ext cx="30784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Fiduciary is fully accountable for compliance — even if data is processed by a third party.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4358640" y="1965960"/>
            <a:ext cx="3444240" cy="2011680"/>
          </a:xfrm>
          <a:prstGeom prst="roundRect">
            <a:avLst>
              <a:gd name="adj" fmla="val 4091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0" name="Shape 18"/>
          <p:cNvSpPr/>
          <p:nvPr/>
        </p:nvSpPr>
        <p:spPr>
          <a:xfrm>
            <a:off x="4541520" y="2148840"/>
            <a:ext cx="384048" cy="384048"/>
          </a:xfrm>
          <a:prstGeom prst="roundRect">
            <a:avLst>
              <a:gd name="adj" fmla="val 2381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1" name="Text 19"/>
          <p:cNvSpPr/>
          <p:nvPr/>
        </p:nvSpPr>
        <p:spPr>
          <a:xfrm>
            <a:off x="4541520" y="21488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541520" y="2624328"/>
            <a:ext cx="307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of Data Processors  ·  Sec 8(2)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4541520" y="2953512"/>
            <a:ext cx="30784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Engage data processors only through a valid written contract.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8077200" y="1965960"/>
            <a:ext cx="3444240" cy="2011680"/>
          </a:xfrm>
          <a:prstGeom prst="roundRect">
            <a:avLst>
              <a:gd name="adj" fmla="val 4091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5" name="Shape 23"/>
          <p:cNvSpPr/>
          <p:nvPr/>
        </p:nvSpPr>
        <p:spPr>
          <a:xfrm>
            <a:off x="8260080" y="2148840"/>
            <a:ext cx="384048" cy="384048"/>
          </a:xfrm>
          <a:prstGeom prst="roundRect">
            <a:avLst>
              <a:gd name="adj" fmla="val 2381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6" name="Text 24"/>
          <p:cNvSpPr/>
          <p:nvPr/>
        </p:nvSpPr>
        <p:spPr>
          <a:xfrm>
            <a:off x="8260080" y="21488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8260080" y="2624328"/>
            <a:ext cx="307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Accuracy of Personal Data  ·  Sec 8(3)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8260080" y="2953512"/>
            <a:ext cx="30784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data is used for decisions or shared, ensure it is complete, accurate and consistent.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640080" y="4206240"/>
            <a:ext cx="3444240" cy="2011680"/>
          </a:xfrm>
          <a:prstGeom prst="roundRect">
            <a:avLst>
              <a:gd name="adj" fmla="val 4091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0" name="Shape 28"/>
          <p:cNvSpPr/>
          <p:nvPr/>
        </p:nvSpPr>
        <p:spPr>
          <a:xfrm>
            <a:off x="822960" y="4389120"/>
            <a:ext cx="384048" cy="384048"/>
          </a:xfrm>
          <a:prstGeom prst="roundRect">
            <a:avLst>
              <a:gd name="adj" fmla="val 2381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1" name="Text 29"/>
          <p:cNvSpPr/>
          <p:nvPr/>
        </p:nvSpPr>
        <p:spPr>
          <a:xfrm>
            <a:off x="822960" y="43891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822960" y="4864608"/>
            <a:ext cx="307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 Measures  ·  Sec 8(4)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822960" y="5193792"/>
            <a:ext cx="30784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Implement appropriate technical and organisational measures to comply with the Act.</a:t>
            </a:r>
            <a:endParaRPr lang="en-US" sz="1400" dirty="0"/>
          </a:p>
        </p:txBody>
      </p:sp>
      <p:sp>
        <p:nvSpPr>
          <p:cNvPr id="34" name="Shape 32"/>
          <p:cNvSpPr/>
          <p:nvPr/>
        </p:nvSpPr>
        <p:spPr>
          <a:xfrm>
            <a:off x="4358640" y="4206240"/>
            <a:ext cx="3444240" cy="2011680"/>
          </a:xfrm>
          <a:prstGeom prst="roundRect">
            <a:avLst>
              <a:gd name="adj" fmla="val 4091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5" name="Shape 33"/>
          <p:cNvSpPr/>
          <p:nvPr/>
        </p:nvSpPr>
        <p:spPr>
          <a:xfrm>
            <a:off x="4541520" y="4389120"/>
            <a:ext cx="384048" cy="384048"/>
          </a:xfrm>
          <a:prstGeom prst="roundRect">
            <a:avLst>
              <a:gd name="adj" fmla="val 2381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6" name="Text 34"/>
          <p:cNvSpPr/>
          <p:nvPr/>
        </p:nvSpPr>
        <p:spPr>
          <a:xfrm>
            <a:off x="4541520" y="43891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4541520" y="4864608"/>
            <a:ext cx="307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Security Safeguards  ·  Sec 8(5)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4541520" y="5193792"/>
            <a:ext cx="30784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 personal data with reasonable security safeguards to prevent breaches.</a:t>
            </a:r>
            <a:endParaRPr lang="en-US" sz="1400" dirty="0"/>
          </a:p>
        </p:txBody>
      </p:sp>
      <p:sp>
        <p:nvSpPr>
          <p:cNvPr id="39" name="Shape 37"/>
          <p:cNvSpPr/>
          <p:nvPr/>
        </p:nvSpPr>
        <p:spPr>
          <a:xfrm>
            <a:off x="8077200" y="4206240"/>
            <a:ext cx="3444240" cy="2011680"/>
          </a:xfrm>
          <a:prstGeom prst="roundRect">
            <a:avLst>
              <a:gd name="adj" fmla="val 4091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40" name="Shape 38"/>
          <p:cNvSpPr/>
          <p:nvPr/>
        </p:nvSpPr>
        <p:spPr>
          <a:xfrm>
            <a:off x="8260080" y="4389120"/>
            <a:ext cx="384048" cy="384048"/>
          </a:xfrm>
          <a:prstGeom prst="roundRect">
            <a:avLst>
              <a:gd name="adj" fmla="val 2381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41" name="Text 39"/>
          <p:cNvSpPr/>
          <p:nvPr/>
        </p:nvSpPr>
        <p:spPr>
          <a:xfrm>
            <a:off x="8260080" y="43891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100" dirty="0"/>
          </a:p>
        </p:txBody>
      </p:sp>
      <p:sp>
        <p:nvSpPr>
          <p:cNvPr id="42" name="Text 40"/>
          <p:cNvSpPr/>
          <p:nvPr/>
        </p:nvSpPr>
        <p:spPr>
          <a:xfrm>
            <a:off x="8260080" y="4864608"/>
            <a:ext cx="307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Breach Notification  ·  Sec 8(6)</a:t>
            </a:r>
            <a:endParaRPr lang="en-US" sz="1400" dirty="0"/>
          </a:p>
        </p:txBody>
      </p:sp>
      <p:sp>
        <p:nvSpPr>
          <p:cNvPr id="43" name="Text 41"/>
          <p:cNvSpPr/>
          <p:nvPr/>
        </p:nvSpPr>
        <p:spPr>
          <a:xfrm>
            <a:off x="8260080" y="5193792"/>
            <a:ext cx="30784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 the Data Protection Board AND every affected Data Principal on a breach.</a:t>
            </a:r>
            <a:endParaRPr lang="en-US" sz="14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A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2011680" y="365760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3291840" y="365760"/>
            <a:ext cx="1280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APPLICABILITY</a:t>
            </a:r>
            <a:endParaRPr lang="en-US" sz="850" dirty="0"/>
          </a:p>
        </p:txBody>
      </p:sp>
      <p:sp>
        <p:nvSpPr>
          <p:cNvPr id="5" name="Shape 3"/>
          <p:cNvSpPr/>
          <p:nvPr/>
        </p:nvSpPr>
        <p:spPr>
          <a:xfrm>
            <a:off x="4709160" y="365760"/>
            <a:ext cx="1371600" cy="310896"/>
          </a:xfrm>
          <a:prstGeom prst="roundRect">
            <a:avLst>
              <a:gd name="adj" fmla="val 17647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6" name="Text 4"/>
          <p:cNvSpPr/>
          <p:nvPr/>
        </p:nvSpPr>
        <p:spPr>
          <a:xfrm>
            <a:off x="4709160" y="36576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PROVISIONS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6217920" y="365760"/>
            <a:ext cx="1188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543800" y="365760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PENALTIES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8732520" y="365760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640080" y="804672"/>
            <a:ext cx="10881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Obligations of a Fiduciary (2/2)</a:t>
            </a:r>
            <a:endParaRPr lang="en-US" sz="2900" dirty="0"/>
          </a:p>
        </p:txBody>
      </p:sp>
      <p:sp>
        <p:nvSpPr>
          <p:cNvPr id="11" name="Text 9"/>
          <p:cNvSpPr/>
          <p:nvPr/>
        </p:nvSpPr>
        <p:spPr>
          <a:xfrm>
            <a:off x="640080" y="1335024"/>
            <a:ext cx="10881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8(7)–8(10) — data lifecycle and grievance duties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640080" y="6528816"/>
            <a:ext cx="10241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Animesh Modi   |   DPDP Act, 2023 — Introduction &amp; Professional Opportunities for CA   |   Rajkot Branch of WIRC of ICAI</a:t>
            </a:r>
            <a:endParaRPr lang="en-US" sz="870" dirty="0"/>
          </a:p>
        </p:txBody>
      </p:sp>
      <p:sp>
        <p:nvSpPr>
          <p:cNvPr id="13" name="Text 11"/>
          <p:cNvSpPr/>
          <p:nvPr/>
        </p:nvSpPr>
        <p:spPr>
          <a:xfrm>
            <a:off x="11201400" y="6528816"/>
            <a:ext cx="594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870" dirty="0"/>
          </a:p>
        </p:txBody>
      </p:sp>
      <p:sp>
        <p:nvSpPr>
          <p:cNvPr id="14" name="Shape 12"/>
          <p:cNvSpPr/>
          <p:nvPr/>
        </p:nvSpPr>
        <p:spPr>
          <a:xfrm>
            <a:off x="640080" y="1965960"/>
            <a:ext cx="3444240" cy="2011680"/>
          </a:xfrm>
          <a:prstGeom prst="roundRect">
            <a:avLst>
              <a:gd name="adj" fmla="val 4091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5" name="Shape 13"/>
          <p:cNvSpPr/>
          <p:nvPr/>
        </p:nvSpPr>
        <p:spPr>
          <a:xfrm>
            <a:off x="822960" y="2148840"/>
            <a:ext cx="384048" cy="384048"/>
          </a:xfrm>
          <a:prstGeom prst="roundRect">
            <a:avLst>
              <a:gd name="adj" fmla="val 2381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6" name="Text 14"/>
          <p:cNvSpPr/>
          <p:nvPr/>
        </p:nvSpPr>
        <p:spPr>
          <a:xfrm>
            <a:off x="822960" y="21488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822960" y="2624328"/>
            <a:ext cx="307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Retention &amp; Deletion  ·  Sec 8(7)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822960" y="2953512"/>
            <a:ext cx="30784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Delete personal data when no longer required for the purpose collected.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4358640" y="1965960"/>
            <a:ext cx="3444240" cy="2011680"/>
          </a:xfrm>
          <a:prstGeom prst="roundRect">
            <a:avLst>
              <a:gd name="adj" fmla="val 4091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0" name="Shape 18"/>
          <p:cNvSpPr/>
          <p:nvPr/>
        </p:nvSpPr>
        <p:spPr>
          <a:xfrm>
            <a:off x="4541520" y="2148840"/>
            <a:ext cx="384048" cy="384048"/>
          </a:xfrm>
          <a:prstGeom prst="roundRect">
            <a:avLst>
              <a:gd name="adj" fmla="val 2381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1" name="Text 19"/>
          <p:cNvSpPr/>
          <p:nvPr/>
        </p:nvSpPr>
        <p:spPr>
          <a:xfrm>
            <a:off x="4541520" y="21488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541520" y="2624328"/>
            <a:ext cx="307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Deletion by Processors  ·  Sec 8(7)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4541520" y="2953512"/>
            <a:ext cx="30784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the Fiduciary deletes, every processor holding the data must also delete it.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8077200" y="1965960"/>
            <a:ext cx="3444240" cy="2011680"/>
          </a:xfrm>
          <a:prstGeom prst="roundRect">
            <a:avLst>
              <a:gd name="adj" fmla="val 4091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5" name="Shape 23"/>
          <p:cNvSpPr/>
          <p:nvPr/>
        </p:nvSpPr>
        <p:spPr>
          <a:xfrm>
            <a:off x="8260080" y="2148840"/>
            <a:ext cx="384048" cy="384048"/>
          </a:xfrm>
          <a:prstGeom prst="roundRect">
            <a:avLst>
              <a:gd name="adj" fmla="val 2381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6" name="Text 24"/>
          <p:cNvSpPr/>
          <p:nvPr/>
        </p:nvSpPr>
        <p:spPr>
          <a:xfrm>
            <a:off x="8260080" y="21488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8260080" y="2624328"/>
            <a:ext cx="307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Inactive Data Handling  ·  Sec 8(7)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8260080" y="2953512"/>
            <a:ext cx="30784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a user is inactive for the prescribed period, treat the purpose as completed.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640080" y="4206240"/>
            <a:ext cx="3444240" cy="2011680"/>
          </a:xfrm>
          <a:prstGeom prst="roundRect">
            <a:avLst>
              <a:gd name="adj" fmla="val 4091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0" name="Shape 28"/>
          <p:cNvSpPr/>
          <p:nvPr/>
        </p:nvSpPr>
        <p:spPr>
          <a:xfrm>
            <a:off x="822960" y="4389120"/>
            <a:ext cx="384048" cy="384048"/>
          </a:xfrm>
          <a:prstGeom prst="roundRect">
            <a:avLst>
              <a:gd name="adj" fmla="val 2381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1" name="Text 29"/>
          <p:cNvSpPr/>
          <p:nvPr/>
        </p:nvSpPr>
        <p:spPr>
          <a:xfrm>
            <a:off x="822960" y="43891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822960" y="4864608"/>
            <a:ext cx="307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DPO Contact Disclosure  ·  Sec 8(9)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822960" y="5193792"/>
            <a:ext cx="30784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Publish contact details of the DPO / responsible person for queries.</a:t>
            </a:r>
            <a:endParaRPr lang="en-US" sz="1400" dirty="0"/>
          </a:p>
        </p:txBody>
      </p:sp>
      <p:sp>
        <p:nvSpPr>
          <p:cNvPr id="34" name="Shape 32"/>
          <p:cNvSpPr/>
          <p:nvPr/>
        </p:nvSpPr>
        <p:spPr>
          <a:xfrm>
            <a:off x="4358640" y="4206240"/>
            <a:ext cx="3444240" cy="2011680"/>
          </a:xfrm>
          <a:prstGeom prst="roundRect">
            <a:avLst>
              <a:gd name="adj" fmla="val 4091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5" name="Shape 33"/>
          <p:cNvSpPr/>
          <p:nvPr/>
        </p:nvSpPr>
        <p:spPr>
          <a:xfrm>
            <a:off x="4541520" y="4389120"/>
            <a:ext cx="384048" cy="384048"/>
          </a:xfrm>
          <a:prstGeom prst="roundRect">
            <a:avLst>
              <a:gd name="adj" fmla="val 2381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6" name="Text 34"/>
          <p:cNvSpPr/>
          <p:nvPr/>
        </p:nvSpPr>
        <p:spPr>
          <a:xfrm>
            <a:off x="4541520" y="43891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4541520" y="4864608"/>
            <a:ext cx="307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Grievance Redressal  ·  Sec 8(10)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4541520" y="5193792"/>
            <a:ext cx="30784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Operate an effective mechanism to handle complaints from Data Principals.</a:t>
            </a:r>
            <a:endParaRPr lang="en-US" sz="1400" dirty="0"/>
          </a:p>
        </p:txBody>
      </p:sp>
      <p:sp>
        <p:nvSpPr>
          <p:cNvPr id="39" name="Shape 37"/>
          <p:cNvSpPr/>
          <p:nvPr/>
        </p:nvSpPr>
        <p:spPr>
          <a:xfrm>
            <a:off x="8077200" y="4206240"/>
            <a:ext cx="3444240" cy="2011680"/>
          </a:xfrm>
          <a:prstGeom prst="roundRect">
            <a:avLst>
              <a:gd name="adj" fmla="val 4091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40" name="Text 38"/>
          <p:cNvSpPr/>
          <p:nvPr/>
        </p:nvSpPr>
        <p:spPr>
          <a:xfrm>
            <a:off x="8296656" y="4242816"/>
            <a:ext cx="3005328" cy="17556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110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8, ONE LINE
</a:t>
            </a:r>
            <a:r>
              <a:rPr lang="en-US" sz="1550" b="1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 accountable.</a:t>
            </a:r>
            <a:endParaRPr lang="en-US" sz="11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550" b="1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 careful.</a:t>
            </a:r>
            <a:endParaRPr lang="en-US" sz="11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550" b="1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 auditable.</a:t>
            </a:r>
            <a:endParaRPr lang="en-US" sz="1100" dirty="0"/>
          </a:p>
        </p:txBody>
      </p:sp>
      <p:sp>
        <p:nvSpPr>
          <p:cNvPr id="41" name="Shape 39"/>
          <p:cNvSpPr/>
          <p:nvPr/>
        </p:nvSpPr>
        <p:spPr>
          <a:xfrm>
            <a:off x="640080" y="5852160"/>
            <a:ext cx="10881360" cy="411480"/>
          </a:xfrm>
          <a:prstGeom prst="roundRect">
            <a:avLst>
              <a:gd name="adj" fmla="val 17778"/>
            </a:avLst>
          </a:prstGeom>
          <a:solidFill>
            <a:srgbClr val="E9EFE9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42" name="Text 40"/>
          <p:cNvSpPr/>
          <p:nvPr/>
        </p:nvSpPr>
        <p:spPr>
          <a:xfrm>
            <a:off x="932688" y="5852160"/>
            <a:ext cx="1029614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Accountability cannot be outsourced — even when processing is delegated, the Fiduciary remains liable under Section 8(1).</a:t>
            </a:r>
            <a:endParaRPr lang="en-US" sz="14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A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2011680" y="365760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3291840" y="365760"/>
            <a:ext cx="1280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APPLICABILITY</a:t>
            </a:r>
            <a:endParaRPr lang="en-US" sz="850" dirty="0"/>
          </a:p>
        </p:txBody>
      </p:sp>
      <p:sp>
        <p:nvSpPr>
          <p:cNvPr id="5" name="Shape 3"/>
          <p:cNvSpPr/>
          <p:nvPr/>
        </p:nvSpPr>
        <p:spPr>
          <a:xfrm>
            <a:off x="4709160" y="365760"/>
            <a:ext cx="1371600" cy="310896"/>
          </a:xfrm>
          <a:prstGeom prst="roundRect">
            <a:avLst>
              <a:gd name="adj" fmla="val 17647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6" name="Text 4"/>
          <p:cNvSpPr/>
          <p:nvPr/>
        </p:nvSpPr>
        <p:spPr>
          <a:xfrm>
            <a:off x="4709160" y="36576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PROVISIONS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6217920" y="365760"/>
            <a:ext cx="1188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543800" y="365760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PENALTIES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8732520" y="365760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640080" y="804672"/>
            <a:ext cx="10881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Regulatory Architecture</a:t>
            </a:r>
            <a:endParaRPr lang="en-US" sz="2900" dirty="0"/>
          </a:p>
        </p:txBody>
      </p:sp>
      <p:sp>
        <p:nvSpPr>
          <p:cNvPr id="11" name="Text 9"/>
          <p:cNvSpPr/>
          <p:nvPr/>
        </p:nvSpPr>
        <p:spPr>
          <a:xfrm>
            <a:off x="640080" y="1335024"/>
            <a:ext cx="10881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Sections 16, 17 and 18-26 — transfers, exemptions and the Data Protection Board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640080" y="6528816"/>
            <a:ext cx="10241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Animesh Modi   |   DPDP Act, 2023 — Introduction &amp; Professional Opportunities for CA   |   Rajkot Branch of WIRC of ICAI</a:t>
            </a:r>
            <a:endParaRPr lang="en-US" sz="870" dirty="0"/>
          </a:p>
        </p:txBody>
      </p:sp>
      <p:sp>
        <p:nvSpPr>
          <p:cNvPr id="13" name="Text 11"/>
          <p:cNvSpPr/>
          <p:nvPr/>
        </p:nvSpPr>
        <p:spPr>
          <a:xfrm>
            <a:off x="11201400" y="6528816"/>
            <a:ext cx="594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870" dirty="0"/>
          </a:p>
        </p:txBody>
      </p:sp>
      <p:sp>
        <p:nvSpPr>
          <p:cNvPr id="14" name="Shape 12"/>
          <p:cNvSpPr/>
          <p:nvPr/>
        </p:nvSpPr>
        <p:spPr>
          <a:xfrm>
            <a:off x="640080" y="1965960"/>
            <a:ext cx="3429000" cy="3840480"/>
          </a:xfrm>
          <a:prstGeom prst="roundRect">
            <a:avLst>
              <a:gd name="adj" fmla="val 2400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5" name="Shape 13"/>
          <p:cNvSpPr/>
          <p:nvPr/>
        </p:nvSpPr>
        <p:spPr>
          <a:xfrm>
            <a:off x="640080" y="1965960"/>
            <a:ext cx="3429000" cy="713232"/>
          </a:xfrm>
          <a:prstGeom prst="roundRect">
            <a:avLst>
              <a:gd name="adj" fmla="val 11538"/>
            </a:avLst>
          </a:prstGeom>
          <a:solidFill>
            <a:srgbClr val="3E5A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6" name="Shape 14"/>
          <p:cNvSpPr/>
          <p:nvPr/>
        </p:nvSpPr>
        <p:spPr>
          <a:xfrm>
            <a:off x="640080" y="2286000"/>
            <a:ext cx="3429000" cy="393192"/>
          </a:xfrm>
          <a:prstGeom prst="rect">
            <a:avLst/>
          </a:prstGeom>
          <a:solidFill>
            <a:srgbClr val="3E5A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7" name="Text 15"/>
          <p:cNvSpPr/>
          <p:nvPr/>
        </p:nvSpPr>
        <p:spPr>
          <a:xfrm>
            <a:off x="822960" y="1965960"/>
            <a:ext cx="30632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CROSS-BORDER TRANSFER
</a:t>
            </a:r>
            <a:endParaRPr lang="en-US" sz="14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16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841248" y="2880360"/>
            <a:ext cx="3026664" cy="2788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40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Default: transfer permitted to any country, EXCEPT those notified as RESTRICTED by Central Government.</a:t>
            </a:r>
            <a:endParaRPr lang="en-US" sz="1400" dirty="0"/>
          </a:p>
          <a:p>
            <a:pPr marL="342900" indent="-342900">
              <a:lnSpc>
                <a:spcPct val="140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Sectoral overrides (RBI / IRDAI / SEBI) prevail where they impose stricter conditions.</a:t>
            </a:r>
            <a:endParaRPr lang="en-US" sz="1400" dirty="0"/>
          </a:p>
          <a:p>
            <a:pPr marL="342900" indent="-342900">
              <a:lnSpc>
                <a:spcPct val="140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Practical impact: cloud tools, KPO and group transfers remain permitted — watch the notifications.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4251960" y="1965960"/>
            <a:ext cx="3429000" cy="3840480"/>
          </a:xfrm>
          <a:prstGeom prst="roundRect">
            <a:avLst>
              <a:gd name="adj" fmla="val 2400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0" name="Shape 18"/>
          <p:cNvSpPr/>
          <p:nvPr/>
        </p:nvSpPr>
        <p:spPr>
          <a:xfrm>
            <a:off x="4251960" y="1965960"/>
            <a:ext cx="3429000" cy="713232"/>
          </a:xfrm>
          <a:prstGeom prst="roundRect">
            <a:avLst>
              <a:gd name="adj" fmla="val 11538"/>
            </a:avLst>
          </a:prstGeom>
          <a:solidFill>
            <a:srgbClr val="3E5A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1" name="Shape 19"/>
          <p:cNvSpPr/>
          <p:nvPr/>
        </p:nvSpPr>
        <p:spPr>
          <a:xfrm>
            <a:off x="4251960" y="2286000"/>
            <a:ext cx="3429000" cy="393192"/>
          </a:xfrm>
          <a:prstGeom prst="rect">
            <a:avLst/>
          </a:prstGeom>
          <a:solidFill>
            <a:srgbClr val="3E5A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2" name="Text 20"/>
          <p:cNvSpPr/>
          <p:nvPr/>
        </p:nvSpPr>
        <p:spPr>
          <a:xfrm>
            <a:off x="4434840" y="1965960"/>
            <a:ext cx="30632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EXEMPTIONS
</a:t>
            </a:r>
            <a:endParaRPr lang="en-US" sz="14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17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4453128" y="2880360"/>
            <a:ext cx="3026664" cy="2788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40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Legal rights / claims; judicial functions; investigation of offences.</a:t>
            </a:r>
            <a:endParaRPr lang="en-US" sz="1400" dirty="0"/>
          </a:p>
          <a:p>
            <a:pPr marL="342900" indent="-342900">
              <a:lnSpc>
                <a:spcPct val="140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Foreign-contract non-resident data; court-approved schemes; tracing loan defaulters.</a:t>
            </a:r>
            <a:endParaRPr lang="en-US" sz="1400" dirty="0"/>
          </a:p>
          <a:p>
            <a:pPr marL="342900" indent="-342900">
              <a:lnSpc>
                <a:spcPct val="140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 exemption on sovereignty / security; research, archival or statistical processing.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7863840" y="1965960"/>
            <a:ext cx="3429000" cy="3840480"/>
          </a:xfrm>
          <a:prstGeom prst="roundRect">
            <a:avLst>
              <a:gd name="adj" fmla="val 2400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5" name="Shape 23"/>
          <p:cNvSpPr/>
          <p:nvPr/>
        </p:nvSpPr>
        <p:spPr>
          <a:xfrm>
            <a:off x="7863840" y="1965960"/>
            <a:ext cx="3429000" cy="713232"/>
          </a:xfrm>
          <a:prstGeom prst="roundRect">
            <a:avLst>
              <a:gd name="adj" fmla="val 11538"/>
            </a:avLst>
          </a:prstGeom>
          <a:solidFill>
            <a:srgbClr val="3E5A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6" name="Shape 24"/>
          <p:cNvSpPr/>
          <p:nvPr/>
        </p:nvSpPr>
        <p:spPr>
          <a:xfrm>
            <a:off x="7863840" y="2286000"/>
            <a:ext cx="3429000" cy="393192"/>
          </a:xfrm>
          <a:prstGeom prst="rect">
            <a:avLst/>
          </a:prstGeom>
          <a:solidFill>
            <a:srgbClr val="3E5A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7" name="Text 25"/>
          <p:cNvSpPr/>
          <p:nvPr/>
        </p:nvSpPr>
        <p:spPr>
          <a:xfrm>
            <a:off x="8046720" y="1965960"/>
            <a:ext cx="30632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PROTECTION BOARD
</a:t>
            </a:r>
            <a:endParaRPr lang="en-US" sz="14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Sections 18-26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8065008" y="2880360"/>
            <a:ext cx="3026664" cy="2788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40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Independent body — Chair and Members appointed by the Centre for 2-year term.</a:t>
            </a:r>
            <a:endParaRPr lang="en-US" sz="1400" dirty="0"/>
          </a:p>
          <a:p>
            <a:pPr marL="342900" indent="-342900">
              <a:lnSpc>
                <a:spcPct val="140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Powers: summon, examine on oath, inspect, direct remedial steps, impose penalties.</a:t>
            </a:r>
            <a:endParaRPr lang="en-US" sz="1400" dirty="0"/>
          </a:p>
          <a:p>
            <a:pPr marL="342900" indent="-342900">
              <a:lnSpc>
                <a:spcPct val="140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Digital-by-design. Appeals to TDSAT in 60 days; further appeal to Supreme Court.</a:t>
            </a:r>
            <a:endParaRPr lang="en-US" sz="14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A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2011680" y="365760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3291840" y="365760"/>
            <a:ext cx="1280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APPLICABILITY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4709160" y="36576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PROVISIONS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6217920" y="365760"/>
            <a:ext cx="1188720" cy="310896"/>
          </a:xfrm>
          <a:prstGeom prst="roundRect">
            <a:avLst>
              <a:gd name="adj" fmla="val 17647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7" name="Text 5"/>
          <p:cNvSpPr/>
          <p:nvPr/>
        </p:nvSpPr>
        <p:spPr>
          <a:xfrm>
            <a:off x="6217920" y="365760"/>
            <a:ext cx="1188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543800" y="365760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PENALTIES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8732520" y="365760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412480" y="0"/>
            <a:ext cx="3779215" cy="6858000"/>
          </a:xfrm>
          <a:prstGeom prst="rect">
            <a:avLst/>
          </a:prstGeom>
          <a:solidFill>
            <a:srgbClr val="3E5A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1" name="Shape 9"/>
          <p:cNvSpPr/>
          <p:nvPr/>
        </p:nvSpPr>
        <p:spPr>
          <a:xfrm>
            <a:off x="7909560" y="5074920"/>
            <a:ext cx="1005840" cy="1005840"/>
          </a:xfrm>
          <a:prstGeom prst="roundRect">
            <a:avLst>
              <a:gd name="adj" fmla="val 16364"/>
            </a:avLst>
          </a:prstGeom>
          <a:ln w="15875">
            <a:solidFill>
              <a:srgbClr val="AFC4B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2" name="Shape 10"/>
          <p:cNvSpPr/>
          <p:nvPr/>
        </p:nvSpPr>
        <p:spPr>
          <a:xfrm>
            <a:off x="8549640" y="502920"/>
            <a:ext cx="777240" cy="777240"/>
          </a:xfrm>
          <a:prstGeom prst="roundRect">
            <a:avLst>
              <a:gd name="adj" fmla="val 16471"/>
            </a:avLst>
          </a:prstGeom>
          <a:solidFill>
            <a:srgbClr val="6E8D77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3" name="Text 11"/>
          <p:cNvSpPr/>
          <p:nvPr/>
        </p:nvSpPr>
        <p:spPr>
          <a:xfrm>
            <a:off x="8412480" y="0"/>
            <a:ext cx="3779215" cy="685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3000" b="1" dirty="0">
                <a:solidFill>
                  <a:srgbClr val="5373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23000" dirty="0"/>
          </a:p>
        </p:txBody>
      </p:sp>
      <p:sp>
        <p:nvSpPr>
          <p:cNvPr id="14" name="Text 12"/>
          <p:cNvSpPr/>
          <p:nvPr/>
        </p:nvSpPr>
        <p:spPr>
          <a:xfrm>
            <a:off x="822960" y="246888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5F7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05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777240" y="2907792"/>
            <a:ext cx="71323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0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5000" dirty="0"/>
          </a:p>
        </p:txBody>
      </p:sp>
      <p:sp>
        <p:nvSpPr>
          <p:cNvPr id="16" name="Shape 14"/>
          <p:cNvSpPr/>
          <p:nvPr/>
        </p:nvSpPr>
        <p:spPr>
          <a:xfrm>
            <a:off x="822960" y="4160520"/>
            <a:ext cx="457200" cy="54864"/>
          </a:xfrm>
          <a:prstGeom prst="roundRect">
            <a:avLst/>
          </a:prstGeom>
          <a:solidFill>
            <a:srgbClr val="5F7F63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7" name="Text 15"/>
          <p:cNvSpPr/>
          <p:nvPr/>
        </p:nvSpPr>
        <p:spPr>
          <a:xfrm>
            <a:off x="822960" y="4343400"/>
            <a:ext cx="6126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300" i="1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Operationalising the Act through the DPDP Rules, 2025.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40080" y="6528816"/>
            <a:ext cx="10241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Animesh Modi   |   DPDP Act, 2023 — Introduction &amp; Professional Opportunities for CA   |   Rajkot Branch of WIRC of ICAI</a:t>
            </a:r>
            <a:endParaRPr lang="en-US" sz="870" dirty="0"/>
          </a:p>
        </p:txBody>
      </p:sp>
      <p:sp>
        <p:nvSpPr>
          <p:cNvPr id="19" name="Text 17"/>
          <p:cNvSpPr/>
          <p:nvPr/>
        </p:nvSpPr>
        <p:spPr>
          <a:xfrm>
            <a:off x="11201400" y="6528816"/>
            <a:ext cx="594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lang="en-US" sz="87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365760"/>
            <a:ext cx="1234440" cy="310896"/>
          </a:xfrm>
          <a:prstGeom prst="roundRect">
            <a:avLst>
              <a:gd name="adj" fmla="val 17647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" name="Text 1"/>
          <p:cNvSpPr/>
          <p:nvPr/>
        </p:nvSpPr>
        <p:spPr>
          <a:xfrm>
            <a:off x="640080" y="365760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2011680" y="365760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3291840" y="365760"/>
            <a:ext cx="1280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APPLICABILITY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4709160" y="36576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PROVISIONS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6217920" y="365760"/>
            <a:ext cx="1188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543800" y="365760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PENALTIES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8732520" y="365760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412480" y="0"/>
            <a:ext cx="3779215" cy="6858000"/>
          </a:xfrm>
          <a:prstGeom prst="rect">
            <a:avLst/>
          </a:prstGeom>
          <a:solidFill>
            <a:srgbClr val="3E5A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1" name="Shape 9"/>
          <p:cNvSpPr/>
          <p:nvPr/>
        </p:nvSpPr>
        <p:spPr>
          <a:xfrm>
            <a:off x="7909560" y="5074920"/>
            <a:ext cx="1005840" cy="1005840"/>
          </a:xfrm>
          <a:prstGeom prst="roundRect">
            <a:avLst>
              <a:gd name="adj" fmla="val 16364"/>
            </a:avLst>
          </a:prstGeom>
          <a:ln w="15875">
            <a:solidFill>
              <a:srgbClr val="AFC4B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2" name="Shape 10"/>
          <p:cNvSpPr/>
          <p:nvPr/>
        </p:nvSpPr>
        <p:spPr>
          <a:xfrm>
            <a:off x="8549640" y="502920"/>
            <a:ext cx="777240" cy="777240"/>
          </a:xfrm>
          <a:prstGeom prst="roundRect">
            <a:avLst>
              <a:gd name="adj" fmla="val 16471"/>
            </a:avLst>
          </a:prstGeom>
          <a:solidFill>
            <a:srgbClr val="6E8D77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3" name="Text 11"/>
          <p:cNvSpPr/>
          <p:nvPr/>
        </p:nvSpPr>
        <p:spPr>
          <a:xfrm>
            <a:off x="8412480" y="0"/>
            <a:ext cx="3779215" cy="685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3000" b="1" dirty="0">
                <a:solidFill>
                  <a:srgbClr val="5373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3000" dirty="0"/>
          </a:p>
        </p:txBody>
      </p:sp>
      <p:sp>
        <p:nvSpPr>
          <p:cNvPr id="14" name="Text 12"/>
          <p:cNvSpPr/>
          <p:nvPr/>
        </p:nvSpPr>
        <p:spPr>
          <a:xfrm>
            <a:off x="822960" y="246888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5F7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01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777240" y="2907792"/>
            <a:ext cx="71323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0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5000" dirty="0"/>
          </a:p>
        </p:txBody>
      </p:sp>
      <p:sp>
        <p:nvSpPr>
          <p:cNvPr id="16" name="Shape 14"/>
          <p:cNvSpPr/>
          <p:nvPr/>
        </p:nvSpPr>
        <p:spPr>
          <a:xfrm>
            <a:off x="822960" y="4160520"/>
            <a:ext cx="457200" cy="54864"/>
          </a:xfrm>
          <a:prstGeom prst="roundRect">
            <a:avLst/>
          </a:prstGeom>
          <a:solidFill>
            <a:srgbClr val="5F7F63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7" name="Text 15"/>
          <p:cNvSpPr/>
          <p:nvPr/>
        </p:nvSpPr>
        <p:spPr>
          <a:xfrm>
            <a:off x="822960" y="4343400"/>
            <a:ext cx="6126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300" i="1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the law, its purpose, and its place in India's privacy journey.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40080" y="6528816"/>
            <a:ext cx="10241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Animesh Modi   |   DPDP Act, 2023 — Introduction &amp; Professional Opportunities for CA   |   Rajkot Branch of WIRC of ICAI</a:t>
            </a:r>
            <a:endParaRPr lang="en-US" sz="870" dirty="0"/>
          </a:p>
        </p:txBody>
      </p:sp>
      <p:sp>
        <p:nvSpPr>
          <p:cNvPr id="19" name="Text 17"/>
          <p:cNvSpPr/>
          <p:nvPr/>
        </p:nvSpPr>
        <p:spPr>
          <a:xfrm>
            <a:off x="11201400" y="6528816"/>
            <a:ext cx="594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87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A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2011680" y="365760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3291840" y="365760"/>
            <a:ext cx="1280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APPLICABILITY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4709160" y="36576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PROVISIONS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6217920" y="365760"/>
            <a:ext cx="1188720" cy="310896"/>
          </a:xfrm>
          <a:prstGeom prst="roundRect">
            <a:avLst>
              <a:gd name="adj" fmla="val 17647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7" name="Text 5"/>
          <p:cNvSpPr/>
          <p:nvPr/>
        </p:nvSpPr>
        <p:spPr>
          <a:xfrm>
            <a:off x="6217920" y="365760"/>
            <a:ext cx="1188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543800" y="365760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PENALTIES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8732520" y="365760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640080" y="804672"/>
            <a:ext cx="10881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DPDP Rules, 2025 — Staged Commencement</a:t>
            </a:r>
            <a:endParaRPr lang="en-US" sz="2900" dirty="0"/>
          </a:p>
        </p:txBody>
      </p:sp>
      <p:sp>
        <p:nvSpPr>
          <p:cNvPr id="11" name="Text 9"/>
          <p:cNvSpPr/>
          <p:nvPr/>
        </p:nvSpPr>
        <p:spPr>
          <a:xfrm>
            <a:off x="640080" y="1335024"/>
            <a:ext cx="10881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Notified by MeitY on 13 November 2025 — they tell the Fiduciary HOW to comply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640080" y="6528816"/>
            <a:ext cx="10241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Animesh Modi   |   DPDP Act, 2023 — Introduction &amp; Professional Opportunities for CA   |   Rajkot Branch of WIRC of ICAI</a:t>
            </a:r>
            <a:endParaRPr lang="en-US" sz="870" dirty="0"/>
          </a:p>
        </p:txBody>
      </p:sp>
      <p:sp>
        <p:nvSpPr>
          <p:cNvPr id="13" name="Text 11"/>
          <p:cNvSpPr/>
          <p:nvPr/>
        </p:nvSpPr>
        <p:spPr>
          <a:xfrm>
            <a:off x="11201400" y="6528816"/>
            <a:ext cx="594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870" dirty="0"/>
          </a:p>
        </p:txBody>
      </p:sp>
      <p:sp>
        <p:nvSpPr>
          <p:cNvPr id="14" name="Text 12"/>
          <p:cNvSpPr/>
          <p:nvPr/>
        </p:nvSpPr>
        <p:spPr>
          <a:xfrm>
            <a:off x="640080" y="1901952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RULES YOU MUST KNOW</a:t>
            </a:r>
            <a:endParaRPr lang="en-US" sz="1150" dirty="0"/>
          </a:p>
        </p:txBody>
      </p:sp>
      <p:graphicFrame>
        <p:nvGraphicFramePr>
          <p:cNvPr id="3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2212848"/>
          <a:ext cx="6858000" cy="4224528"/>
        </p:xfrm>
        <a:graphic>
          <a:graphicData uri="http://schemas.openxmlformats.org/drawingml/2006/table">
            <a:tbl>
              <a:tblPr/>
              <a:tblGrid>
                <a:gridCol w="822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404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Rule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5A4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Subject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5A4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Why it matters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5A4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60" dirty="0">
                          <a:solidFill>
                            <a:srgbClr val="23282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Rule 3</a:t>
                      </a:r>
                      <a:endParaRPr lang="en-US" sz="9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60" dirty="0">
                          <a:solidFill>
                            <a:srgbClr val="23282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Form &amp; content of Notice</a:t>
                      </a:r>
                      <a:endParaRPr lang="en-US" sz="9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60" dirty="0">
                          <a:solidFill>
                            <a:srgbClr val="23282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Itemised data, purposes, links to rights/complaint</a:t>
                      </a:r>
                      <a:endParaRPr lang="en-US" sz="9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60" dirty="0">
                          <a:solidFill>
                            <a:srgbClr val="23282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Rule 4</a:t>
                      </a:r>
                      <a:endParaRPr lang="en-US" sz="9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F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60" dirty="0">
                          <a:solidFill>
                            <a:srgbClr val="23282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Consent Manager registration &amp; obligations</a:t>
                      </a:r>
                      <a:endParaRPr lang="en-US" sz="9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F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60" dirty="0">
                          <a:solidFill>
                            <a:srgbClr val="23282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Schedule, Part A conditions</a:t>
                      </a:r>
                      <a:endParaRPr lang="en-US" sz="9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60" dirty="0">
                          <a:solidFill>
                            <a:srgbClr val="23282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Rule 5</a:t>
                      </a:r>
                      <a:endParaRPr lang="en-US" sz="9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60" dirty="0">
                          <a:solidFill>
                            <a:srgbClr val="23282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Processing by State / its instrumentalities</a:t>
                      </a:r>
                      <a:endParaRPr lang="en-US" sz="9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60" dirty="0">
                          <a:solidFill>
                            <a:srgbClr val="23282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Second Schedule standards</a:t>
                      </a:r>
                      <a:endParaRPr lang="en-US" sz="9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60" dirty="0">
                          <a:solidFill>
                            <a:srgbClr val="23282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Rule 6</a:t>
                      </a:r>
                      <a:endParaRPr lang="en-US" sz="9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F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60" dirty="0">
                          <a:solidFill>
                            <a:srgbClr val="23282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Reasonable Security Safeguards</a:t>
                      </a:r>
                      <a:endParaRPr lang="en-US" sz="9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F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60" dirty="0">
                          <a:solidFill>
                            <a:srgbClr val="23282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Encryption, masking, logs, IR plan</a:t>
                      </a:r>
                      <a:endParaRPr lang="en-US" sz="9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60" dirty="0">
                          <a:solidFill>
                            <a:srgbClr val="23282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Rule 7</a:t>
                      </a:r>
                      <a:endParaRPr lang="en-US" sz="9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60" dirty="0">
                          <a:solidFill>
                            <a:srgbClr val="23282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Breach intimation — Board (72 hrs) &amp; Principal</a:t>
                      </a:r>
                      <a:endParaRPr lang="en-US" sz="9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60" dirty="0">
                          <a:solidFill>
                            <a:srgbClr val="23282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Two-stage notification template</a:t>
                      </a:r>
                      <a:endParaRPr lang="en-US" sz="9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60" dirty="0">
                          <a:solidFill>
                            <a:srgbClr val="23282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Rule 8</a:t>
                      </a:r>
                      <a:endParaRPr lang="en-US" sz="9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F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60" dirty="0">
                          <a:solidFill>
                            <a:srgbClr val="23282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Retention — 3 yr inactivity, 48-hr pre-erasure</a:t>
                      </a:r>
                      <a:endParaRPr lang="en-US" sz="9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F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60" dirty="0">
                          <a:solidFill>
                            <a:srgbClr val="23282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1-yr minimum log retention</a:t>
                      </a:r>
                      <a:endParaRPr lang="en-US" sz="9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60" dirty="0">
                          <a:solidFill>
                            <a:srgbClr val="23282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Rule 10</a:t>
                      </a:r>
                      <a:endParaRPr lang="en-US" sz="9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60" dirty="0">
                          <a:solidFill>
                            <a:srgbClr val="23282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Verifiable parental consent</a:t>
                      </a:r>
                      <a:endParaRPr lang="en-US" sz="9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60" dirty="0">
                          <a:solidFill>
                            <a:srgbClr val="23282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Identity check via virtual token / DigiLocker</a:t>
                      </a:r>
                      <a:endParaRPr lang="en-US" sz="9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60" dirty="0">
                          <a:solidFill>
                            <a:srgbClr val="23282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Rule 13</a:t>
                      </a:r>
                      <a:endParaRPr lang="en-US" sz="9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F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60" dirty="0">
                          <a:solidFill>
                            <a:srgbClr val="23282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Annual DPIA + Audit; Board reporting</a:t>
                      </a:r>
                      <a:endParaRPr lang="en-US" sz="9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F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60" dirty="0">
                          <a:solidFill>
                            <a:srgbClr val="23282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SDF obligation; reportable observations</a:t>
                      </a:r>
                      <a:endParaRPr lang="en-US" sz="9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60" dirty="0">
                          <a:solidFill>
                            <a:srgbClr val="23282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Rule 14</a:t>
                      </a:r>
                      <a:endParaRPr lang="en-US" sz="9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60" dirty="0">
                          <a:solidFill>
                            <a:srgbClr val="23282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Rights mechanisms; 90-day grievance response</a:t>
                      </a:r>
                      <a:endParaRPr lang="en-US" sz="9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60" dirty="0">
                          <a:solidFill>
                            <a:srgbClr val="23282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Prominent publication + nomination process</a:t>
                      </a:r>
                      <a:endParaRPr lang="en-US" sz="9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60" dirty="0">
                          <a:solidFill>
                            <a:srgbClr val="23282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Rule 15</a:t>
                      </a:r>
                      <a:endParaRPr lang="en-US" sz="9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F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60" dirty="0">
                          <a:solidFill>
                            <a:srgbClr val="23282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Cross-border transfers</a:t>
                      </a:r>
                      <a:endParaRPr lang="en-US" sz="9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F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60" dirty="0">
                          <a:solidFill>
                            <a:srgbClr val="23282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Currently no restrictions; watch notifications</a:t>
                      </a:r>
                      <a:endParaRPr lang="en-US" sz="96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16" name="Text 13"/>
          <p:cNvSpPr/>
          <p:nvPr/>
        </p:nvSpPr>
        <p:spPr>
          <a:xfrm>
            <a:off x="7818120" y="1901952"/>
            <a:ext cx="3703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STAGED COMMENCEMENT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7818120" y="2212848"/>
            <a:ext cx="370332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8" name="Text 15"/>
          <p:cNvSpPr/>
          <p:nvPr/>
        </p:nvSpPr>
        <p:spPr>
          <a:xfrm>
            <a:off x="8028432" y="2340864"/>
            <a:ext cx="3291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5F7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0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8028432" y="2688336"/>
            <a:ext cx="3291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Rules 1, 2, 17 to 21 in force from date of publication.</a:t>
            </a:r>
            <a:endParaRPr lang="en-US" sz="1400" dirty="0"/>
          </a:p>
        </p:txBody>
      </p:sp>
      <p:sp>
        <p:nvSpPr>
          <p:cNvPr id="20" name="Shape 17"/>
          <p:cNvSpPr/>
          <p:nvPr/>
        </p:nvSpPr>
        <p:spPr>
          <a:xfrm>
            <a:off x="7818120" y="3630168"/>
            <a:ext cx="370332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1" name="Text 18"/>
          <p:cNvSpPr/>
          <p:nvPr/>
        </p:nvSpPr>
        <p:spPr>
          <a:xfrm>
            <a:off x="8028432" y="3758184"/>
            <a:ext cx="3291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5F7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+12 mo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8028432" y="4105656"/>
            <a:ext cx="3291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 4 (Consent Manager registration) in force one year after publication.</a:t>
            </a:r>
            <a:endParaRPr lang="en-US" sz="1400" dirty="0"/>
          </a:p>
        </p:txBody>
      </p:sp>
      <p:sp>
        <p:nvSpPr>
          <p:cNvPr id="23" name="Shape 20"/>
          <p:cNvSpPr/>
          <p:nvPr/>
        </p:nvSpPr>
        <p:spPr>
          <a:xfrm>
            <a:off x="7818120" y="5047488"/>
            <a:ext cx="370332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4" name="Text 21"/>
          <p:cNvSpPr/>
          <p:nvPr/>
        </p:nvSpPr>
        <p:spPr>
          <a:xfrm>
            <a:off x="8028432" y="5175504"/>
            <a:ext cx="3291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5F7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+18 mo</a:t>
            </a:r>
            <a:endParaRPr lang="en-US" sz="1600" dirty="0"/>
          </a:p>
        </p:txBody>
      </p:sp>
      <p:sp>
        <p:nvSpPr>
          <p:cNvPr id="25" name="Text 22"/>
          <p:cNvSpPr/>
          <p:nvPr/>
        </p:nvSpPr>
        <p:spPr>
          <a:xfrm>
            <a:off x="8028432" y="5522976"/>
            <a:ext cx="3291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Rules 3, 5 to 16, 22 and 23 in force eighteen months after publication.</a:t>
            </a:r>
            <a:endParaRPr lang="en-US" sz="14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A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2011680" y="365760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3291840" y="365760"/>
            <a:ext cx="1280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APPLICABILITY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4709160" y="36576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PROVISIONS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6217920" y="365760"/>
            <a:ext cx="1188720" cy="310896"/>
          </a:xfrm>
          <a:prstGeom prst="roundRect">
            <a:avLst>
              <a:gd name="adj" fmla="val 17647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7" name="Text 5"/>
          <p:cNvSpPr/>
          <p:nvPr/>
        </p:nvSpPr>
        <p:spPr>
          <a:xfrm>
            <a:off x="6217920" y="365760"/>
            <a:ext cx="1188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543800" y="365760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PENALTIES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8732520" y="365760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640080" y="804672"/>
            <a:ext cx="10881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 as a Lifecycle</a:t>
            </a:r>
            <a:endParaRPr lang="en-US" sz="2900" dirty="0"/>
          </a:p>
        </p:txBody>
      </p:sp>
      <p:sp>
        <p:nvSpPr>
          <p:cNvPr id="11" name="Text 9"/>
          <p:cNvSpPr/>
          <p:nvPr/>
        </p:nvSpPr>
        <p:spPr>
          <a:xfrm>
            <a:off x="640080" y="1335024"/>
            <a:ext cx="10881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DPDP compliance begins at collection — and ends only at secure deletion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640080" y="6528816"/>
            <a:ext cx="10241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Animesh Modi   |   DPDP Act, 2023 — Introduction &amp; Professional Opportunities for CA   |   Rajkot Branch of WIRC of ICAI</a:t>
            </a:r>
            <a:endParaRPr lang="en-US" sz="870" dirty="0"/>
          </a:p>
        </p:txBody>
      </p:sp>
      <p:sp>
        <p:nvSpPr>
          <p:cNvPr id="13" name="Text 11"/>
          <p:cNvSpPr/>
          <p:nvPr/>
        </p:nvSpPr>
        <p:spPr>
          <a:xfrm>
            <a:off x="11201400" y="6528816"/>
            <a:ext cx="594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endParaRPr lang="en-US" sz="870" dirty="0"/>
          </a:p>
        </p:txBody>
      </p:sp>
      <p:sp>
        <p:nvSpPr>
          <p:cNvPr id="14" name="Shape 12"/>
          <p:cNvSpPr/>
          <p:nvPr/>
        </p:nvSpPr>
        <p:spPr>
          <a:xfrm>
            <a:off x="1485900" y="2377440"/>
            <a:ext cx="9189720" cy="0"/>
          </a:xfrm>
          <a:prstGeom prst="line">
            <a:avLst/>
          </a:prstGeom>
          <a:noFill/>
          <a:ln w="15875">
            <a:solidFill>
              <a:srgbClr val="AFC4B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5" name="Text 13"/>
          <p:cNvSpPr/>
          <p:nvPr/>
        </p:nvSpPr>
        <p:spPr>
          <a:xfrm>
            <a:off x="640080" y="1938528"/>
            <a:ext cx="1691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Collection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1412748" y="2304288"/>
            <a:ext cx="146304" cy="146304"/>
          </a:xfrm>
          <a:prstGeom prst="ellipse">
            <a:avLst/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7" name="Text 15"/>
          <p:cNvSpPr/>
          <p:nvPr/>
        </p:nvSpPr>
        <p:spPr>
          <a:xfrm>
            <a:off x="640080" y="2523744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 5 &amp; 6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676656" y="2834640"/>
            <a:ext cx="161848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00" i="1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"Why are we collecting this data?"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676656" y="3858768"/>
            <a:ext cx="1618488" cy="777240"/>
          </a:xfrm>
          <a:prstGeom prst="roundRect">
            <a:avLst>
              <a:gd name="adj" fmla="val 8235"/>
            </a:avLst>
          </a:prstGeom>
          <a:solidFill>
            <a:srgbClr val="E9EFE9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0" name="Text 18"/>
          <p:cNvSpPr/>
          <p:nvPr/>
        </p:nvSpPr>
        <p:spPr>
          <a:xfrm>
            <a:off x="749808" y="3858768"/>
            <a:ext cx="147218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9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Lawful Notice + Consent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478024" y="1938528"/>
            <a:ext cx="1691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Storage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3250692" y="2304288"/>
            <a:ext cx="146304" cy="146304"/>
          </a:xfrm>
          <a:prstGeom prst="ellipse">
            <a:avLst/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3" name="Text 21"/>
          <p:cNvSpPr/>
          <p:nvPr/>
        </p:nvSpPr>
        <p:spPr>
          <a:xfrm>
            <a:off x="2478024" y="2523744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 8(5) / Rule 6</a:t>
            </a: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2514600" y="2834640"/>
            <a:ext cx="161848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00" i="1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"Is the data properly protected?"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2514600" y="3858768"/>
            <a:ext cx="1618488" cy="777240"/>
          </a:xfrm>
          <a:prstGeom prst="roundRect">
            <a:avLst>
              <a:gd name="adj" fmla="val 8235"/>
            </a:avLst>
          </a:prstGeom>
          <a:solidFill>
            <a:srgbClr val="E9EFE9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6" name="Text 24"/>
          <p:cNvSpPr/>
          <p:nvPr/>
        </p:nvSpPr>
        <p:spPr>
          <a:xfrm>
            <a:off x="2587752" y="3858768"/>
            <a:ext cx="147218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9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Safeguards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4315968" y="1938528"/>
            <a:ext cx="1691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Processing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5088636" y="2304288"/>
            <a:ext cx="146304" cy="146304"/>
          </a:xfrm>
          <a:prstGeom prst="ellipse">
            <a:avLst/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9" name="Text 27"/>
          <p:cNvSpPr/>
          <p:nvPr/>
        </p:nvSpPr>
        <p:spPr>
          <a:xfrm>
            <a:off x="4315968" y="2523744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 6(1) / Sec 7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4352544" y="2834640"/>
            <a:ext cx="161848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00" i="1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"Are we using data only for stated purpose?"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4352544" y="3858768"/>
            <a:ext cx="1618488" cy="777240"/>
          </a:xfrm>
          <a:prstGeom prst="roundRect">
            <a:avLst>
              <a:gd name="adj" fmla="val 8235"/>
            </a:avLst>
          </a:prstGeom>
          <a:solidFill>
            <a:srgbClr val="E9EFE9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2" name="Text 30"/>
          <p:cNvSpPr/>
          <p:nvPr/>
        </p:nvSpPr>
        <p:spPr>
          <a:xfrm>
            <a:off x="4425696" y="3858768"/>
            <a:ext cx="147218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9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Purpose Limitation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6153912" y="1938528"/>
            <a:ext cx="1691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Sharing</a:t>
            </a:r>
            <a:endParaRPr lang="en-US" sz="1150" dirty="0"/>
          </a:p>
        </p:txBody>
      </p:sp>
      <p:sp>
        <p:nvSpPr>
          <p:cNvPr id="34" name="Shape 32"/>
          <p:cNvSpPr/>
          <p:nvPr/>
        </p:nvSpPr>
        <p:spPr>
          <a:xfrm>
            <a:off x="6926580" y="2304288"/>
            <a:ext cx="146304" cy="146304"/>
          </a:xfrm>
          <a:prstGeom prst="ellipse">
            <a:avLst/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5" name="Text 33"/>
          <p:cNvSpPr/>
          <p:nvPr/>
        </p:nvSpPr>
        <p:spPr>
          <a:xfrm>
            <a:off x="6153912" y="2523744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 8(1) &amp; 8(2)</a:t>
            </a:r>
            <a:endParaRPr lang="en-US" sz="800" dirty="0"/>
          </a:p>
        </p:txBody>
      </p:sp>
      <p:sp>
        <p:nvSpPr>
          <p:cNvPr id="36" name="Text 34"/>
          <p:cNvSpPr/>
          <p:nvPr/>
        </p:nvSpPr>
        <p:spPr>
          <a:xfrm>
            <a:off x="6190488" y="2834640"/>
            <a:ext cx="161848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00" i="1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"Who else has access to this data?"</a:t>
            </a:r>
            <a:endParaRPr lang="en-US" sz="900" dirty="0"/>
          </a:p>
        </p:txBody>
      </p:sp>
      <p:sp>
        <p:nvSpPr>
          <p:cNvPr id="37" name="Shape 35"/>
          <p:cNvSpPr/>
          <p:nvPr/>
        </p:nvSpPr>
        <p:spPr>
          <a:xfrm>
            <a:off x="6190488" y="3858768"/>
            <a:ext cx="1618488" cy="777240"/>
          </a:xfrm>
          <a:prstGeom prst="roundRect">
            <a:avLst>
              <a:gd name="adj" fmla="val 8235"/>
            </a:avLst>
          </a:prstGeom>
          <a:solidFill>
            <a:srgbClr val="E9EFE9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8" name="Text 36"/>
          <p:cNvSpPr/>
          <p:nvPr/>
        </p:nvSpPr>
        <p:spPr>
          <a:xfrm>
            <a:off x="6263640" y="3858768"/>
            <a:ext cx="147218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9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Vendor Control + DPA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7991856" y="1938528"/>
            <a:ext cx="1691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Retention</a:t>
            </a:r>
            <a:endParaRPr lang="en-US" sz="1150" dirty="0"/>
          </a:p>
        </p:txBody>
      </p:sp>
      <p:sp>
        <p:nvSpPr>
          <p:cNvPr id="40" name="Shape 38"/>
          <p:cNvSpPr/>
          <p:nvPr/>
        </p:nvSpPr>
        <p:spPr>
          <a:xfrm>
            <a:off x="8764524" y="2304288"/>
            <a:ext cx="146304" cy="146304"/>
          </a:xfrm>
          <a:prstGeom prst="ellipse">
            <a:avLst/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41" name="Text 39"/>
          <p:cNvSpPr/>
          <p:nvPr/>
        </p:nvSpPr>
        <p:spPr>
          <a:xfrm>
            <a:off x="7991856" y="2523744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 8(7) / Rule 8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8028432" y="2834640"/>
            <a:ext cx="161848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00" i="1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"How long should we keep it?"</a:t>
            </a:r>
            <a:endParaRPr lang="en-US" sz="900" dirty="0"/>
          </a:p>
        </p:txBody>
      </p:sp>
      <p:sp>
        <p:nvSpPr>
          <p:cNvPr id="43" name="Shape 41"/>
          <p:cNvSpPr/>
          <p:nvPr/>
        </p:nvSpPr>
        <p:spPr>
          <a:xfrm>
            <a:off x="8028432" y="3858768"/>
            <a:ext cx="1618488" cy="777240"/>
          </a:xfrm>
          <a:prstGeom prst="roundRect">
            <a:avLst>
              <a:gd name="adj" fmla="val 8235"/>
            </a:avLst>
          </a:prstGeom>
          <a:solidFill>
            <a:srgbClr val="E9EFE9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44" name="Text 42"/>
          <p:cNvSpPr/>
          <p:nvPr/>
        </p:nvSpPr>
        <p:spPr>
          <a:xfrm>
            <a:off x="8101584" y="3858768"/>
            <a:ext cx="147218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9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Minimisation</a:t>
            </a:r>
            <a:endParaRPr lang="en-US" sz="900" dirty="0"/>
          </a:p>
        </p:txBody>
      </p:sp>
      <p:sp>
        <p:nvSpPr>
          <p:cNvPr id="45" name="Text 43"/>
          <p:cNvSpPr/>
          <p:nvPr/>
        </p:nvSpPr>
        <p:spPr>
          <a:xfrm>
            <a:off x="9829800" y="1938528"/>
            <a:ext cx="1691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Erasure</a:t>
            </a:r>
            <a:endParaRPr lang="en-US" sz="1150" dirty="0"/>
          </a:p>
        </p:txBody>
      </p:sp>
      <p:sp>
        <p:nvSpPr>
          <p:cNvPr id="46" name="Shape 44"/>
          <p:cNvSpPr/>
          <p:nvPr/>
        </p:nvSpPr>
        <p:spPr>
          <a:xfrm>
            <a:off x="10602468" y="2304288"/>
            <a:ext cx="146304" cy="146304"/>
          </a:xfrm>
          <a:prstGeom prst="ellipse">
            <a:avLst/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47" name="Text 45"/>
          <p:cNvSpPr/>
          <p:nvPr/>
        </p:nvSpPr>
        <p:spPr>
          <a:xfrm>
            <a:off x="9829800" y="2523744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 8(7) / Rule 8</a:t>
            </a:r>
            <a:endParaRPr lang="en-US" sz="800" dirty="0"/>
          </a:p>
        </p:txBody>
      </p:sp>
      <p:sp>
        <p:nvSpPr>
          <p:cNvPr id="48" name="Text 46"/>
          <p:cNvSpPr/>
          <p:nvPr/>
        </p:nvSpPr>
        <p:spPr>
          <a:xfrm>
            <a:off x="9866376" y="2834640"/>
            <a:ext cx="161848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00" i="1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"Can we delete it completely?"</a:t>
            </a:r>
            <a:endParaRPr lang="en-US" sz="900" dirty="0"/>
          </a:p>
        </p:txBody>
      </p:sp>
      <p:sp>
        <p:nvSpPr>
          <p:cNvPr id="49" name="Shape 47"/>
          <p:cNvSpPr/>
          <p:nvPr/>
        </p:nvSpPr>
        <p:spPr>
          <a:xfrm>
            <a:off x="9866376" y="3858768"/>
            <a:ext cx="1618488" cy="777240"/>
          </a:xfrm>
          <a:prstGeom prst="roundRect">
            <a:avLst>
              <a:gd name="adj" fmla="val 8235"/>
            </a:avLst>
          </a:prstGeom>
          <a:solidFill>
            <a:srgbClr val="E9EFE9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50" name="Text 48"/>
          <p:cNvSpPr/>
          <p:nvPr/>
        </p:nvSpPr>
        <p:spPr>
          <a:xfrm>
            <a:off x="9939528" y="3858768"/>
            <a:ext cx="147218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9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Secure Deletion</a:t>
            </a:r>
            <a:endParaRPr lang="en-US" sz="900" dirty="0"/>
          </a:p>
        </p:txBody>
      </p:sp>
      <p:sp>
        <p:nvSpPr>
          <p:cNvPr id="51" name="Shape 49"/>
          <p:cNvSpPr/>
          <p:nvPr/>
        </p:nvSpPr>
        <p:spPr>
          <a:xfrm>
            <a:off x="640080" y="5897880"/>
            <a:ext cx="10881360" cy="384048"/>
          </a:xfrm>
          <a:prstGeom prst="roundRect">
            <a:avLst>
              <a:gd name="adj" fmla="val 19048"/>
            </a:avLst>
          </a:prstGeom>
          <a:solidFill>
            <a:srgbClr val="E9EFE9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52" name="Text 50"/>
          <p:cNvSpPr/>
          <p:nvPr/>
        </p:nvSpPr>
        <p:spPr>
          <a:xfrm>
            <a:off x="932688" y="5897880"/>
            <a:ext cx="1029614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i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 is continuous, not event-based — obligations operate throughout the data lifecycle.</a:t>
            </a:r>
            <a:endParaRPr lang="en-US" sz="135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A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2011680" y="365760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3291840" y="365760"/>
            <a:ext cx="1280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APPLICABILITY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4709160" y="36576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PROVISIONS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6217920" y="365760"/>
            <a:ext cx="1188720" cy="310896"/>
          </a:xfrm>
          <a:prstGeom prst="roundRect">
            <a:avLst>
              <a:gd name="adj" fmla="val 17647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7" name="Text 5"/>
          <p:cNvSpPr/>
          <p:nvPr/>
        </p:nvSpPr>
        <p:spPr>
          <a:xfrm>
            <a:off x="6217920" y="365760"/>
            <a:ext cx="1188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543800" y="365760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PENALTIES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8732520" y="365760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640080" y="804672"/>
            <a:ext cx="10881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Notice &amp; Consent — Operational Checks (1/2)</a:t>
            </a:r>
            <a:endParaRPr lang="en-US" sz="2900" dirty="0"/>
          </a:p>
        </p:txBody>
      </p:sp>
      <p:sp>
        <p:nvSpPr>
          <p:cNvPr id="11" name="Text 9"/>
          <p:cNvSpPr/>
          <p:nvPr/>
        </p:nvSpPr>
        <p:spPr>
          <a:xfrm>
            <a:off x="640080" y="1335024"/>
            <a:ext cx="10881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Disclosure &amp; consent capture — what an auditor checks under Rule 3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640080" y="6528816"/>
            <a:ext cx="10241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Animesh Modi   |   DPDP Act, 2023 — Introduction &amp; Professional Opportunities for CA   |   Rajkot Branch of WIRC of ICAI</a:t>
            </a:r>
            <a:endParaRPr lang="en-US" sz="870" dirty="0"/>
          </a:p>
        </p:txBody>
      </p:sp>
      <p:sp>
        <p:nvSpPr>
          <p:cNvPr id="13" name="Text 11"/>
          <p:cNvSpPr/>
          <p:nvPr/>
        </p:nvSpPr>
        <p:spPr>
          <a:xfrm>
            <a:off x="11201400" y="6528816"/>
            <a:ext cx="594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</a:t>
            </a:r>
            <a:endParaRPr lang="en-US" sz="870" dirty="0"/>
          </a:p>
        </p:txBody>
      </p:sp>
      <p:sp>
        <p:nvSpPr>
          <p:cNvPr id="14" name="Shape 12"/>
          <p:cNvSpPr/>
          <p:nvPr/>
        </p:nvSpPr>
        <p:spPr>
          <a:xfrm>
            <a:off x="640080" y="2011680"/>
            <a:ext cx="5257800" cy="1874520"/>
          </a:xfrm>
          <a:prstGeom prst="roundRect">
            <a:avLst>
              <a:gd name="adj" fmla="val 4390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5" name="Shape 13"/>
          <p:cNvSpPr/>
          <p:nvPr/>
        </p:nvSpPr>
        <p:spPr>
          <a:xfrm>
            <a:off x="822960" y="2194560"/>
            <a:ext cx="384048" cy="384048"/>
          </a:xfrm>
          <a:prstGeom prst="roundRect">
            <a:avLst>
              <a:gd name="adj" fmla="val 2381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6" name="Text 14"/>
          <p:cNvSpPr/>
          <p:nvPr/>
        </p:nvSpPr>
        <p:spPr>
          <a:xfrm>
            <a:off x="822960" y="21945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822960" y="2670048"/>
            <a:ext cx="4892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Item-Wise Disclosure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822960" y="2999232"/>
            <a:ext cx="4892040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Categories of data + each item's purpose disclosed separately. No bundled or vague purposes such as 'improving experience'.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6263640" y="2011680"/>
            <a:ext cx="5257800" cy="1874520"/>
          </a:xfrm>
          <a:prstGeom prst="roundRect">
            <a:avLst>
              <a:gd name="adj" fmla="val 4390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0" name="Shape 18"/>
          <p:cNvSpPr/>
          <p:nvPr/>
        </p:nvSpPr>
        <p:spPr>
          <a:xfrm>
            <a:off x="6446520" y="2194560"/>
            <a:ext cx="384048" cy="384048"/>
          </a:xfrm>
          <a:prstGeom prst="roundRect">
            <a:avLst>
              <a:gd name="adj" fmla="val 2381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1" name="Text 19"/>
          <p:cNvSpPr/>
          <p:nvPr/>
        </p:nvSpPr>
        <p:spPr>
          <a:xfrm>
            <a:off x="6446520" y="21945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6446520" y="2670048"/>
            <a:ext cx="4892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Mandatory vs Optional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446520" y="2999232"/>
            <a:ext cx="4892040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data item clearly marked mandatory or optional, with the legal basis for any mandatory collection.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640080" y="4160520"/>
            <a:ext cx="5257800" cy="1874520"/>
          </a:xfrm>
          <a:prstGeom prst="roundRect">
            <a:avLst>
              <a:gd name="adj" fmla="val 4390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5" name="Shape 23"/>
          <p:cNvSpPr/>
          <p:nvPr/>
        </p:nvSpPr>
        <p:spPr>
          <a:xfrm>
            <a:off x="822960" y="4343400"/>
            <a:ext cx="384048" cy="384048"/>
          </a:xfrm>
          <a:prstGeom prst="roundRect">
            <a:avLst>
              <a:gd name="adj" fmla="val 2381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6" name="Text 24"/>
          <p:cNvSpPr/>
          <p:nvPr/>
        </p:nvSpPr>
        <p:spPr>
          <a:xfrm>
            <a:off x="822960" y="43434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822960" y="4818888"/>
            <a:ext cx="4892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Language Support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822960" y="5148072"/>
            <a:ext cx="4892040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Notice available in English plus any Eighth Schedule language chosen by the Data Principal. Plain, accessible drafting.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6263640" y="4160520"/>
            <a:ext cx="5257800" cy="1874520"/>
          </a:xfrm>
          <a:prstGeom prst="roundRect">
            <a:avLst>
              <a:gd name="adj" fmla="val 4390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0" name="Shape 28"/>
          <p:cNvSpPr/>
          <p:nvPr/>
        </p:nvSpPr>
        <p:spPr>
          <a:xfrm>
            <a:off x="6446520" y="4343400"/>
            <a:ext cx="384048" cy="384048"/>
          </a:xfrm>
          <a:prstGeom prst="roundRect">
            <a:avLst>
              <a:gd name="adj" fmla="val 2381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1" name="Text 29"/>
          <p:cNvSpPr/>
          <p:nvPr/>
        </p:nvSpPr>
        <p:spPr>
          <a:xfrm>
            <a:off x="6446520" y="43434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6446520" y="4818888"/>
            <a:ext cx="4892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Affirmative Action Record</a:t>
            </a:r>
            <a:endParaRPr lang="en-US" sz="1500" dirty="0"/>
          </a:p>
        </p:txBody>
      </p:sp>
      <p:sp>
        <p:nvSpPr>
          <p:cNvPr id="33" name="Text 31"/>
          <p:cNvSpPr/>
          <p:nvPr/>
        </p:nvSpPr>
        <p:spPr>
          <a:xfrm>
            <a:off x="6446520" y="5148072"/>
            <a:ext cx="4892040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Timestamped record of the affirmative action — no pre-ticked boxes, no inferred consent, no silence.</a:t>
            </a:r>
            <a:endParaRPr lang="en-US" sz="12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A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2011680" y="365760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3291840" y="365760"/>
            <a:ext cx="1280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APPLICABILITY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4709160" y="36576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PROVISIONS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6217920" y="365760"/>
            <a:ext cx="1188720" cy="310896"/>
          </a:xfrm>
          <a:prstGeom prst="roundRect">
            <a:avLst>
              <a:gd name="adj" fmla="val 17647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7" name="Text 5"/>
          <p:cNvSpPr/>
          <p:nvPr/>
        </p:nvSpPr>
        <p:spPr>
          <a:xfrm>
            <a:off x="6217920" y="365760"/>
            <a:ext cx="1188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543800" y="365760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PENALTIES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8732520" y="365760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640080" y="804672"/>
            <a:ext cx="10881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Notice &amp; Consent — Operational Checks (2/2)</a:t>
            </a:r>
            <a:endParaRPr lang="en-US" sz="2900" dirty="0"/>
          </a:p>
        </p:txBody>
      </p:sp>
      <p:sp>
        <p:nvSpPr>
          <p:cNvPr id="11" name="Text 9"/>
          <p:cNvSpPr/>
          <p:nvPr/>
        </p:nvSpPr>
        <p:spPr>
          <a:xfrm>
            <a:off x="640080" y="1335024"/>
            <a:ext cx="10881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Consent lifecycle &amp; special cases — what an auditor checks under Rule 10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640080" y="6528816"/>
            <a:ext cx="10241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Animesh Modi   |   DPDP Act, 2023 — Introduction &amp; Professional Opportunities for CA   |   Rajkot Branch of WIRC of ICAI</a:t>
            </a:r>
            <a:endParaRPr lang="en-US" sz="870" dirty="0"/>
          </a:p>
        </p:txBody>
      </p:sp>
      <p:sp>
        <p:nvSpPr>
          <p:cNvPr id="13" name="Text 11"/>
          <p:cNvSpPr/>
          <p:nvPr/>
        </p:nvSpPr>
        <p:spPr>
          <a:xfrm>
            <a:off x="11201400" y="6528816"/>
            <a:ext cx="594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</a:t>
            </a:r>
            <a:endParaRPr lang="en-US" sz="870" dirty="0"/>
          </a:p>
        </p:txBody>
      </p:sp>
      <p:sp>
        <p:nvSpPr>
          <p:cNvPr id="14" name="Shape 12"/>
          <p:cNvSpPr/>
          <p:nvPr/>
        </p:nvSpPr>
        <p:spPr>
          <a:xfrm>
            <a:off x="640080" y="2011680"/>
            <a:ext cx="5257800" cy="1874520"/>
          </a:xfrm>
          <a:prstGeom prst="roundRect">
            <a:avLst>
              <a:gd name="adj" fmla="val 4390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5" name="Shape 13"/>
          <p:cNvSpPr/>
          <p:nvPr/>
        </p:nvSpPr>
        <p:spPr>
          <a:xfrm>
            <a:off x="822960" y="2194560"/>
            <a:ext cx="384048" cy="384048"/>
          </a:xfrm>
          <a:prstGeom prst="roundRect">
            <a:avLst>
              <a:gd name="adj" fmla="val 2381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6" name="Text 14"/>
          <p:cNvSpPr/>
          <p:nvPr/>
        </p:nvSpPr>
        <p:spPr>
          <a:xfrm>
            <a:off x="822960" y="21945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822960" y="2670048"/>
            <a:ext cx="4892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Versioning &amp; Reference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822960" y="2999232"/>
            <a:ext cx="4892040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consent linked to a specific notice version. Reissue and obtain fresh consent on any material change.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6263640" y="2011680"/>
            <a:ext cx="5257800" cy="1874520"/>
          </a:xfrm>
          <a:prstGeom prst="roundRect">
            <a:avLst>
              <a:gd name="adj" fmla="val 4390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0" name="Shape 18"/>
          <p:cNvSpPr/>
          <p:nvPr/>
        </p:nvSpPr>
        <p:spPr>
          <a:xfrm>
            <a:off x="6446520" y="2194560"/>
            <a:ext cx="384048" cy="384048"/>
          </a:xfrm>
          <a:prstGeom prst="roundRect">
            <a:avLst>
              <a:gd name="adj" fmla="val 2381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1" name="Text 19"/>
          <p:cNvSpPr/>
          <p:nvPr/>
        </p:nvSpPr>
        <p:spPr>
          <a:xfrm>
            <a:off x="6446520" y="21945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6446520" y="2670048"/>
            <a:ext cx="4892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Withdrawal Mechanism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446520" y="2999232"/>
            <a:ext cx="4892040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Withdrawal available through the same channel, in the same number of clicks/taps as giving consent.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640080" y="4160520"/>
            <a:ext cx="5257800" cy="1874520"/>
          </a:xfrm>
          <a:prstGeom prst="roundRect">
            <a:avLst>
              <a:gd name="adj" fmla="val 4390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5" name="Shape 23"/>
          <p:cNvSpPr/>
          <p:nvPr/>
        </p:nvSpPr>
        <p:spPr>
          <a:xfrm>
            <a:off x="822960" y="4343400"/>
            <a:ext cx="384048" cy="384048"/>
          </a:xfrm>
          <a:prstGeom prst="roundRect">
            <a:avLst>
              <a:gd name="adj" fmla="val 2381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6" name="Text 24"/>
          <p:cNvSpPr/>
          <p:nvPr/>
        </p:nvSpPr>
        <p:spPr>
          <a:xfrm>
            <a:off x="822960" y="43434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822960" y="4818888"/>
            <a:ext cx="4892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Children's Verifiable Consent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822960" y="5148072"/>
            <a:ext cx="4892040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users under 18, verifiable parental consent flow per Rule 10, with age verification logs.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6263640" y="4160520"/>
            <a:ext cx="5257800" cy="1874520"/>
          </a:xfrm>
          <a:prstGeom prst="roundRect">
            <a:avLst>
              <a:gd name="adj" fmla="val 4390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0" name="Shape 28"/>
          <p:cNvSpPr/>
          <p:nvPr/>
        </p:nvSpPr>
        <p:spPr>
          <a:xfrm>
            <a:off x="6446520" y="4343400"/>
            <a:ext cx="384048" cy="384048"/>
          </a:xfrm>
          <a:prstGeom prst="roundRect">
            <a:avLst>
              <a:gd name="adj" fmla="val 2381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1" name="Text 29"/>
          <p:cNvSpPr/>
          <p:nvPr/>
        </p:nvSpPr>
        <p:spPr>
          <a:xfrm>
            <a:off x="6446520" y="43434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6446520" y="4818888"/>
            <a:ext cx="4892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Pre-Act Re-Notification</a:t>
            </a:r>
            <a:endParaRPr lang="en-US" sz="1500" dirty="0"/>
          </a:p>
        </p:txBody>
      </p:sp>
      <p:sp>
        <p:nvSpPr>
          <p:cNvPr id="33" name="Text 31"/>
          <p:cNvSpPr/>
          <p:nvPr/>
        </p:nvSpPr>
        <p:spPr>
          <a:xfrm>
            <a:off x="6446520" y="5148072"/>
            <a:ext cx="4892040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Legacy users from whom consent was taken before commencement must be re-notified as soon as practicable.</a:t>
            </a:r>
            <a:endParaRPr lang="en-US" sz="14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A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2011680" y="365760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3291840" y="365760"/>
            <a:ext cx="1280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APPLICABILITY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4709160" y="36576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PROVISIONS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6217920" y="365760"/>
            <a:ext cx="1188720" cy="310896"/>
          </a:xfrm>
          <a:prstGeom prst="roundRect">
            <a:avLst>
              <a:gd name="adj" fmla="val 17647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7" name="Text 5"/>
          <p:cNvSpPr/>
          <p:nvPr/>
        </p:nvSpPr>
        <p:spPr>
          <a:xfrm>
            <a:off x="6217920" y="365760"/>
            <a:ext cx="1188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543800" y="365760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PENALTIES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8732520" y="365760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640080" y="804672"/>
            <a:ext cx="10881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Technical &amp; Organisational Measures</a:t>
            </a:r>
            <a:endParaRPr lang="en-US" sz="2900" dirty="0"/>
          </a:p>
        </p:txBody>
      </p:sp>
      <p:sp>
        <p:nvSpPr>
          <p:cNvPr id="11" name="Text 9"/>
          <p:cNvSpPr/>
          <p:nvPr/>
        </p:nvSpPr>
        <p:spPr>
          <a:xfrm>
            <a:off x="640080" y="1335024"/>
            <a:ext cx="10881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 6 — Reasonable security safeguards required under Section 8(5); penalty exposure ₹250 Crore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640080" y="6528816"/>
            <a:ext cx="10241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Animesh Modi   |   DPDP Act, 2023 — Introduction &amp; Professional Opportunities for CA   |   Rajkot Branch of WIRC of ICAI</a:t>
            </a:r>
            <a:endParaRPr lang="en-US" sz="870" dirty="0"/>
          </a:p>
        </p:txBody>
      </p:sp>
      <p:sp>
        <p:nvSpPr>
          <p:cNvPr id="13" name="Text 11"/>
          <p:cNvSpPr/>
          <p:nvPr/>
        </p:nvSpPr>
        <p:spPr>
          <a:xfrm>
            <a:off x="11201400" y="6528816"/>
            <a:ext cx="594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</a:t>
            </a:r>
            <a:endParaRPr lang="en-US" sz="870" dirty="0"/>
          </a:p>
        </p:txBody>
      </p:sp>
      <p:sp>
        <p:nvSpPr>
          <p:cNvPr id="14" name="Shape 12"/>
          <p:cNvSpPr/>
          <p:nvPr/>
        </p:nvSpPr>
        <p:spPr>
          <a:xfrm>
            <a:off x="640080" y="1965960"/>
            <a:ext cx="2548890" cy="3886200"/>
          </a:xfrm>
          <a:prstGeom prst="roundRect">
            <a:avLst>
              <a:gd name="adj" fmla="val 3229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5" name="Shape 13"/>
          <p:cNvSpPr/>
          <p:nvPr/>
        </p:nvSpPr>
        <p:spPr>
          <a:xfrm>
            <a:off x="640080" y="1965960"/>
            <a:ext cx="2548890" cy="502920"/>
          </a:xfrm>
          <a:prstGeom prst="roundRect">
            <a:avLst>
              <a:gd name="adj" fmla="val 16364"/>
            </a:avLst>
          </a:prstGeom>
          <a:solidFill>
            <a:srgbClr val="3E5A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6" name="Shape 14"/>
          <p:cNvSpPr/>
          <p:nvPr/>
        </p:nvSpPr>
        <p:spPr>
          <a:xfrm>
            <a:off x="640080" y="2194560"/>
            <a:ext cx="2548890" cy="274320"/>
          </a:xfrm>
          <a:prstGeom prst="rect">
            <a:avLst/>
          </a:prstGeom>
          <a:solidFill>
            <a:srgbClr val="3E5A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7" name="Text 15"/>
          <p:cNvSpPr/>
          <p:nvPr/>
        </p:nvSpPr>
        <p:spPr>
          <a:xfrm>
            <a:off x="749808" y="1965960"/>
            <a:ext cx="232943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Confidentiality Controls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786384" y="2606040"/>
            <a:ext cx="227457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50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Encryption — at rest, in transit, in process</a:t>
            </a:r>
            <a:endParaRPr lang="en-US" sz="1400" dirty="0"/>
          </a:p>
          <a:p>
            <a:pPr marL="342900" indent="-342900">
              <a:lnSpc>
                <a:spcPct val="150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Tokenisation / pseudonymisation</a:t>
            </a:r>
            <a:endParaRPr lang="en-US" sz="1400" dirty="0"/>
          </a:p>
          <a:p>
            <a:pPr marL="342900" indent="-342900">
              <a:lnSpc>
                <a:spcPct val="150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masking &amp; redaction in non-prod</a:t>
            </a:r>
            <a:endParaRPr lang="en-US" sz="1400" dirty="0"/>
          </a:p>
          <a:p>
            <a:pPr marL="342900" indent="-342900">
              <a:lnSpc>
                <a:spcPct val="150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Role-based access; least privilege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3417570" y="1965960"/>
            <a:ext cx="2548890" cy="3886200"/>
          </a:xfrm>
          <a:prstGeom prst="roundRect">
            <a:avLst>
              <a:gd name="adj" fmla="val 3229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0" name="Shape 18"/>
          <p:cNvSpPr/>
          <p:nvPr/>
        </p:nvSpPr>
        <p:spPr>
          <a:xfrm>
            <a:off x="3417570" y="1965960"/>
            <a:ext cx="2548890" cy="502920"/>
          </a:xfrm>
          <a:prstGeom prst="roundRect">
            <a:avLst>
              <a:gd name="adj" fmla="val 16364"/>
            </a:avLst>
          </a:prstGeom>
          <a:solidFill>
            <a:srgbClr val="3E5A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1" name="Shape 19"/>
          <p:cNvSpPr/>
          <p:nvPr/>
        </p:nvSpPr>
        <p:spPr>
          <a:xfrm>
            <a:off x="3417570" y="2194560"/>
            <a:ext cx="2548890" cy="274320"/>
          </a:xfrm>
          <a:prstGeom prst="rect">
            <a:avLst/>
          </a:prstGeom>
          <a:solidFill>
            <a:srgbClr val="3E5A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2" name="Text 20"/>
          <p:cNvSpPr/>
          <p:nvPr/>
        </p:nvSpPr>
        <p:spPr>
          <a:xfrm>
            <a:off x="3527298" y="1965960"/>
            <a:ext cx="232943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Integrity Controls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3563874" y="2606040"/>
            <a:ext cx="227457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50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Change-management workflows</a:t>
            </a:r>
            <a:endParaRPr lang="en-US" sz="1400" dirty="0"/>
          </a:p>
          <a:p>
            <a:pPr marL="342900" indent="-342900">
              <a:lnSpc>
                <a:spcPct val="150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Hash / checksum verification</a:t>
            </a:r>
            <a:endParaRPr lang="en-US" sz="1400" dirty="0"/>
          </a:p>
          <a:p>
            <a:pPr marL="342900" indent="-342900">
              <a:lnSpc>
                <a:spcPct val="150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 trails — immutable &amp; timestamped</a:t>
            </a:r>
            <a:endParaRPr lang="en-US" sz="1400" dirty="0"/>
          </a:p>
          <a:p>
            <a:pPr marL="342900" indent="-342900">
              <a:lnSpc>
                <a:spcPct val="150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Approval workflows for data edits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6195060" y="1965960"/>
            <a:ext cx="2548890" cy="3886200"/>
          </a:xfrm>
          <a:prstGeom prst="roundRect">
            <a:avLst>
              <a:gd name="adj" fmla="val 3229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5" name="Shape 23"/>
          <p:cNvSpPr/>
          <p:nvPr/>
        </p:nvSpPr>
        <p:spPr>
          <a:xfrm>
            <a:off x="6195060" y="1965960"/>
            <a:ext cx="2548890" cy="502920"/>
          </a:xfrm>
          <a:prstGeom prst="roundRect">
            <a:avLst>
              <a:gd name="adj" fmla="val 16364"/>
            </a:avLst>
          </a:prstGeom>
          <a:solidFill>
            <a:srgbClr val="3E5A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6" name="Shape 24"/>
          <p:cNvSpPr/>
          <p:nvPr/>
        </p:nvSpPr>
        <p:spPr>
          <a:xfrm>
            <a:off x="6195060" y="2194560"/>
            <a:ext cx="2548890" cy="274320"/>
          </a:xfrm>
          <a:prstGeom prst="rect">
            <a:avLst/>
          </a:prstGeom>
          <a:solidFill>
            <a:srgbClr val="3E5A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7" name="Text 25"/>
          <p:cNvSpPr/>
          <p:nvPr/>
        </p:nvSpPr>
        <p:spPr>
          <a:xfrm>
            <a:off x="6304788" y="1965960"/>
            <a:ext cx="232943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Availability Controls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6341364" y="2606040"/>
            <a:ext cx="227457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50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Backups + tested restoration</a:t>
            </a:r>
            <a:endParaRPr lang="en-US" sz="1400" dirty="0"/>
          </a:p>
          <a:p>
            <a:pPr marL="342900" indent="-342900">
              <a:lnSpc>
                <a:spcPct val="150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Disaster recovery (DR) site</a:t>
            </a:r>
            <a:endParaRPr lang="en-US" sz="1400" dirty="0"/>
          </a:p>
          <a:p>
            <a:pPr marL="342900" indent="-342900">
              <a:lnSpc>
                <a:spcPct val="150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Anti-malware / endpoint protection</a:t>
            </a:r>
            <a:endParaRPr lang="en-US" sz="1400" dirty="0"/>
          </a:p>
          <a:p>
            <a:pPr marL="342900" indent="-342900">
              <a:lnSpc>
                <a:spcPct val="150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Capacity &amp; performance monitoring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8972550" y="1965960"/>
            <a:ext cx="2548890" cy="3886200"/>
          </a:xfrm>
          <a:prstGeom prst="roundRect">
            <a:avLst>
              <a:gd name="adj" fmla="val 3229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0" name="Shape 28"/>
          <p:cNvSpPr/>
          <p:nvPr/>
        </p:nvSpPr>
        <p:spPr>
          <a:xfrm>
            <a:off x="8972550" y="1965960"/>
            <a:ext cx="2548890" cy="502920"/>
          </a:xfrm>
          <a:prstGeom prst="roundRect">
            <a:avLst>
              <a:gd name="adj" fmla="val 16364"/>
            </a:avLst>
          </a:prstGeom>
          <a:solidFill>
            <a:srgbClr val="3E5A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1" name="Shape 29"/>
          <p:cNvSpPr/>
          <p:nvPr/>
        </p:nvSpPr>
        <p:spPr>
          <a:xfrm>
            <a:off x="8972550" y="2194560"/>
            <a:ext cx="2548890" cy="274320"/>
          </a:xfrm>
          <a:prstGeom prst="rect">
            <a:avLst/>
          </a:prstGeom>
          <a:solidFill>
            <a:srgbClr val="3E5A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2" name="Text 30"/>
          <p:cNvSpPr/>
          <p:nvPr/>
        </p:nvSpPr>
        <p:spPr>
          <a:xfrm>
            <a:off x="9082278" y="1965960"/>
            <a:ext cx="232943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Detection &amp; Response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9118854" y="2606040"/>
            <a:ext cx="227457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50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SIEM / log monitoring + alerting</a:t>
            </a:r>
            <a:endParaRPr lang="en-US" sz="1400" dirty="0"/>
          </a:p>
          <a:p>
            <a:pPr marL="342900" indent="-342900">
              <a:lnSpc>
                <a:spcPct val="150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Incident Response Plan (tested annually)</a:t>
            </a:r>
            <a:endParaRPr lang="en-US" sz="1400" dirty="0"/>
          </a:p>
          <a:p>
            <a:pPr marL="342900" indent="-342900">
              <a:lnSpc>
                <a:spcPct val="150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Forensics &amp; chain-of-custody process</a:t>
            </a:r>
            <a:endParaRPr lang="en-US" sz="1400" dirty="0"/>
          </a:p>
          <a:p>
            <a:pPr marL="342900" indent="-342900">
              <a:lnSpc>
                <a:spcPct val="150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Vendor / processor breach-clause activation</a:t>
            </a:r>
            <a:endParaRPr lang="en-US" sz="1400" dirty="0"/>
          </a:p>
        </p:txBody>
      </p:sp>
      <p:sp>
        <p:nvSpPr>
          <p:cNvPr id="34" name="Shape 32"/>
          <p:cNvSpPr/>
          <p:nvPr/>
        </p:nvSpPr>
        <p:spPr>
          <a:xfrm>
            <a:off x="640080" y="5943600"/>
            <a:ext cx="10881360" cy="384048"/>
          </a:xfrm>
          <a:prstGeom prst="roundRect">
            <a:avLst>
              <a:gd name="adj" fmla="val 19048"/>
            </a:avLst>
          </a:prstGeom>
          <a:solidFill>
            <a:srgbClr val="E9EFE9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5" name="Text 33"/>
          <p:cNvSpPr/>
          <p:nvPr/>
        </p:nvSpPr>
        <p:spPr>
          <a:xfrm>
            <a:off x="932688" y="5943600"/>
            <a:ext cx="1029614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These measures must be calibrated to the volume and sensitivity of processing — and tested periodically.</a:t>
            </a:r>
            <a:endParaRPr lang="en-US" sz="14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A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2011680" y="365760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3291840" y="365760"/>
            <a:ext cx="1280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APPLICABILITY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4709160" y="36576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PROVISIONS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6217920" y="365760"/>
            <a:ext cx="1188720" cy="310896"/>
          </a:xfrm>
          <a:prstGeom prst="roundRect">
            <a:avLst>
              <a:gd name="adj" fmla="val 17647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7" name="Text 5"/>
          <p:cNvSpPr/>
          <p:nvPr/>
        </p:nvSpPr>
        <p:spPr>
          <a:xfrm>
            <a:off x="6217920" y="365760"/>
            <a:ext cx="1188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543800" y="365760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PENALTIES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8732520" y="365760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640080" y="804672"/>
            <a:ext cx="10881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Breach Response Compliance — Rule 7</a:t>
            </a:r>
            <a:endParaRPr lang="en-US" sz="2900" dirty="0"/>
          </a:p>
        </p:txBody>
      </p:sp>
      <p:sp>
        <p:nvSpPr>
          <p:cNvPr id="11" name="Text 9"/>
          <p:cNvSpPr/>
          <p:nvPr/>
        </p:nvSpPr>
        <p:spPr>
          <a:xfrm>
            <a:off x="640080" y="1335024"/>
            <a:ext cx="10881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parallel notification chains under Section 8(6) — both must be discharged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640080" y="6528816"/>
            <a:ext cx="10241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Animesh Modi   |   DPDP Act, 2023 — Introduction &amp; Professional Opportunities for CA   |   Rajkot Branch of WIRC of ICAI</a:t>
            </a:r>
            <a:endParaRPr lang="en-US" sz="870" dirty="0"/>
          </a:p>
        </p:txBody>
      </p:sp>
      <p:sp>
        <p:nvSpPr>
          <p:cNvPr id="13" name="Text 11"/>
          <p:cNvSpPr/>
          <p:nvPr/>
        </p:nvSpPr>
        <p:spPr>
          <a:xfrm>
            <a:off x="11201400" y="6528816"/>
            <a:ext cx="594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</a:t>
            </a:r>
            <a:endParaRPr lang="en-US" sz="870" dirty="0"/>
          </a:p>
        </p:txBody>
      </p:sp>
      <p:sp>
        <p:nvSpPr>
          <p:cNvPr id="14" name="Shape 12"/>
          <p:cNvSpPr/>
          <p:nvPr/>
        </p:nvSpPr>
        <p:spPr>
          <a:xfrm>
            <a:off x="640080" y="1965960"/>
            <a:ext cx="5257800" cy="3886200"/>
          </a:xfrm>
          <a:prstGeom prst="roundRect">
            <a:avLst>
              <a:gd name="adj" fmla="val 2118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5" name="Text 13"/>
          <p:cNvSpPr/>
          <p:nvPr/>
        </p:nvSpPr>
        <p:spPr>
          <a:xfrm>
            <a:off x="841248" y="2121408"/>
            <a:ext cx="48554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THE DATA PROTECTION BOARD  ·  Rule 7(2)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841248" y="2450592"/>
            <a:ext cx="485546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b="1" dirty="0">
                <a:solidFill>
                  <a:srgbClr val="5F7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1 — IMMEDIATE / WITHOUT DELAY</a:t>
            </a:r>
            <a:r>
              <a:rPr lang="en-US" sz="1030" b="1" dirty="0">
                <a:solidFill>
                  <a:srgbClr val="5F7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endParaRPr lang="en-US" sz="103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05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Description of breach — nature, extent, timing, location, likely impact on Data Principals.</a:t>
            </a:r>
            <a:endParaRPr lang="en-US" sz="1030" dirty="0"/>
          </a:p>
        </p:txBody>
      </p:sp>
      <p:sp>
        <p:nvSpPr>
          <p:cNvPr id="17" name="Text 15"/>
          <p:cNvSpPr/>
          <p:nvPr/>
        </p:nvSpPr>
        <p:spPr>
          <a:xfrm>
            <a:off x="841248" y="3246120"/>
            <a:ext cx="485546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5F7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2 — WITHIN 72 HOURS (HARD DEADLINE)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841248" y="3529584"/>
            <a:ext cx="4855464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40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Detailed updated description of the breach</a:t>
            </a:r>
            <a:endParaRPr lang="en-US" sz="1400" dirty="0"/>
          </a:p>
          <a:p>
            <a:pPr marL="342900" indent="-342900">
              <a:lnSpc>
                <a:spcPct val="140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Facts, circumstances and reasons leading to it</a:t>
            </a:r>
            <a:endParaRPr lang="en-US" sz="1400" dirty="0"/>
          </a:p>
          <a:p>
            <a:pPr marL="342900" indent="-342900">
              <a:lnSpc>
                <a:spcPct val="140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Mitigation measures implemented or proposed</a:t>
            </a:r>
            <a:endParaRPr lang="en-US" sz="1400" dirty="0"/>
          </a:p>
          <a:p>
            <a:pPr marL="342900" indent="-342900">
              <a:lnSpc>
                <a:spcPct val="140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Findings on root cause; remedial actions to prevent recurrence</a:t>
            </a:r>
            <a:endParaRPr lang="en-US" sz="1400" dirty="0"/>
          </a:p>
          <a:p>
            <a:pPr marL="342900" indent="-342900">
              <a:lnSpc>
                <a:spcPct val="140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 on intimations given to affected Data Principals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6263640" y="1965960"/>
            <a:ext cx="5257800" cy="3886200"/>
          </a:xfrm>
          <a:prstGeom prst="roundRect">
            <a:avLst>
              <a:gd name="adj" fmla="val 2118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0" name="Text 18"/>
          <p:cNvSpPr/>
          <p:nvPr/>
        </p:nvSpPr>
        <p:spPr>
          <a:xfrm>
            <a:off x="6464808" y="2121408"/>
            <a:ext cx="48554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EVERY AFFECTED DATA PRINCIPAL  ·  Rule 7(1)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6464808" y="2450592"/>
            <a:ext cx="485546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b="1" dirty="0">
                <a:solidFill>
                  <a:srgbClr val="5F7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INTIMATION — WITHOUT DELAY</a:t>
            </a:r>
            <a:r>
              <a:rPr lang="en-US" sz="1030" b="1" dirty="0">
                <a:solidFill>
                  <a:srgbClr val="5F7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endParaRPr lang="en-US" sz="103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05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plain, accessible language — not technical jargon. Each notice must include:</a:t>
            </a:r>
            <a:endParaRPr lang="en-US" sz="1030" dirty="0"/>
          </a:p>
        </p:txBody>
      </p:sp>
      <p:sp>
        <p:nvSpPr>
          <p:cNvPr id="22" name="Text 20"/>
          <p:cNvSpPr/>
          <p:nvPr/>
        </p:nvSpPr>
        <p:spPr>
          <a:xfrm>
            <a:off x="6390640" y="3429000"/>
            <a:ext cx="492963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45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Nature of the breach and the data affected</a:t>
            </a:r>
            <a:endParaRPr lang="en-US" sz="1400" dirty="0"/>
          </a:p>
          <a:p>
            <a:pPr marL="342900" indent="-342900">
              <a:lnSpc>
                <a:spcPct val="145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Likely consequences for the individual</a:t>
            </a:r>
            <a:endParaRPr lang="en-US" sz="1400" dirty="0"/>
          </a:p>
          <a:p>
            <a:pPr marL="342900" indent="-342900">
              <a:lnSpc>
                <a:spcPct val="145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Mitigation measures taken by the Fiduciary</a:t>
            </a:r>
            <a:endParaRPr lang="en-US" sz="1400" dirty="0"/>
          </a:p>
          <a:p>
            <a:pPr marL="342900" indent="-342900">
              <a:lnSpc>
                <a:spcPct val="145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Safety steps the Data Principal should take</a:t>
            </a:r>
            <a:endParaRPr lang="en-US" sz="1400" dirty="0"/>
          </a:p>
          <a:p>
            <a:pPr marL="342900" indent="-342900">
              <a:lnSpc>
                <a:spcPct val="145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Contact details of the designated point of contact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640080" y="5943600"/>
            <a:ext cx="10881360" cy="384048"/>
          </a:xfrm>
          <a:prstGeom prst="roundRect">
            <a:avLst>
              <a:gd name="adj" fmla="val 19048"/>
            </a:avLst>
          </a:prstGeom>
          <a:solidFill>
            <a:srgbClr val="E9EFE9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4" name="Text 22"/>
          <p:cNvSpPr/>
          <p:nvPr/>
        </p:nvSpPr>
        <p:spPr>
          <a:xfrm>
            <a:off x="932688" y="5943600"/>
            <a:ext cx="1029614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i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Maintain breach records for a minimum of one year — Rule 8(3) compliance log retention.</a:t>
            </a:r>
            <a:endParaRPr lang="en-US" sz="12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A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2011680" y="365760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3291840" y="365760"/>
            <a:ext cx="1280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APPLICABILITY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4709160" y="36576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PROVISIONS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6217920" y="365760"/>
            <a:ext cx="1188720" cy="310896"/>
          </a:xfrm>
          <a:prstGeom prst="roundRect">
            <a:avLst>
              <a:gd name="adj" fmla="val 17647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7" name="Text 5"/>
          <p:cNvSpPr/>
          <p:nvPr/>
        </p:nvSpPr>
        <p:spPr>
          <a:xfrm>
            <a:off x="6217920" y="365760"/>
            <a:ext cx="1188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543800" y="365760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PENALTIES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8732520" y="365760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640080" y="804672"/>
            <a:ext cx="10881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Retention &amp; Erasure Compliance — Rule 8</a:t>
            </a:r>
            <a:endParaRPr lang="en-US" sz="2900" dirty="0"/>
          </a:p>
        </p:txBody>
      </p:sp>
      <p:sp>
        <p:nvSpPr>
          <p:cNvPr id="11" name="Text 9"/>
          <p:cNvSpPr/>
          <p:nvPr/>
        </p:nvSpPr>
        <p:spPr>
          <a:xfrm>
            <a:off x="640080" y="1335024"/>
            <a:ext cx="10881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Maximum retention compels deletion; minimum retention preserves audit trail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640080" y="6528816"/>
            <a:ext cx="10241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Animesh Modi   |   DPDP Act, 2023 — Introduction &amp; Professional Opportunities for CA   |   Rajkot Branch of WIRC of ICAI</a:t>
            </a:r>
            <a:endParaRPr lang="en-US" sz="870" dirty="0"/>
          </a:p>
        </p:txBody>
      </p:sp>
      <p:sp>
        <p:nvSpPr>
          <p:cNvPr id="13" name="Text 11"/>
          <p:cNvSpPr/>
          <p:nvPr/>
        </p:nvSpPr>
        <p:spPr>
          <a:xfrm>
            <a:off x="11201400" y="6528816"/>
            <a:ext cx="594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</a:t>
            </a:r>
            <a:endParaRPr lang="en-US" sz="870" dirty="0"/>
          </a:p>
        </p:txBody>
      </p:sp>
      <p:sp>
        <p:nvSpPr>
          <p:cNvPr id="14" name="Shape 12"/>
          <p:cNvSpPr/>
          <p:nvPr/>
        </p:nvSpPr>
        <p:spPr>
          <a:xfrm>
            <a:off x="640080" y="1965960"/>
            <a:ext cx="3413760" cy="2103120"/>
          </a:xfrm>
          <a:prstGeom prst="roundRect">
            <a:avLst>
              <a:gd name="adj" fmla="val 4348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5" name="Text 13"/>
          <p:cNvSpPr/>
          <p:nvPr/>
        </p:nvSpPr>
        <p:spPr>
          <a:xfrm>
            <a:off x="841248" y="2121408"/>
            <a:ext cx="301142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YEARS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841248" y="2670048"/>
            <a:ext cx="30114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30" b="1" kern="0" spc="100" dirty="0">
                <a:solidFill>
                  <a:srgbClr val="D8E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MAXIMUM INACTIVITY</a:t>
            </a:r>
            <a:endParaRPr lang="en-US" sz="1030" dirty="0"/>
          </a:p>
        </p:txBody>
      </p:sp>
      <p:sp>
        <p:nvSpPr>
          <p:cNvPr id="17" name="Text 15"/>
          <p:cNvSpPr/>
          <p:nvPr/>
        </p:nvSpPr>
        <p:spPr>
          <a:xfrm>
            <a:off x="841248" y="2999232"/>
            <a:ext cx="3011424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E4EB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specified classes (e-commerce, online gaming, social-media intermediaries) above prescribed thresholds — purpose deemed served after 3 years of user inactivity. Rule 8 + Third Schedule.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373880" y="1965960"/>
            <a:ext cx="3413760" cy="2103120"/>
          </a:xfrm>
          <a:prstGeom prst="roundRect">
            <a:avLst>
              <a:gd name="adj" fmla="val 4348"/>
            </a:avLst>
          </a:prstGeom>
          <a:solidFill>
            <a:srgbClr val="E9EFE9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9" name="Text 17"/>
          <p:cNvSpPr/>
          <p:nvPr/>
        </p:nvSpPr>
        <p:spPr>
          <a:xfrm>
            <a:off x="4575048" y="2121408"/>
            <a:ext cx="301142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48 HOURS</a:t>
            </a:r>
            <a:endParaRPr lang="en-US" sz="3000" dirty="0"/>
          </a:p>
        </p:txBody>
      </p:sp>
      <p:sp>
        <p:nvSpPr>
          <p:cNvPr id="20" name="Text 18"/>
          <p:cNvSpPr/>
          <p:nvPr/>
        </p:nvSpPr>
        <p:spPr>
          <a:xfrm>
            <a:off x="4575048" y="2670048"/>
            <a:ext cx="30114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30" b="1" kern="0" spc="100" dirty="0">
                <a:solidFill>
                  <a:srgbClr val="5F7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PRE-ERASURE NOTICE</a:t>
            </a:r>
            <a:endParaRPr lang="en-US" sz="1030" dirty="0"/>
          </a:p>
        </p:txBody>
      </p:sp>
      <p:sp>
        <p:nvSpPr>
          <p:cNvPr id="21" name="Text 19"/>
          <p:cNvSpPr/>
          <p:nvPr/>
        </p:nvSpPr>
        <p:spPr>
          <a:xfrm>
            <a:off x="4575048" y="2999232"/>
            <a:ext cx="3011424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Notify the Data Principal at least 48 hours before erasing inactive data — giving a meaningful chance to re-engage.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8107680" y="1965960"/>
            <a:ext cx="3413760" cy="2103120"/>
          </a:xfrm>
          <a:prstGeom prst="roundRect">
            <a:avLst>
              <a:gd name="adj" fmla="val 4348"/>
            </a:avLst>
          </a:prstGeom>
          <a:solidFill>
            <a:srgbClr val="E9EFE9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3" name="Text 21"/>
          <p:cNvSpPr/>
          <p:nvPr/>
        </p:nvSpPr>
        <p:spPr>
          <a:xfrm>
            <a:off x="8308848" y="2121408"/>
            <a:ext cx="301142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YEAR</a:t>
            </a:r>
            <a:endParaRPr lang="en-US" sz="3000" dirty="0"/>
          </a:p>
        </p:txBody>
      </p:sp>
      <p:sp>
        <p:nvSpPr>
          <p:cNvPr id="24" name="Text 22"/>
          <p:cNvSpPr/>
          <p:nvPr/>
        </p:nvSpPr>
        <p:spPr>
          <a:xfrm>
            <a:off x="8308848" y="2670048"/>
            <a:ext cx="30114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30" b="1" kern="0" spc="100" dirty="0">
                <a:solidFill>
                  <a:srgbClr val="5F7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MINIMUM LOG RETENTION</a:t>
            </a:r>
            <a:endParaRPr lang="en-US" sz="1030" dirty="0"/>
          </a:p>
        </p:txBody>
      </p:sp>
      <p:sp>
        <p:nvSpPr>
          <p:cNvPr id="25" name="Text 23"/>
          <p:cNvSpPr/>
          <p:nvPr/>
        </p:nvSpPr>
        <p:spPr>
          <a:xfrm>
            <a:off x="8308848" y="2999232"/>
            <a:ext cx="3011424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 data, traffic data and processing logs must be retained for at least one year from date of processing — Rule 8(3).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640080" y="4297680"/>
            <a:ext cx="10881360" cy="178308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7" name="Text 25"/>
          <p:cNvSpPr/>
          <p:nvPr/>
        </p:nvSpPr>
        <p:spPr>
          <a:xfrm>
            <a:off x="859536" y="4443984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DOWNSTREAM ERASURE &amp; SECURE DESTRUCTION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859536" y="4754880"/>
            <a:ext cx="104241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35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the Fiduciary erases, every Data Processor holding the same data must also erase — formally instruct and obtain confirmation.</a:t>
            </a:r>
            <a:endParaRPr lang="en-US" sz="1400" dirty="0"/>
          </a:p>
          <a:p>
            <a:pPr marL="342900" indent="-342900">
              <a:lnSpc>
                <a:spcPct val="135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Erase across primary databases, logs, backups, replicated systems, dev/test copies and any third-party stores.</a:t>
            </a:r>
            <a:endParaRPr lang="en-US" sz="1400" dirty="0"/>
          </a:p>
          <a:p>
            <a:pPr marL="342900" indent="-342900">
              <a:lnSpc>
                <a:spcPct val="135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methods that render data permanently irretrievable — simple deletion, file overwriting or de-indexing is not enough.</a:t>
            </a:r>
            <a:endParaRPr lang="en-US" sz="1400" dirty="0"/>
          </a:p>
          <a:p>
            <a:pPr marL="342900" indent="-342900">
              <a:lnSpc>
                <a:spcPct val="135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Maintain deletion logs and certificates for audit evidence.</a:t>
            </a:r>
            <a:endParaRPr lang="en-US" sz="14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A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2011680" y="365760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3291840" y="365760"/>
            <a:ext cx="1280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APPLICABILITY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4709160" y="36576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PROVISIONS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6217920" y="365760"/>
            <a:ext cx="1188720" cy="310896"/>
          </a:xfrm>
          <a:prstGeom prst="roundRect">
            <a:avLst>
              <a:gd name="adj" fmla="val 17647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7" name="Text 5"/>
          <p:cNvSpPr/>
          <p:nvPr/>
        </p:nvSpPr>
        <p:spPr>
          <a:xfrm>
            <a:off x="6217920" y="365760"/>
            <a:ext cx="1188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543800" y="365760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PENALTIES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8732520" y="365760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640080" y="804672"/>
            <a:ext cx="10881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DPIA — A 6-Step Methodology</a:t>
            </a:r>
            <a:endParaRPr lang="en-US" sz="2900" dirty="0"/>
          </a:p>
        </p:txBody>
      </p:sp>
      <p:sp>
        <p:nvSpPr>
          <p:cNvPr id="11" name="Text 9"/>
          <p:cNvSpPr/>
          <p:nvPr/>
        </p:nvSpPr>
        <p:spPr>
          <a:xfrm>
            <a:off x="640080" y="1335024"/>
            <a:ext cx="10881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Mandatory for SDFs under Section 10(2)(c)(i) + Rule 13; best-practice for all high-risk processing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640080" y="6528816"/>
            <a:ext cx="10241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Animesh Modi   |   DPDP Act, 2023 — Introduction &amp; Professional Opportunities for CA   |   Rajkot Branch of WIRC of ICAI</a:t>
            </a:r>
            <a:endParaRPr lang="en-US" sz="870" dirty="0"/>
          </a:p>
        </p:txBody>
      </p:sp>
      <p:sp>
        <p:nvSpPr>
          <p:cNvPr id="13" name="Text 11"/>
          <p:cNvSpPr/>
          <p:nvPr/>
        </p:nvSpPr>
        <p:spPr>
          <a:xfrm>
            <a:off x="11201400" y="6528816"/>
            <a:ext cx="594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37</a:t>
            </a:r>
            <a:endParaRPr lang="en-US" sz="870" dirty="0"/>
          </a:p>
        </p:txBody>
      </p:sp>
      <p:sp>
        <p:nvSpPr>
          <p:cNvPr id="14" name="Shape 12"/>
          <p:cNvSpPr/>
          <p:nvPr/>
        </p:nvSpPr>
        <p:spPr>
          <a:xfrm>
            <a:off x="640080" y="2011680"/>
            <a:ext cx="3444240" cy="1691640"/>
          </a:xfrm>
          <a:prstGeom prst="roundRect">
            <a:avLst>
              <a:gd name="adj" fmla="val 4865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5" name="Shape 13"/>
          <p:cNvSpPr/>
          <p:nvPr/>
        </p:nvSpPr>
        <p:spPr>
          <a:xfrm>
            <a:off x="822960" y="2194560"/>
            <a:ext cx="384048" cy="384048"/>
          </a:xfrm>
          <a:prstGeom prst="roundRect">
            <a:avLst>
              <a:gd name="adj" fmla="val 2381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6" name="Text 14"/>
          <p:cNvSpPr/>
          <p:nvPr/>
        </p:nvSpPr>
        <p:spPr>
          <a:xfrm>
            <a:off x="822960" y="21945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822960" y="2670048"/>
            <a:ext cx="307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 High-Risk Processing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822960" y="2999232"/>
            <a:ext cx="307848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0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Large-scale sensitive data; systematic monitoring; children's data; AI/biometrics; cross-border transfers; dataset combinations.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4358640" y="2011680"/>
            <a:ext cx="3444240" cy="1691640"/>
          </a:xfrm>
          <a:prstGeom prst="roundRect">
            <a:avLst>
              <a:gd name="adj" fmla="val 4865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0" name="Shape 18"/>
          <p:cNvSpPr/>
          <p:nvPr/>
        </p:nvSpPr>
        <p:spPr>
          <a:xfrm>
            <a:off x="4541520" y="2194560"/>
            <a:ext cx="384048" cy="384048"/>
          </a:xfrm>
          <a:prstGeom prst="roundRect">
            <a:avLst>
              <a:gd name="adj" fmla="val 2381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1" name="Text 19"/>
          <p:cNvSpPr/>
          <p:nvPr/>
        </p:nvSpPr>
        <p:spPr>
          <a:xfrm>
            <a:off x="4541520" y="21945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541520" y="2670048"/>
            <a:ext cx="307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 the Processing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4541520" y="2999232"/>
            <a:ext cx="307848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0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categories, volumes, purposes, legal basis, technologies used, data flows, retention periods and recipients.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8077200" y="2011680"/>
            <a:ext cx="3444240" cy="1691640"/>
          </a:xfrm>
          <a:prstGeom prst="roundRect">
            <a:avLst>
              <a:gd name="adj" fmla="val 4865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5" name="Shape 23"/>
          <p:cNvSpPr/>
          <p:nvPr/>
        </p:nvSpPr>
        <p:spPr>
          <a:xfrm>
            <a:off x="8260080" y="2194560"/>
            <a:ext cx="384048" cy="384048"/>
          </a:xfrm>
          <a:prstGeom prst="roundRect">
            <a:avLst>
              <a:gd name="adj" fmla="val 2381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6" name="Text 24"/>
          <p:cNvSpPr/>
          <p:nvPr/>
        </p:nvSpPr>
        <p:spPr>
          <a:xfrm>
            <a:off x="8260080" y="21945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8260080" y="2670048"/>
            <a:ext cx="307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Assess Necessity &amp; Proportionality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8260080" y="2999232"/>
            <a:ext cx="307848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0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each element of processing necessary? Are less intrusive alternatives feasible? Is data minimisation truly applied?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640080" y="3959352"/>
            <a:ext cx="3444240" cy="1691640"/>
          </a:xfrm>
          <a:prstGeom prst="roundRect">
            <a:avLst>
              <a:gd name="adj" fmla="val 4865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0" name="Shape 28"/>
          <p:cNvSpPr/>
          <p:nvPr/>
        </p:nvSpPr>
        <p:spPr>
          <a:xfrm>
            <a:off x="822960" y="4142232"/>
            <a:ext cx="384048" cy="384048"/>
          </a:xfrm>
          <a:prstGeom prst="roundRect">
            <a:avLst>
              <a:gd name="adj" fmla="val 2381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1" name="Text 29"/>
          <p:cNvSpPr/>
          <p:nvPr/>
        </p:nvSpPr>
        <p:spPr>
          <a:xfrm>
            <a:off x="822960" y="414223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822960" y="4617720"/>
            <a:ext cx="307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 Risks to Rights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822960" y="4946904"/>
            <a:ext cx="307848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0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(incomplete summaries), Correction (wrong decisions), Erasure (over-retention), Security (breach exposure).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4358640" y="3959352"/>
            <a:ext cx="3444240" cy="1691640"/>
          </a:xfrm>
          <a:prstGeom prst="roundRect">
            <a:avLst>
              <a:gd name="adj" fmla="val 4865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5" name="Shape 33"/>
          <p:cNvSpPr/>
          <p:nvPr/>
        </p:nvSpPr>
        <p:spPr>
          <a:xfrm>
            <a:off x="4541520" y="4142232"/>
            <a:ext cx="384048" cy="384048"/>
          </a:xfrm>
          <a:prstGeom prst="roundRect">
            <a:avLst>
              <a:gd name="adj" fmla="val 2381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6" name="Text 34"/>
          <p:cNvSpPr/>
          <p:nvPr/>
        </p:nvSpPr>
        <p:spPr>
          <a:xfrm>
            <a:off x="4541520" y="414223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4541520" y="4617720"/>
            <a:ext cx="307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Mitigation Measures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4541520" y="4946904"/>
            <a:ext cx="307848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0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Technical (encryption, pseudonymisation), Organisational (policies, training, vendor contracts), Procedural (retention schedules, access reviews).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8077200" y="3959352"/>
            <a:ext cx="3444240" cy="1691640"/>
          </a:xfrm>
          <a:prstGeom prst="roundRect">
            <a:avLst>
              <a:gd name="adj" fmla="val 4865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40" name="Shape 38"/>
          <p:cNvSpPr/>
          <p:nvPr/>
        </p:nvSpPr>
        <p:spPr>
          <a:xfrm>
            <a:off x="8260080" y="4142232"/>
            <a:ext cx="384048" cy="384048"/>
          </a:xfrm>
          <a:prstGeom prst="roundRect">
            <a:avLst>
              <a:gd name="adj" fmla="val 2381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41" name="Text 39"/>
          <p:cNvSpPr/>
          <p:nvPr/>
        </p:nvSpPr>
        <p:spPr>
          <a:xfrm>
            <a:off x="8260080" y="414223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100" dirty="0"/>
          </a:p>
        </p:txBody>
      </p:sp>
      <p:sp>
        <p:nvSpPr>
          <p:cNvPr id="42" name="Text 40"/>
          <p:cNvSpPr/>
          <p:nvPr/>
        </p:nvSpPr>
        <p:spPr>
          <a:xfrm>
            <a:off x="8260080" y="4617720"/>
            <a:ext cx="307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Document, Sign-off &amp; Report</a:t>
            </a:r>
            <a:endParaRPr lang="en-US" sz="1200" dirty="0"/>
          </a:p>
        </p:txBody>
      </p:sp>
      <p:sp>
        <p:nvSpPr>
          <p:cNvPr id="43" name="Text 41"/>
          <p:cNvSpPr/>
          <p:nvPr/>
        </p:nvSpPr>
        <p:spPr>
          <a:xfrm>
            <a:off x="8260080" y="4946904"/>
            <a:ext cx="307848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0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15-30 page DPIA report; for SDFs, extract significant observations for the Data Protection Board per Rule 13(2).</a:t>
            </a:r>
            <a:endParaRPr lang="en-US" sz="1000" dirty="0"/>
          </a:p>
        </p:txBody>
      </p:sp>
      <p:sp>
        <p:nvSpPr>
          <p:cNvPr id="44" name="Shape 42"/>
          <p:cNvSpPr/>
          <p:nvPr/>
        </p:nvSpPr>
        <p:spPr>
          <a:xfrm>
            <a:off x="640080" y="5715000"/>
            <a:ext cx="10881360" cy="384048"/>
          </a:xfrm>
          <a:prstGeom prst="roundRect">
            <a:avLst>
              <a:gd name="adj" fmla="val 19048"/>
            </a:avLst>
          </a:prstGeom>
          <a:solidFill>
            <a:srgbClr val="E9EFE9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45" name="Text 43"/>
          <p:cNvSpPr/>
          <p:nvPr/>
        </p:nvSpPr>
        <p:spPr>
          <a:xfrm>
            <a:off x="932688" y="5715000"/>
            <a:ext cx="1029614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i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Conduct DPIA BEFORE any new high-risk processing begins — retrospective DPIAs lose their preventive purpose.</a:t>
            </a:r>
            <a:endParaRPr lang="en-US" sz="135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A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2011680" y="365760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3291840" y="365760"/>
            <a:ext cx="1280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APPLICABILITY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4709160" y="36576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PROVISIONS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6217920" y="365760"/>
            <a:ext cx="1188720" cy="310896"/>
          </a:xfrm>
          <a:prstGeom prst="roundRect">
            <a:avLst>
              <a:gd name="adj" fmla="val 17647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7" name="Text 5"/>
          <p:cNvSpPr/>
          <p:nvPr/>
        </p:nvSpPr>
        <p:spPr>
          <a:xfrm>
            <a:off x="6217920" y="365760"/>
            <a:ext cx="1188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543800" y="365760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PENALTIES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8732520" y="365760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640080" y="804672"/>
            <a:ext cx="10881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DPDPA Compliance Audit — 5-Phase Framework</a:t>
            </a:r>
            <a:endParaRPr lang="en-US" sz="2900" dirty="0"/>
          </a:p>
        </p:txBody>
      </p:sp>
      <p:sp>
        <p:nvSpPr>
          <p:cNvPr id="11" name="Text 9"/>
          <p:cNvSpPr/>
          <p:nvPr/>
        </p:nvSpPr>
        <p:spPr>
          <a:xfrm>
            <a:off x="640080" y="1335024"/>
            <a:ext cx="10881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methodology an Independent Data Auditor will follow under Section 10(2)(b)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640080" y="6528816"/>
            <a:ext cx="10241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Animesh Modi   |   DPDP Act, 2023 — Introduction &amp; Professional Opportunities for CA   |   Rajkot Branch of WIRC of ICAI</a:t>
            </a:r>
            <a:endParaRPr lang="en-US" sz="870" dirty="0"/>
          </a:p>
        </p:txBody>
      </p:sp>
      <p:sp>
        <p:nvSpPr>
          <p:cNvPr id="13" name="Text 11"/>
          <p:cNvSpPr/>
          <p:nvPr/>
        </p:nvSpPr>
        <p:spPr>
          <a:xfrm>
            <a:off x="11201400" y="6528816"/>
            <a:ext cx="594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38</a:t>
            </a:r>
            <a:endParaRPr lang="en-US" sz="870" dirty="0"/>
          </a:p>
        </p:txBody>
      </p:sp>
      <p:sp>
        <p:nvSpPr>
          <p:cNvPr id="14" name="Shape 12"/>
          <p:cNvSpPr/>
          <p:nvPr/>
        </p:nvSpPr>
        <p:spPr>
          <a:xfrm>
            <a:off x="640080" y="1965960"/>
            <a:ext cx="2015338" cy="3794760"/>
          </a:xfrm>
          <a:prstGeom prst="roundRect">
            <a:avLst>
              <a:gd name="adj" fmla="val 4083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5" name="Shape 13"/>
          <p:cNvSpPr/>
          <p:nvPr/>
        </p:nvSpPr>
        <p:spPr>
          <a:xfrm>
            <a:off x="786384" y="2103120"/>
            <a:ext cx="420624" cy="420624"/>
          </a:xfrm>
          <a:prstGeom prst="roundRect">
            <a:avLst>
              <a:gd name="adj" fmla="val 21739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6" name="Text 14"/>
          <p:cNvSpPr/>
          <p:nvPr/>
        </p:nvSpPr>
        <p:spPr>
          <a:xfrm>
            <a:off x="786384" y="210312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786384" y="2651760"/>
            <a:ext cx="172273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3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INVENTORY</a:t>
            </a:r>
            <a:endParaRPr lang="en-US" sz="1130" dirty="0"/>
          </a:p>
        </p:txBody>
      </p:sp>
      <p:sp>
        <p:nvSpPr>
          <p:cNvPr id="18" name="Text 16"/>
          <p:cNvSpPr/>
          <p:nvPr/>
        </p:nvSpPr>
        <p:spPr>
          <a:xfrm>
            <a:off x="786384" y="3200400"/>
            <a:ext cx="1722730" cy="2423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96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 every processing activity — technology-driven discovery (automated tools, pattern matching for PAN/Aadhaar) + business-process mapping + shadow-IT discovery.</a:t>
            </a:r>
            <a:endParaRPr lang="en-US" sz="960" dirty="0"/>
          </a:p>
        </p:txBody>
      </p:sp>
      <p:sp>
        <p:nvSpPr>
          <p:cNvPr id="19" name="Shape 17"/>
          <p:cNvSpPr/>
          <p:nvPr/>
        </p:nvSpPr>
        <p:spPr>
          <a:xfrm>
            <a:off x="2673706" y="3840480"/>
            <a:ext cx="164592" cy="0"/>
          </a:xfrm>
          <a:prstGeom prst="line">
            <a:avLst/>
          </a:prstGeom>
          <a:noFill/>
          <a:ln w="15875">
            <a:solidFill>
              <a:srgbClr val="AFC4B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0" name="Shape 18"/>
          <p:cNvSpPr/>
          <p:nvPr/>
        </p:nvSpPr>
        <p:spPr>
          <a:xfrm>
            <a:off x="2856586" y="1965960"/>
            <a:ext cx="2015338" cy="3794760"/>
          </a:xfrm>
          <a:prstGeom prst="roundRect">
            <a:avLst>
              <a:gd name="adj" fmla="val 4083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1" name="Shape 19"/>
          <p:cNvSpPr/>
          <p:nvPr/>
        </p:nvSpPr>
        <p:spPr>
          <a:xfrm>
            <a:off x="3002890" y="2103120"/>
            <a:ext cx="420624" cy="420624"/>
          </a:xfrm>
          <a:prstGeom prst="roundRect">
            <a:avLst>
              <a:gd name="adj" fmla="val 21739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2" name="Text 20"/>
          <p:cNvSpPr/>
          <p:nvPr/>
        </p:nvSpPr>
        <p:spPr>
          <a:xfrm>
            <a:off x="3002890" y="210312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700" dirty="0"/>
          </a:p>
        </p:txBody>
      </p:sp>
      <p:sp>
        <p:nvSpPr>
          <p:cNvPr id="23" name="Text 21"/>
          <p:cNvSpPr/>
          <p:nvPr/>
        </p:nvSpPr>
        <p:spPr>
          <a:xfrm>
            <a:off x="3002890" y="2651760"/>
            <a:ext cx="172273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3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ASSESSMENT</a:t>
            </a:r>
            <a:endParaRPr lang="en-US" sz="1130" dirty="0"/>
          </a:p>
        </p:txBody>
      </p:sp>
      <p:sp>
        <p:nvSpPr>
          <p:cNvPr id="24" name="Text 22"/>
          <p:cNvSpPr/>
          <p:nvPr/>
        </p:nvSpPr>
        <p:spPr>
          <a:xfrm>
            <a:off x="3002890" y="3200400"/>
            <a:ext cx="1722730" cy="2423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96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Categorise by sensitivity (children's, health, financial, biometric), volume, cross-border element. Apply a maturity model: Ad-hoc → Defined → Optimised.</a:t>
            </a:r>
            <a:endParaRPr lang="en-US" sz="960" dirty="0"/>
          </a:p>
        </p:txBody>
      </p:sp>
      <p:sp>
        <p:nvSpPr>
          <p:cNvPr id="25" name="Shape 23"/>
          <p:cNvSpPr/>
          <p:nvPr/>
        </p:nvSpPr>
        <p:spPr>
          <a:xfrm>
            <a:off x="4890211" y="3840480"/>
            <a:ext cx="164592" cy="0"/>
          </a:xfrm>
          <a:prstGeom prst="line">
            <a:avLst/>
          </a:prstGeom>
          <a:noFill/>
          <a:ln w="15875">
            <a:solidFill>
              <a:srgbClr val="AFC4B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6" name="Shape 24"/>
          <p:cNvSpPr/>
          <p:nvPr/>
        </p:nvSpPr>
        <p:spPr>
          <a:xfrm>
            <a:off x="5073091" y="1965960"/>
            <a:ext cx="2015338" cy="3794760"/>
          </a:xfrm>
          <a:prstGeom prst="roundRect">
            <a:avLst>
              <a:gd name="adj" fmla="val 4083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7" name="Shape 25"/>
          <p:cNvSpPr/>
          <p:nvPr/>
        </p:nvSpPr>
        <p:spPr>
          <a:xfrm>
            <a:off x="5219395" y="2103120"/>
            <a:ext cx="420624" cy="420624"/>
          </a:xfrm>
          <a:prstGeom prst="roundRect">
            <a:avLst>
              <a:gd name="adj" fmla="val 21739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8" name="Text 26"/>
          <p:cNvSpPr/>
          <p:nvPr/>
        </p:nvSpPr>
        <p:spPr>
          <a:xfrm>
            <a:off x="5219395" y="210312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700" dirty="0"/>
          </a:p>
        </p:txBody>
      </p:sp>
      <p:sp>
        <p:nvSpPr>
          <p:cNvPr id="29" name="Text 27"/>
          <p:cNvSpPr/>
          <p:nvPr/>
        </p:nvSpPr>
        <p:spPr>
          <a:xfrm>
            <a:off x="5219395" y="2651760"/>
            <a:ext cx="172273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3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 DEFINITION</a:t>
            </a:r>
            <a:endParaRPr lang="en-US" sz="1130" dirty="0"/>
          </a:p>
        </p:txBody>
      </p:sp>
      <p:sp>
        <p:nvSpPr>
          <p:cNvPr id="30" name="Text 28"/>
          <p:cNvSpPr/>
          <p:nvPr/>
        </p:nvSpPr>
        <p:spPr>
          <a:xfrm>
            <a:off x="5219395" y="3200400"/>
            <a:ext cx="1722730" cy="2423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96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SDFs — annual comprehensive audit (Rule 13). Non-SDFs — risk-based cycle: high-risk annual, medium-risk biennial, low-risk triennial, plus event-driven triggers.</a:t>
            </a:r>
            <a:endParaRPr lang="en-US" sz="960" dirty="0"/>
          </a:p>
        </p:txBody>
      </p:sp>
      <p:sp>
        <p:nvSpPr>
          <p:cNvPr id="31" name="Shape 29"/>
          <p:cNvSpPr/>
          <p:nvPr/>
        </p:nvSpPr>
        <p:spPr>
          <a:xfrm>
            <a:off x="7106717" y="3840480"/>
            <a:ext cx="164592" cy="0"/>
          </a:xfrm>
          <a:prstGeom prst="line">
            <a:avLst/>
          </a:prstGeom>
          <a:noFill/>
          <a:ln w="15875">
            <a:solidFill>
              <a:srgbClr val="AFC4B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2" name="Shape 30"/>
          <p:cNvSpPr/>
          <p:nvPr/>
        </p:nvSpPr>
        <p:spPr>
          <a:xfrm>
            <a:off x="7289597" y="1965960"/>
            <a:ext cx="2015338" cy="3794760"/>
          </a:xfrm>
          <a:prstGeom prst="roundRect">
            <a:avLst>
              <a:gd name="adj" fmla="val 4083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3" name="Shape 31"/>
          <p:cNvSpPr/>
          <p:nvPr/>
        </p:nvSpPr>
        <p:spPr>
          <a:xfrm>
            <a:off x="7435901" y="2103120"/>
            <a:ext cx="420624" cy="420624"/>
          </a:xfrm>
          <a:prstGeom prst="roundRect">
            <a:avLst>
              <a:gd name="adj" fmla="val 21739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4" name="Text 32"/>
          <p:cNvSpPr/>
          <p:nvPr/>
        </p:nvSpPr>
        <p:spPr>
          <a:xfrm>
            <a:off x="7435901" y="210312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700" dirty="0"/>
          </a:p>
        </p:txBody>
      </p:sp>
      <p:sp>
        <p:nvSpPr>
          <p:cNvPr id="35" name="Text 33"/>
          <p:cNvSpPr/>
          <p:nvPr/>
        </p:nvSpPr>
        <p:spPr>
          <a:xfrm>
            <a:off x="7435901" y="2651760"/>
            <a:ext cx="172273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3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EXECUTION</a:t>
            </a:r>
            <a:endParaRPr lang="en-US" sz="1130" dirty="0"/>
          </a:p>
        </p:txBody>
      </p:sp>
      <p:sp>
        <p:nvSpPr>
          <p:cNvPr id="36" name="Text 34"/>
          <p:cNvSpPr/>
          <p:nvPr/>
        </p:nvSpPr>
        <p:spPr>
          <a:xfrm>
            <a:off x="7435901" y="3200400"/>
            <a:ext cx="1722730" cy="2423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96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consent validation, notice compliance, security controls, vendor contracts, breach response, retention discipline, rights fulfilment — with evidence, not assertions.</a:t>
            </a:r>
            <a:endParaRPr lang="en-US" sz="960" dirty="0"/>
          </a:p>
        </p:txBody>
      </p:sp>
      <p:sp>
        <p:nvSpPr>
          <p:cNvPr id="37" name="Shape 35"/>
          <p:cNvSpPr/>
          <p:nvPr/>
        </p:nvSpPr>
        <p:spPr>
          <a:xfrm>
            <a:off x="9323222" y="3840480"/>
            <a:ext cx="164592" cy="0"/>
          </a:xfrm>
          <a:prstGeom prst="line">
            <a:avLst/>
          </a:prstGeom>
          <a:noFill/>
          <a:ln w="15875">
            <a:solidFill>
              <a:srgbClr val="AFC4B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8" name="Shape 36"/>
          <p:cNvSpPr/>
          <p:nvPr/>
        </p:nvSpPr>
        <p:spPr>
          <a:xfrm>
            <a:off x="9506102" y="1965960"/>
            <a:ext cx="2015338" cy="3794760"/>
          </a:xfrm>
          <a:prstGeom prst="roundRect">
            <a:avLst>
              <a:gd name="adj" fmla="val 4083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9" name="Shape 37"/>
          <p:cNvSpPr/>
          <p:nvPr/>
        </p:nvSpPr>
        <p:spPr>
          <a:xfrm>
            <a:off x="9652406" y="2103120"/>
            <a:ext cx="420624" cy="420624"/>
          </a:xfrm>
          <a:prstGeom prst="roundRect">
            <a:avLst>
              <a:gd name="adj" fmla="val 21739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40" name="Text 38"/>
          <p:cNvSpPr/>
          <p:nvPr/>
        </p:nvSpPr>
        <p:spPr>
          <a:xfrm>
            <a:off x="9652406" y="210312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700" dirty="0"/>
          </a:p>
        </p:txBody>
      </p:sp>
      <p:sp>
        <p:nvSpPr>
          <p:cNvPr id="41" name="Text 39"/>
          <p:cNvSpPr/>
          <p:nvPr/>
        </p:nvSpPr>
        <p:spPr>
          <a:xfrm>
            <a:off x="9652406" y="2651760"/>
            <a:ext cx="172273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3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REPORTING</a:t>
            </a:r>
            <a:endParaRPr lang="en-US" sz="1130" dirty="0"/>
          </a:p>
        </p:txBody>
      </p:sp>
      <p:sp>
        <p:nvSpPr>
          <p:cNvPr id="42" name="Text 40"/>
          <p:cNvSpPr/>
          <p:nvPr/>
        </p:nvSpPr>
        <p:spPr>
          <a:xfrm>
            <a:off x="9652406" y="3200400"/>
            <a:ext cx="1722730" cy="2423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96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Findings + risk-rated gaps + remediation plan with owners. For SDFs — significant observations furnished to the Data Protection Board under Rule 13(2).</a:t>
            </a:r>
            <a:endParaRPr lang="en-US" sz="96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FA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2011680" y="365760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3291840" y="365760"/>
            <a:ext cx="1280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APPLICABILITY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4709160" y="36576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PROVISIONS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6217920" y="365760"/>
            <a:ext cx="1188720" cy="310896"/>
          </a:xfrm>
          <a:prstGeom prst="roundRect">
            <a:avLst>
              <a:gd name="adj" fmla="val 17647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7" name="Text 5"/>
          <p:cNvSpPr/>
          <p:nvPr/>
        </p:nvSpPr>
        <p:spPr>
          <a:xfrm>
            <a:off x="6217920" y="365760"/>
            <a:ext cx="1188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543800" y="365760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PENALTIES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8732520" y="365760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640080" y="804672"/>
            <a:ext cx="10881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Policy Suite Every Fiduciary Needs (1/2)</a:t>
            </a:r>
            <a:endParaRPr lang="en-US" sz="2900" dirty="0"/>
          </a:p>
        </p:txBody>
      </p:sp>
      <p:sp>
        <p:nvSpPr>
          <p:cNvPr id="11" name="Text 9"/>
          <p:cNvSpPr/>
          <p:nvPr/>
        </p:nvSpPr>
        <p:spPr>
          <a:xfrm>
            <a:off x="640080" y="1335024"/>
            <a:ext cx="10881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Foundational policies — documented intent that anchors every other control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640080" y="6528816"/>
            <a:ext cx="10241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Animesh Modi   |   DPDP Act, 2023 — Introduction &amp; Professional Opportunities for CA   |   Rajkot Branch of WIRC of ICAI</a:t>
            </a:r>
            <a:endParaRPr lang="en-US" sz="870" dirty="0"/>
          </a:p>
        </p:txBody>
      </p:sp>
      <p:sp>
        <p:nvSpPr>
          <p:cNvPr id="13" name="Text 11"/>
          <p:cNvSpPr/>
          <p:nvPr/>
        </p:nvSpPr>
        <p:spPr>
          <a:xfrm>
            <a:off x="11201400" y="6528816"/>
            <a:ext cx="594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39</a:t>
            </a:r>
            <a:endParaRPr lang="en-US" sz="870" dirty="0"/>
          </a:p>
        </p:txBody>
      </p:sp>
      <p:sp>
        <p:nvSpPr>
          <p:cNvPr id="14" name="Shape 12"/>
          <p:cNvSpPr/>
          <p:nvPr/>
        </p:nvSpPr>
        <p:spPr>
          <a:xfrm>
            <a:off x="640080" y="1965960"/>
            <a:ext cx="10881360" cy="740664"/>
          </a:xfrm>
          <a:prstGeom prst="roundRect">
            <a:avLst>
              <a:gd name="adj" fmla="val 9877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5" name="Shape 13"/>
          <p:cNvSpPr/>
          <p:nvPr/>
        </p:nvSpPr>
        <p:spPr>
          <a:xfrm>
            <a:off x="786384" y="2125980"/>
            <a:ext cx="420624" cy="420624"/>
          </a:xfrm>
          <a:prstGeom prst="roundRect">
            <a:avLst>
              <a:gd name="adj" fmla="val 21739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6" name="Text 14"/>
          <p:cNvSpPr/>
          <p:nvPr/>
        </p:nvSpPr>
        <p:spPr>
          <a:xfrm>
            <a:off x="786384" y="21259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1408176" y="2020824"/>
            <a:ext cx="996696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4000"/>
              </a:lnSpc>
              <a:buNone/>
            </a:pPr>
            <a:r>
              <a:rPr lang="en-US" sz="1450" b="1" dirty="0">
                <a:solidFill>
                  <a:srgbClr val="232823"/>
                </a:solidFill>
              </a:rPr>
              <a:t>Privacy Policy</a:t>
            </a:r>
            <a:endParaRPr lang="en-US" sz="1450" dirty="0"/>
          </a:p>
          <a:p>
            <a:pPr marL="0" indent="0">
              <a:lnSpc>
                <a:spcPct val="114000"/>
              </a:lnSpc>
              <a:buNone/>
            </a:pPr>
            <a:r>
              <a:rPr lang="en-US" sz="1130" dirty="0">
                <a:solidFill>
                  <a:srgbClr val="4E544F"/>
                </a:solidFill>
              </a:rPr>
              <a:t>Top-level statement of how the organisation handles personal data — Board approved, periodically reviewed.</a:t>
            </a:r>
            <a:endParaRPr lang="en-US" sz="1450" dirty="0"/>
          </a:p>
        </p:txBody>
      </p:sp>
      <p:sp>
        <p:nvSpPr>
          <p:cNvPr id="18" name="Shape 16"/>
          <p:cNvSpPr/>
          <p:nvPr/>
        </p:nvSpPr>
        <p:spPr>
          <a:xfrm>
            <a:off x="640080" y="2834640"/>
            <a:ext cx="10881360" cy="740664"/>
          </a:xfrm>
          <a:prstGeom prst="roundRect">
            <a:avLst>
              <a:gd name="adj" fmla="val 9877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9" name="Shape 17"/>
          <p:cNvSpPr/>
          <p:nvPr/>
        </p:nvSpPr>
        <p:spPr>
          <a:xfrm>
            <a:off x="786384" y="2994660"/>
            <a:ext cx="420624" cy="420624"/>
          </a:xfrm>
          <a:prstGeom prst="roundRect">
            <a:avLst>
              <a:gd name="adj" fmla="val 21739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0" name="Text 18"/>
          <p:cNvSpPr/>
          <p:nvPr/>
        </p:nvSpPr>
        <p:spPr>
          <a:xfrm>
            <a:off x="786384" y="299466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1408176" y="2889504"/>
            <a:ext cx="996696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4000"/>
              </a:lnSpc>
              <a:buNone/>
            </a:pPr>
            <a:r>
              <a:rPr lang="en-US" sz="1450" b="1" dirty="0">
                <a:solidFill>
                  <a:srgbClr val="232823"/>
                </a:solidFill>
              </a:rPr>
              <a:t>Vendor / Processor Management Policy</a:t>
            </a:r>
            <a:endParaRPr lang="en-US" sz="1450" dirty="0"/>
          </a:p>
          <a:p>
            <a:pPr marL="0" indent="0">
              <a:lnSpc>
                <a:spcPct val="114000"/>
              </a:lnSpc>
              <a:buNone/>
            </a:pPr>
            <a:r>
              <a:rPr lang="en-US" sz="1130" dirty="0">
                <a:solidFill>
                  <a:srgbClr val="4E544F"/>
                </a:solidFill>
              </a:rPr>
              <a:t>Due diligence, mandatory DPA clauses, ongoing monitoring, sub-processor controls.</a:t>
            </a:r>
            <a:endParaRPr lang="en-US" sz="1450" dirty="0"/>
          </a:p>
        </p:txBody>
      </p:sp>
      <p:sp>
        <p:nvSpPr>
          <p:cNvPr id="22" name="Shape 20"/>
          <p:cNvSpPr/>
          <p:nvPr/>
        </p:nvSpPr>
        <p:spPr>
          <a:xfrm>
            <a:off x="640080" y="3703320"/>
            <a:ext cx="10881360" cy="740664"/>
          </a:xfrm>
          <a:prstGeom prst="roundRect">
            <a:avLst>
              <a:gd name="adj" fmla="val 9877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3" name="Shape 21"/>
          <p:cNvSpPr/>
          <p:nvPr/>
        </p:nvSpPr>
        <p:spPr>
          <a:xfrm>
            <a:off x="786384" y="3863340"/>
            <a:ext cx="420624" cy="420624"/>
          </a:xfrm>
          <a:prstGeom prst="roundRect">
            <a:avLst>
              <a:gd name="adj" fmla="val 21739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4" name="Text 22"/>
          <p:cNvSpPr/>
          <p:nvPr/>
        </p:nvSpPr>
        <p:spPr>
          <a:xfrm>
            <a:off x="786384" y="386334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1408176" y="3758184"/>
            <a:ext cx="996696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4000"/>
              </a:lnSpc>
              <a:buNone/>
            </a:pPr>
            <a:r>
              <a:rPr lang="en-US" sz="1450" b="1" dirty="0">
                <a:solidFill>
                  <a:srgbClr val="232823"/>
                </a:solidFill>
              </a:rPr>
              <a:t>Notice &amp; Consent Policy</a:t>
            </a:r>
            <a:endParaRPr lang="en-US" sz="1450" dirty="0"/>
          </a:p>
          <a:p>
            <a:pPr marL="0" indent="0">
              <a:lnSpc>
                <a:spcPct val="114000"/>
              </a:lnSpc>
              <a:buNone/>
            </a:pPr>
            <a:r>
              <a:rPr lang="en-US" sz="1130" dirty="0">
                <a:solidFill>
                  <a:srgbClr val="4E544F"/>
                </a:solidFill>
              </a:rPr>
              <a:t>Format and lifecycle of notices and consents — drafting, capture, versioning and withdrawal.</a:t>
            </a:r>
            <a:endParaRPr lang="en-US" sz="1450" dirty="0"/>
          </a:p>
        </p:txBody>
      </p:sp>
      <p:sp>
        <p:nvSpPr>
          <p:cNvPr id="26" name="Shape 24"/>
          <p:cNvSpPr/>
          <p:nvPr/>
        </p:nvSpPr>
        <p:spPr>
          <a:xfrm>
            <a:off x="640080" y="4572000"/>
            <a:ext cx="10881360" cy="740664"/>
          </a:xfrm>
          <a:prstGeom prst="roundRect">
            <a:avLst>
              <a:gd name="adj" fmla="val 9877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7" name="Shape 25"/>
          <p:cNvSpPr/>
          <p:nvPr/>
        </p:nvSpPr>
        <p:spPr>
          <a:xfrm>
            <a:off x="786384" y="4732020"/>
            <a:ext cx="420624" cy="420624"/>
          </a:xfrm>
          <a:prstGeom prst="roundRect">
            <a:avLst>
              <a:gd name="adj" fmla="val 21739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8" name="Text 26"/>
          <p:cNvSpPr/>
          <p:nvPr/>
        </p:nvSpPr>
        <p:spPr>
          <a:xfrm>
            <a:off x="786384" y="473202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1408176" y="4626864"/>
            <a:ext cx="996696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4000"/>
              </a:lnSpc>
              <a:buNone/>
            </a:pPr>
            <a:r>
              <a:rPr lang="en-US" sz="1450" b="1" dirty="0">
                <a:solidFill>
                  <a:srgbClr val="232823"/>
                </a:solidFill>
              </a:rPr>
              <a:t>Data Security / Cybersecurity Policy</a:t>
            </a:r>
            <a:endParaRPr lang="en-US" sz="1450" dirty="0"/>
          </a:p>
          <a:p>
            <a:pPr marL="0" indent="0">
              <a:lnSpc>
                <a:spcPct val="114000"/>
              </a:lnSpc>
              <a:buNone/>
            </a:pPr>
            <a:r>
              <a:rPr lang="en-US" sz="1130" dirty="0">
                <a:solidFill>
                  <a:srgbClr val="4E544F"/>
                </a:solidFill>
              </a:rPr>
              <a:t>Aligned with Rule 6: encryption, access control, change management, logging, backup.</a:t>
            </a:r>
            <a:endParaRPr lang="en-US" sz="1450" dirty="0"/>
          </a:p>
        </p:txBody>
      </p:sp>
      <p:sp>
        <p:nvSpPr>
          <p:cNvPr id="30" name="Shape 28"/>
          <p:cNvSpPr/>
          <p:nvPr/>
        </p:nvSpPr>
        <p:spPr>
          <a:xfrm>
            <a:off x="640080" y="5440680"/>
            <a:ext cx="10881360" cy="740664"/>
          </a:xfrm>
          <a:prstGeom prst="roundRect">
            <a:avLst>
              <a:gd name="adj" fmla="val 9877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1" name="Shape 29"/>
          <p:cNvSpPr/>
          <p:nvPr/>
        </p:nvSpPr>
        <p:spPr>
          <a:xfrm>
            <a:off x="786384" y="5600700"/>
            <a:ext cx="420624" cy="420624"/>
          </a:xfrm>
          <a:prstGeom prst="roundRect">
            <a:avLst>
              <a:gd name="adj" fmla="val 21739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2" name="Text 30"/>
          <p:cNvSpPr/>
          <p:nvPr/>
        </p:nvSpPr>
        <p:spPr>
          <a:xfrm>
            <a:off x="786384" y="560070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1408176" y="5495544"/>
            <a:ext cx="996696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4000"/>
              </a:lnSpc>
              <a:buNone/>
            </a:pPr>
            <a:r>
              <a:rPr lang="en-US" sz="1450" b="1" dirty="0">
                <a:solidFill>
                  <a:srgbClr val="232823"/>
                </a:solidFill>
              </a:rPr>
              <a:t>Data Retention &amp; Erasure Policy</a:t>
            </a:r>
            <a:endParaRPr lang="en-US" sz="1450" dirty="0"/>
          </a:p>
          <a:p>
            <a:pPr marL="0" indent="0">
              <a:lnSpc>
                <a:spcPct val="114000"/>
              </a:lnSpc>
              <a:buNone/>
            </a:pPr>
            <a:r>
              <a:rPr lang="en-US" sz="1130" dirty="0">
                <a:solidFill>
                  <a:srgbClr val="4E544F"/>
                </a:solidFill>
              </a:rPr>
              <a:t>Sector-appropriate retention periods; automated deletion workflows; downstream processor erasure.</a:t>
            </a:r>
            <a:endParaRPr lang="en-US" sz="14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365760"/>
            <a:ext cx="1234440" cy="310896"/>
          </a:xfrm>
          <a:prstGeom prst="roundRect">
            <a:avLst>
              <a:gd name="adj" fmla="val 17647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" name="Text 1"/>
          <p:cNvSpPr/>
          <p:nvPr/>
        </p:nvSpPr>
        <p:spPr>
          <a:xfrm>
            <a:off x="640080" y="365760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2011680" y="365760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3291840" y="365760"/>
            <a:ext cx="1280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APPLICABILITY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4709160" y="36576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PROVISIONS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6217920" y="365760"/>
            <a:ext cx="1188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543800" y="365760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PENALTIES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8732520" y="365760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640080" y="804672"/>
            <a:ext cx="10881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the DPDP Act, 2023?</a:t>
            </a:r>
            <a:endParaRPr lang="en-US" sz="2900" dirty="0"/>
          </a:p>
        </p:txBody>
      </p:sp>
      <p:sp>
        <p:nvSpPr>
          <p:cNvPr id="11" name="Text 9"/>
          <p:cNvSpPr/>
          <p:nvPr/>
        </p:nvSpPr>
        <p:spPr>
          <a:xfrm>
            <a:off x="640080" y="1335024"/>
            <a:ext cx="10881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India's first comprehensive law dedicated to digital personal data protection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640080" y="6528816"/>
            <a:ext cx="10241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Animesh Modi   |   DPDP Act, 2023 — Introduction &amp; Professional Opportunities for CA   |   Rajkot Branch of WIRC of ICAI</a:t>
            </a:r>
            <a:endParaRPr lang="en-US" sz="870" dirty="0"/>
          </a:p>
        </p:txBody>
      </p:sp>
      <p:sp>
        <p:nvSpPr>
          <p:cNvPr id="13" name="Text 11"/>
          <p:cNvSpPr/>
          <p:nvPr/>
        </p:nvSpPr>
        <p:spPr>
          <a:xfrm>
            <a:off x="11201400" y="6528816"/>
            <a:ext cx="594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870" dirty="0"/>
          </a:p>
        </p:txBody>
      </p:sp>
      <p:sp>
        <p:nvSpPr>
          <p:cNvPr id="14" name="Shape 12"/>
          <p:cNvSpPr/>
          <p:nvPr/>
        </p:nvSpPr>
        <p:spPr>
          <a:xfrm>
            <a:off x="640080" y="2011680"/>
            <a:ext cx="3429000" cy="3429000"/>
          </a:xfrm>
          <a:prstGeom prst="roundRect">
            <a:avLst>
              <a:gd name="adj" fmla="val 2400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5" name="Text 13"/>
          <p:cNvSpPr/>
          <p:nvPr/>
        </p:nvSpPr>
        <p:spPr>
          <a:xfrm>
            <a:off x="841248" y="2212848"/>
            <a:ext cx="30266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5F7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CONCEPT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841248" y="2523744"/>
            <a:ext cx="302666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the law exists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41248" y="3154680"/>
            <a:ext cx="3026664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India's first comprehensive law dedicated to protecting your digital footprint — enacted as Act No. 22 of 2023, assented on 11 August 2023.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251960" y="2011680"/>
            <a:ext cx="3429000" cy="3429000"/>
          </a:xfrm>
          <a:prstGeom prst="roundRect">
            <a:avLst>
              <a:gd name="adj" fmla="val 2400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9" name="Text 17"/>
          <p:cNvSpPr/>
          <p:nvPr/>
        </p:nvSpPr>
        <p:spPr>
          <a:xfrm>
            <a:off x="4453128" y="2212848"/>
            <a:ext cx="30266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5F7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4453128" y="2523744"/>
            <a:ext cx="302666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 India needs guardrails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4453128" y="3154680"/>
            <a:ext cx="3026664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Digital India, data is the new oil. The DPDP Act builds a legal fence around personal data to prevent misuse and rebuild trust.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7863840" y="2011680"/>
            <a:ext cx="3429000" cy="3429000"/>
          </a:xfrm>
          <a:prstGeom prst="roundRect">
            <a:avLst>
              <a:gd name="adj" fmla="val 2400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3" name="Text 21"/>
          <p:cNvSpPr/>
          <p:nvPr/>
        </p:nvSpPr>
        <p:spPr>
          <a:xfrm>
            <a:off x="8065008" y="2212848"/>
            <a:ext cx="30266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5F7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BALANCE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8065008" y="2523744"/>
            <a:ext cx="302666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Rights AND lawful processing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8065008" y="3154680"/>
            <a:ext cx="3026664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Protects the individual's right to safeguard her data, while permitting organisations to process it for lawful purposes — a balanced regime.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640080" y="5715000"/>
            <a:ext cx="10881360" cy="548640"/>
          </a:xfrm>
          <a:prstGeom prst="roundRect">
            <a:avLst>
              <a:gd name="adj" fmla="val 13333"/>
            </a:avLst>
          </a:prstGeom>
          <a:solidFill>
            <a:srgbClr val="E9EFE9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7" name="Text 25"/>
          <p:cNvSpPr/>
          <p:nvPr/>
        </p:nvSpPr>
        <p:spPr>
          <a:xfrm>
            <a:off x="932688" y="5715000"/>
            <a:ext cx="1029614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i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Money was the old asset to regulate.  DATA is the new one.</a:t>
            </a:r>
            <a:endParaRPr lang="en-US" sz="135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FA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2011680" y="365760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3291840" y="365760"/>
            <a:ext cx="1280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APPLICABILITY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4709160" y="36576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PROVISIONS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6217920" y="365760"/>
            <a:ext cx="1188720" cy="310896"/>
          </a:xfrm>
          <a:prstGeom prst="roundRect">
            <a:avLst>
              <a:gd name="adj" fmla="val 17647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7" name="Text 5"/>
          <p:cNvSpPr/>
          <p:nvPr/>
        </p:nvSpPr>
        <p:spPr>
          <a:xfrm>
            <a:off x="6217920" y="365760"/>
            <a:ext cx="1188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543800" y="365760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PENALTIES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8732520" y="365760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640080" y="804672"/>
            <a:ext cx="10881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Policy Suite Every Fiduciary Needs (2/2)</a:t>
            </a:r>
            <a:endParaRPr lang="en-US" sz="2900" dirty="0"/>
          </a:p>
        </p:txBody>
      </p:sp>
      <p:sp>
        <p:nvSpPr>
          <p:cNvPr id="11" name="Text 9"/>
          <p:cNvSpPr/>
          <p:nvPr/>
        </p:nvSpPr>
        <p:spPr>
          <a:xfrm>
            <a:off x="640080" y="1335024"/>
            <a:ext cx="10881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Specialised policies — cascading SOPs that make the framework executable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640080" y="6528816"/>
            <a:ext cx="10241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Animesh Modi   |   DPDP Act, 2023 — Introduction &amp; Professional Opportunities for CA   |   Rajkot Branch of WIRC of ICAI</a:t>
            </a:r>
            <a:endParaRPr lang="en-US" sz="870" dirty="0"/>
          </a:p>
        </p:txBody>
      </p:sp>
      <p:sp>
        <p:nvSpPr>
          <p:cNvPr id="13" name="Text 11"/>
          <p:cNvSpPr/>
          <p:nvPr/>
        </p:nvSpPr>
        <p:spPr>
          <a:xfrm>
            <a:off x="11201400" y="6528816"/>
            <a:ext cx="594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</a:t>
            </a:r>
            <a:endParaRPr lang="en-US" sz="870" dirty="0"/>
          </a:p>
        </p:txBody>
      </p:sp>
      <p:sp>
        <p:nvSpPr>
          <p:cNvPr id="14" name="Shape 12"/>
          <p:cNvSpPr/>
          <p:nvPr/>
        </p:nvSpPr>
        <p:spPr>
          <a:xfrm>
            <a:off x="640080" y="1965960"/>
            <a:ext cx="10881360" cy="740664"/>
          </a:xfrm>
          <a:prstGeom prst="roundRect">
            <a:avLst>
              <a:gd name="adj" fmla="val 9877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5" name="Shape 13"/>
          <p:cNvSpPr/>
          <p:nvPr/>
        </p:nvSpPr>
        <p:spPr>
          <a:xfrm>
            <a:off x="786384" y="2125980"/>
            <a:ext cx="420624" cy="420624"/>
          </a:xfrm>
          <a:prstGeom prst="roundRect">
            <a:avLst>
              <a:gd name="adj" fmla="val 21739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6" name="Text 14"/>
          <p:cNvSpPr/>
          <p:nvPr/>
        </p:nvSpPr>
        <p:spPr>
          <a:xfrm>
            <a:off x="786384" y="21259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1408176" y="2020824"/>
            <a:ext cx="996696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4000"/>
              </a:lnSpc>
              <a:buNone/>
            </a:pPr>
            <a:r>
              <a:rPr lang="en-US" sz="1450" b="1" dirty="0">
                <a:solidFill>
                  <a:srgbClr val="232823"/>
                </a:solidFill>
              </a:rPr>
              <a:t>Children's Data Protection Policy</a:t>
            </a:r>
            <a:endParaRPr lang="en-US" sz="1450" dirty="0"/>
          </a:p>
          <a:p>
            <a:pPr marL="0" indent="0">
              <a:lnSpc>
                <a:spcPct val="114000"/>
              </a:lnSpc>
              <a:buNone/>
            </a:pPr>
            <a:r>
              <a:rPr lang="en-US" sz="1130" dirty="0">
                <a:solidFill>
                  <a:srgbClr val="4E544F"/>
                </a:solidFill>
              </a:rPr>
              <a:t>Age-gating, verifiable parental consent, prohibition on tracking and targeted advertising.</a:t>
            </a:r>
            <a:endParaRPr lang="en-US" sz="1450" dirty="0"/>
          </a:p>
        </p:txBody>
      </p:sp>
      <p:sp>
        <p:nvSpPr>
          <p:cNvPr id="18" name="Shape 16"/>
          <p:cNvSpPr/>
          <p:nvPr/>
        </p:nvSpPr>
        <p:spPr>
          <a:xfrm>
            <a:off x="640080" y="2834640"/>
            <a:ext cx="10881360" cy="740664"/>
          </a:xfrm>
          <a:prstGeom prst="roundRect">
            <a:avLst>
              <a:gd name="adj" fmla="val 9877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9" name="Shape 17"/>
          <p:cNvSpPr/>
          <p:nvPr/>
        </p:nvSpPr>
        <p:spPr>
          <a:xfrm>
            <a:off x="786384" y="2994660"/>
            <a:ext cx="420624" cy="420624"/>
          </a:xfrm>
          <a:prstGeom prst="roundRect">
            <a:avLst>
              <a:gd name="adj" fmla="val 21739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0" name="Text 18"/>
          <p:cNvSpPr/>
          <p:nvPr/>
        </p:nvSpPr>
        <p:spPr>
          <a:xfrm>
            <a:off x="786384" y="299466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1408176" y="2889504"/>
            <a:ext cx="996696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4000"/>
              </a:lnSpc>
              <a:buNone/>
            </a:pPr>
            <a:r>
              <a:rPr lang="en-US" sz="1450" b="1" dirty="0">
                <a:solidFill>
                  <a:srgbClr val="232823"/>
                </a:solidFill>
              </a:rPr>
              <a:t>Data Subject Rights Policy</a:t>
            </a:r>
            <a:endParaRPr lang="en-US" sz="1450" dirty="0"/>
          </a:p>
          <a:p>
            <a:pPr marL="0" indent="0">
              <a:lnSpc>
                <a:spcPct val="114000"/>
              </a:lnSpc>
              <a:buNone/>
            </a:pPr>
            <a:r>
              <a:rPr lang="en-US" sz="1130" dirty="0">
                <a:solidFill>
                  <a:srgbClr val="4E544F"/>
                </a:solidFill>
              </a:rPr>
              <a:t>Channels, verification, response timelines and escalation for rights requests.</a:t>
            </a:r>
            <a:endParaRPr lang="en-US" sz="1450" dirty="0"/>
          </a:p>
        </p:txBody>
      </p:sp>
      <p:sp>
        <p:nvSpPr>
          <p:cNvPr id="22" name="Shape 20"/>
          <p:cNvSpPr/>
          <p:nvPr/>
        </p:nvSpPr>
        <p:spPr>
          <a:xfrm>
            <a:off x="640080" y="3703320"/>
            <a:ext cx="10881360" cy="740664"/>
          </a:xfrm>
          <a:prstGeom prst="roundRect">
            <a:avLst>
              <a:gd name="adj" fmla="val 9877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3" name="Shape 21"/>
          <p:cNvSpPr/>
          <p:nvPr/>
        </p:nvSpPr>
        <p:spPr>
          <a:xfrm>
            <a:off x="786384" y="3863340"/>
            <a:ext cx="420624" cy="420624"/>
          </a:xfrm>
          <a:prstGeom prst="roundRect">
            <a:avLst>
              <a:gd name="adj" fmla="val 21739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4" name="Text 22"/>
          <p:cNvSpPr/>
          <p:nvPr/>
        </p:nvSpPr>
        <p:spPr>
          <a:xfrm>
            <a:off x="786384" y="386334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1408176" y="3758184"/>
            <a:ext cx="996696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4000"/>
              </a:lnSpc>
              <a:buNone/>
            </a:pPr>
            <a:r>
              <a:rPr lang="en-US" sz="1450" b="1" dirty="0">
                <a:solidFill>
                  <a:srgbClr val="232823"/>
                </a:solidFill>
              </a:rPr>
              <a:t>Cross-Border Transfer Policy</a:t>
            </a:r>
            <a:endParaRPr lang="en-US" sz="1450" dirty="0"/>
          </a:p>
          <a:p>
            <a:pPr marL="0" indent="0">
              <a:lnSpc>
                <a:spcPct val="114000"/>
              </a:lnSpc>
              <a:buNone/>
            </a:pPr>
            <a:r>
              <a:rPr lang="en-US" sz="1130" dirty="0">
                <a:solidFill>
                  <a:srgbClr val="4E544F"/>
                </a:solidFill>
              </a:rPr>
              <a:t>Monitor Central Government notifications under Section 16; sectoral overrides where stricter.</a:t>
            </a:r>
            <a:endParaRPr lang="en-US" sz="1450" dirty="0"/>
          </a:p>
        </p:txBody>
      </p:sp>
      <p:sp>
        <p:nvSpPr>
          <p:cNvPr id="26" name="Shape 24"/>
          <p:cNvSpPr/>
          <p:nvPr/>
        </p:nvSpPr>
        <p:spPr>
          <a:xfrm>
            <a:off x="640080" y="4572000"/>
            <a:ext cx="10881360" cy="740664"/>
          </a:xfrm>
          <a:prstGeom prst="roundRect">
            <a:avLst>
              <a:gd name="adj" fmla="val 9877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7" name="Shape 25"/>
          <p:cNvSpPr/>
          <p:nvPr/>
        </p:nvSpPr>
        <p:spPr>
          <a:xfrm>
            <a:off x="786384" y="4732020"/>
            <a:ext cx="420624" cy="420624"/>
          </a:xfrm>
          <a:prstGeom prst="roundRect">
            <a:avLst>
              <a:gd name="adj" fmla="val 21739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8" name="Text 26"/>
          <p:cNvSpPr/>
          <p:nvPr/>
        </p:nvSpPr>
        <p:spPr>
          <a:xfrm>
            <a:off x="786384" y="473202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1408176" y="4626864"/>
            <a:ext cx="996696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4000"/>
              </a:lnSpc>
              <a:buNone/>
            </a:pPr>
            <a:r>
              <a:rPr lang="en-US" sz="1450" b="1" dirty="0">
                <a:solidFill>
                  <a:srgbClr val="232823"/>
                </a:solidFill>
              </a:rPr>
              <a:t>Breach Response Policy</a:t>
            </a:r>
            <a:endParaRPr lang="en-US" sz="1450" dirty="0"/>
          </a:p>
          <a:p>
            <a:pPr marL="0" indent="0">
              <a:lnSpc>
                <a:spcPct val="114000"/>
              </a:lnSpc>
              <a:buNone/>
            </a:pPr>
            <a:r>
              <a:rPr lang="en-US" sz="1130" dirty="0">
                <a:solidFill>
                  <a:srgbClr val="4E544F"/>
                </a:solidFill>
              </a:rPr>
              <a:t>Detection, escalation, 72-hour reporting, Data Principal intimation, post-incident review.</a:t>
            </a:r>
            <a:endParaRPr lang="en-US" sz="1450" dirty="0"/>
          </a:p>
        </p:txBody>
      </p:sp>
      <p:sp>
        <p:nvSpPr>
          <p:cNvPr id="30" name="Shape 28"/>
          <p:cNvSpPr/>
          <p:nvPr/>
        </p:nvSpPr>
        <p:spPr>
          <a:xfrm>
            <a:off x="640080" y="5440680"/>
            <a:ext cx="10881360" cy="740664"/>
          </a:xfrm>
          <a:prstGeom prst="roundRect">
            <a:avLst>
              <a:gd name="adj" fmla="val 9877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1" name="Shape 29"/>
          <p:cNvSpPr/>
          <p:nvPr/>
        </p:nvSpPr>
        <p:spPr>
          <a:xfrm>
            <a:off x="786384" y="5600700"/>
            <a:ext cx="420624" cy="420624"/>
          </a:xfrm>
          <a:prstGeom prst="roundRect">
            <a:avLst>
              <a:gd name="adj" fmla="val 21739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2" name="Text 30"/>
          <p:cNvSpPr/>
          <p:nvPr/>
        </p:nvSpPr>
        <p:spPr>
          <a:xfrm>
            <a:off x="786384" y="560070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1408176" y="5495544"/>
            <a:ext cx="996696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4000"/>
              </a:lnSpc>
              <a:buNone/>
            </a:pPr>
            <a:r>
              <a:rPr lang="en-US" sz="1450" b="1" dirty="0">
                <a:solidFill>
                  <a:srgbClr val="232823"/>
                </a:solidFill>
              </a:rPr>
              <a:t>Grievance Redressal Policy</a:t>
            </a:r>
            <a:endParaRPr lang="en-US" sz="1450" dirty="0"/>
          </a:p>
          <a:p>
            <a:pPr marL="0" indent="0">
              <a:lnSpc>
                <a:spcPct val="114000"/>
              </a:lnSpc>
              <a:buNone/>
            </a:pPr>
            <a:r>
              <a:rPr lang="en-US" sz="1130" dirty="0">
                <a:solidFill>
                  <a:srgbClr val="4E544F"/>
                </a:solidFill>
              </a:rPr>
              <a:t>Categories of grievances, investigation, communication, escalation to the Board.</a:t>
            </a:r>
            <a:endParaRPr lang="en-US" sz="145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FA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2011680" y="365760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3291840" y="365760"/>
            <a:ext cx="1280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APPLICABILITY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4709160" y="36576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PROVISIONS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6217920" y="365760"/>
            <a:ext cx="1188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7543800" y="365760"/>
            <a:ext cx="1051560" cy="310896"/>
          </a:xfrm>
          <a:prstGeom prst="roundRect">
            <a:avLst>
              <a:gd name="adj" fmla="val 17647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8" name="Text 6"/>
          <p:cNvSpPr/>
          <p:nvPr/>
        </p:nvSpPr>
        <p:spPr>
          <a:xfrm>
            <a:off x="7543800" y="365760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PENALTIES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8732520" y="365760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412480" y="0"/>
            <a:ext cx="3779215" cy="6858000"/>
          </a:xfrm>
          <a:prstGeom prst="rect">
            <a:avLst/>
          </a:prstGeom>
          <a:solidFill>
            <a:srgbClr val="3E5A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1" name="Shape 9"/>
          <p:cNvSpPr/>
          <p:nvPr/>
        </p:nvSpPr>
        <p:spPr>
          <a:xfrm>
            <a:off x="7909560" y="5074920"/>
            <a:ext cx="1005840" cy="1005840"/>
          </a:xfrm>
          <a:prstGeom prst="roundRect">
            <a:avLst>
              <a:gd name="adj" fmla="val 16364"/>
            </a:avLst>
          </a:prstGeom>
          <a:ln w="15875">
            <a:solidFill>
              <a:srgbClr val="AFC4B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2" name="Shape 10"/>
          <p:cNvSpPr/>
          <p:nvPr/>
        </p:nvSpPr>
        <p:spPr>
          <a:xfrm>
            <a:off x="8549640" y="502920"/>
            <a:ext cx="777240" cy="777240"/>
          </a:xfrm>
          <a:prstGeom prst="roundRect">
            <a:avLst>
              <a:gd name="adj" fmla="val 16471"/>
            </a:avLst>
          </a:prstGeom>
          <a:solidFill>
            <a:srgbClr val="6E8D77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3" name="Text 11"/>
          <p:cNvSpPr/>
          <p:nvPr/>
        </p:nvSpPr>
        <p:spPr>
          <a:xfrm>
            <a:off x="8412480" y="0"/>
            <a:ext cx="3779215" cy="685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3000" b="1" dirty="0">
                <a:solidFill>
                  <a:srgbClr val="5373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23000" dirty="0"/>
          </a:p>
        </p:txBody>
      </p:sp>
      <p:sp>
        <p:nvSpPr>
          <p:cNvPr id="14" name="Text 12"/>
          <p:cNvSpPr/>
          <p:nvPr/>
        </p:nvSpPr>
        <p:spPr>
          <a:xfrm>
            <a:off x="822960" y="246888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5F7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06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777240" y="2907792"/>
            <a:ext cx="71323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0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Penalties</a:t>
            </a:r>
            <a:endParaRPr lang="en-US" sz="5000" dirty="0"/>
          </a:p>
        </p:txBody>
      </p:sp>
      <p:sp>
        <p:nvSpPr>
          <p:cNvPr id="16" name="Shape 14"/>
          <p:cNvSpPr/>
          <p:nvPr/>
        </p:nvSpPr>
        <p:spPr>
          <a:xfrm>
            <a:off x="822960" y="4160520"/>
            <a:ext cx="457200" cy="54864"/>
          </a:xfrm>
          <a:prstGeom prst="roundRect">
            <a:avLst/>
          </a:prstGeom>
          <a:solidFill>
            <a:srgbClr val="5F7F63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7" name="Text 15"/>
          <p:cNvSpPr/>
          <p:nvPr/>
        </p:nvSpPr>
        <p:spPr>
          <a:xfrm>
            <a:off x="822960" y="4343400"/>
            <a:ext cx="6126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300" i="1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cost of non-compliance, under Section 33 and the Schedule.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40080" y="6528816"/>
            <a:ext cx="10241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Animesh Modi   |   DPDP Act, 2023 — Introduction &amp; Professional Opportunities for CA   |   Rajkot Branch of WIRC of ICAI</a:t>
            </a:r>
            <a:endParaRPr lang="en-US" sz="870" dirty="0"/>
          </a:p>
        </p:txBody>
      </p:sp>
      <p:sp>
        <p:nvSpPr>
          <p:cNvPr id="19" name="Text 17"/>
          <p:cNvSpPr/>
          <p:nvPr/>
        </p:nvSpPr>
        <p:spPr>
          <a:xfrm>
            <a:off x="11201400" y="6528816"/>
            <a:ext cx="594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41</a:t>
            </a:r>
            <a:endParaRPr lang="en-US" sz="87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FA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2011680" y="365760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3291840" y="365760"/>
            <a:ext cx="1280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APPLICABILITY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4709160" y="36576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PROVISIONS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6217920" y="365760"/>
            <a:ext cx="1188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7543800" y="365760"/>
            <a:ext cx="1051560" cy="310896"/>
          </a:xfrm>
          <a:prstGeom prst="roundRect">
            <a:avLst>
              <a:gd name="adj" fmla="val 17647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8" name="Text 6"/>
          <p:cNvSpPr/>
          <p:nvPr/>
        </p:nvSpPr>
        <p:spPr>
          <a:xfrm>
            <a:off x="7543800" y="365760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PENALTIES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8732520" y="365760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640080" y="804672"/>
            <a:ext cx="10881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Penalties Under Section 33</a:t>
            </a:r>
            <a:endParaRPr lang="en-US" sz="2900" dirty="0"/>
          </a:p>
        </p:txBody>
      </p:sp>
      <p:sp>
        <p:nvSpPr>
          <p:cNvPr id="11" name="Text 9"/>
          <p:cNvSpPr/>
          <p:nvPr/>
        </p:nvSpPr>
        <p:spPr>
          <a:xfrm>
            <a:off x="640080" y="1335024"/>
            <a:ext cx="10881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with the Schedule — maximum monetary penalties, proportional to violation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640080" y="6528816"/>
            <a:ext cx="10241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Animesh Modi   |   DPDP Act, 2023 — Introduction &amp; Professional Opportunities for CA   |   Rajkot Branch of WIRC of ICAI</a:t>
            </a:r>
            <a:endParaRPr lang="en-US" sz="870" dirty="0"/>
          </a:p>
        </p:txBody>
      </p:sp>
      <p:sp>
        <p:nvSpPr>
          <p:cNvPr id="13" name="Text 11"/>
          <p:cNvSpPr/>
          <p:nvPr/>
        </p:nvSpPr>
        <p:spPr>
          <a:xfrm>
            <a:off x="11201400" y="6528816"/>
            <a:ext cx="594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42</a:t>
            </a:r>
            <a:endParaRPr lang="en-US" sz="870" dirty="0"/>
          </a:p>
        </p:txBody>
      </p:sp>
      <p:graphicFrame>
        <p:nvGraphicFramePr>
          <p:cNvPr id="4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1965960"/>
          <a:ext cx="10881360" cy="3511296"/>
        </p:xfrm>
        <a:graphic>
          <a:graphicData uri="http://schemas.openxmlformats.org/drawingml/2006/table">
            <a:tbl>
              <a:tblPr/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38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Sr.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5A4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Violation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5A4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Max. Penalty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5A4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891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dirty="0">
                          <a:solidFill>
                            <a:srgbClr val="23282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dirty="0">
                          <a:solidFill>
                            <a:srgbClr val="23282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Failure to protect personal data (security lapse)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300" b="1" dirty="0">
                          <a:solidFill>
                            <a:srgbClr val="AF5A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₹ 250 Cr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891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dirty="0">
                          <a:solidFill>
                            <a:srgbClr val="23282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F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dirty="0">
                          <a:solidFill>
                            <a:srgbClr val="23282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Not informing Board / individuals about a breach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F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300" b="1" dirty="0">
                          <a:solidFill>
                            <a:srgbClr val="AF5A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₹ 200 Cr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891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dirty="0">
                          <a:solidFill>
                            <a:srgbClr val="23282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dirty="0">
                          <a:solidFill>
                            <a:srgbClr val="23282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Violation of children's data protection rules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300" b="1" dirty="0">
                          <a:solidFill>
                            <a:srgbClr val="AF5A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₹ 200 Cr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891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dirty="0">
                          <a:solidFill>
                            <a:srgbClr val="23282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F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dirty="0">
                          <a:solidFill>
                            <a:srgbClr val="23282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SDF failure on Section 10 additional compliance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F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300" b="1" dirty="0">
                          <a:solidFill>
                            <a:srgbClr val="AF5A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₹ 150 Cr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891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dirty="0">
                          <a:solidFill>
                            <a:srgbClr val="23282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dirty="0">
                          <a:solidFill>
                            <a:srgbClr val="23282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Violation of duties of Data Principal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300" b="1" dirty="0">
                          <a:solidFill>
                            <a:srgbClr val="AF5A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₹ 10,000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891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dirty="0">
                          <a:solidFill>
                            <a:srgbClr val="23282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F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dirty="0">
                          <a:solidFill>
                            <a:srgbClr val="23282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Breach of voluntary undertaking to the Board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F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300" b="1" dirty="0">
                          <a:solidFill>
                            <a:srgbClr val="AF5A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As per breach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891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dirty="0">
                          <a:solidFill>
                            <a:srgbClr val="23282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dirty="0">
                          <a:solidFill>
                            <a:srgbClr val="23282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Violation of any other provision of the Act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300" b="1" dirty="0">
                          <a:solidFill>
                            <a:srgbClr val="AF5A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₹ 50 Cr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FC4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5" name="Shape 12"/>
          <p:cNvSpPr/>
          <p:nvPr/>
        </p:nvSpPr>
        <p:spPr>
          <a:xfrm>
            <a:off x="640080" y="5760720"/>
            <a:ext cx="10881360" cy="438912"/>
          </a:xfrm>
          <a:prstGeom prst="roundRect">
            <a:avLst>
              <a:gd name="adj" fmla="val 16667"/>
            </a:avLst>
          </a:prstGeom>
          <a:solidFill>
            <a:srgbClr val="E9EFE9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6" name="Text 13"/>
          <p:cNvSpPr/>
          <p:nvPr/>
        </p:nvSpPr>
        <p:spPr>
          <a:xfrm>
            <a:off x="932688" y="5760720"/>
            <a:ext cx="1029614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i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33(2) — Board considers gravity, duration, sensitivity of data, repetition, gain/loss caused and mitigation efforts in fixing penalty.</a:t>
            </a:r>
            <a:endParaRPr lang="en-US" sz="12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FA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2011680" y="365760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3291840" y="365760"/>
            <a:ext cx="1280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APPLICABILITY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4709160" y="36576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PROVISIONS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6217920" y="365760"/>
            <a:ext cx="1188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7543800" y="365760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PENALTIES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8732520" y="365760"/>
            <a:ext cx="914400" cy="310896"/>
          </a:xfrm>
          <a:prstGeom prst="roundRect">
            <a:avLst>
              <a:gd name="adj" fmla="val 17647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9" name="Text 7"/>
          <p:cNvSpPr/>
          <p:nvPr/>
        </p:nvSpPr>
        <p:spPr>
          <a:xfrm>
            <a:off x="8732520" y="365760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412480" y="0"/>
            <a:ext cx="3779215" cy="6858000"/>
          </a:xfrm>
          <a:prstGeom prst="rect">
            <a:avLst/>
          </a:prstGeom>
          <a:solidFill>
            <a:srgbClr val="3E5A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1" name="Shape 9"/>
          <p:cNvSpPr/>
          <p:nvPr/>
        </p:nvSpPr>
        <p:spPr>
          <a:xfrm>
            <a:off x="7909560" y="5074920"/>
            <a:ext cx="1005840" cy="1005840"/>
          </a:xfrm>
          <a:prstGeom prst="roundRect">
            <a:avLst>
              <a:gd name="adj" fmla="val 16364"/>
            </a:avLst>
          </a:prstGeom>
          <a:ln w="15875">
            <a:solidFill>
              <a:srgbClr val="AFC4B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2" name="Shape 10"/>
          <p:cNvSpPr/>
          <p:nvPr/>
        </p:nvSpPr>
        <p:spPr>
          <a:xfrm>
            <a:off x="8549640" y="502920"/>
            <a:ext cx="777240" cy="777240"/>
          </a:xfrm>
          <a:prstGeom prst="roundRect">
            <a:avLst>
              <a:gd name="adj" fmla="val 16471"/>
            </a:avLst>
          </a:prstGeom>
          <a:solidFill>
            <a:srgbClr val="6E8D77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3" name="Text 11"/>
          <p:cNvSpPr/>
          <p:nvPr/>
        </p:nvSpPr>
        <p:spPr>
          <a:xfrm>
            <a:off x="8412480" y="0"/>
            <a:ext cx="3779215" cy="685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3000" b="1" dirty="0">
                <a:solidFill>
                  <a:srgbClr val="5373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23000" dirty="0"/>
          </a:p>
        </p:txBody>
      </p:sp>
      <p:sp>
        <p:nvSpPr>
          <p:cNvPr id="14" name="Text 12"/>
          <p:cNvSpPr/>
          <p:nvPr/>
        </p:nvSpPr>
        <p:spPr>
          <a:xfrm>
            <a:off x="822960" y="246888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5F7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07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777240" y="2907792"/>
            <a:ext cx="71323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0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 on CA Firms</a:t>
            </a:r>
            <a:endParaRPr lang="en-US" sz="5000" dirty="0"/>
          </a:p>
        </p:txBody>
      </p:sp>
      <p:sp>
        <p:nvSpPr>
          <p:cNvPr id="16" name="Shape 14"/>
          <p:cNvSpPr/>
          <p:nvPr/>
        </p:nvSpPr>
        <p:spPr>
          <a:xfrm>
            <a:off x="822960" y="4160520"/>
            <a:ext cx="457200" cy="54864"/>
          </a:xfrm>
          <a:prstGeom prst="roundRect">
            <a:avLst/>
          </a:prstGeom>
          <a:solidFill>
            <a:srgbClr val="5F7F63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7" name="Text 15"/>
          <p:cNvSpPr/>
          <p:nvPr/>
        </p:nvSpPr>
        <p:spPr>
          <a:xfrm>
            <a:off x="822960" y="4343400"/>
            <a:ext cx="6126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300" i="1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this means for the CA profession — risk, and opportunity.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40080" y="6528816"/>
            <a:ext cx="10241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Animesh Modi   |   DPDP Act, 2023 — Introduction &amp; Professional Opportunities for CA   |   Rajkot Branch of WIRC of ICAI</a:t>
            </a:r>
            <a:endParaRPr lang="en-US" sz="870" dirty="0"/>
          </a:p>
        </p:txBody>
      </p:sp>
      <p:sp>
        <p:nvSpPr>
          <p:cNvPr id="19" name="Text 17"/>
          <p:cNvSpPr/>
          <p:nvPr/>
        </p:nvSpPr>
        <p:spPr>
          <a:xfrm>
            <a:off x="11201400" y="6528816"/>
            <a:ext cx="594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43</a:t>
            </a:r>
            <a:endParaRPr lang="en-US" sz="87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FA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2011680" y="365760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3291840" y="365760"/>
            <a:ext cx="1280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APPLICABILITY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4709160" y="36576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PROVISIONS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6217920" y="365760"/>
            <a:ext cx="1188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7543800" y="365760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PENALTIES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8732520" y="365760"/>
            <a:ext cx="914400" cy="310896"/>
          </a:xfrm>
          <a:prstGeom prst="roundRect">
            <a:avLst>
              <a:gd name="adj" fmla="val 17647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9" name="Text 7"/>
          <p:cNvSpPr/>
          <p:nvPr/>
        </p:nvSpPr>
        <p:spPr>
          <a:xfrm>
            <a:off x="8732520" y="365760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640080" y="804672"/>
            <a:ext cx="10881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Four Hats a CA Wears Under DPDP</a:t>
            </a:r>
            <a:endParaRPr lang="en-US" sz="2900" dirty="0"/>
          </a:p>
        </p:txBody>
      </p:sp>
      <p:sp>
        <p:nvSpPr>
          <p:cNvPr id="11" name="Text 9"/>
          <p:cNvSpPr/>
          <p:nvPr/>
        </p:nvSpPr>
        <p:spPr>
          <a:xfrm>
            <a:off x="640080" y="1335024"/>
            <a:ext cx="10881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 classification drives obligations — and engagement scope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640080" y="6528816"/>
            <a:ext cx="10241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Animesh Modi   |   DPDP Act, 2023 — Introduction &amp; Professional Opportunities for CA   |   Rajkot Branch of WIRC of ICAI</a:t>
            </a:r>
            <a:endParaRPr lang="en-US" sz="870" dirty="0"/>
          </a:p>
        </p:txBody>
      </p:sp>
      <p:sp>
        <p:nvSpPr>
          <p:cNvPr id="13" name="Text 11"/>
          <p:cNvSpPr/>
          <p:nvPr/>
        </p:nvSpPr>
        <p:spPr>
          <a:xfrm>
            <a:off x="11201400" y="6528816"/>
            <a:ext cx="594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44</a:t>
            </a:r>
            <a:endParaRPr lang="en-US" sz="870" dirty="0"/>
          </a:p>
        </p:txBody>
      </p:sp>
      <p:sp>
        <p:nvSpPr>
          <p:cNvPr id="14" name="Shape 12"/>
          <p:cNvSpPr/>
          <p:nvPr/>
        </p:nvSpPr>
        <p:spPr>
          <a:xfrm>
            <a:off x="640080" y="1965960"/>
            <a:ext cx="5280660" cy="1920240"/>
          </a:xfrm>
          <a:prstGeom prst="roundRect">
            <a:avLst>
              <a:gd name="adj" fmla="val 4286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5" name="Text 13"/>
          <p:cNvSpPr/>
          <p:nvPr/>
        </p:nvSpPr>
        <p:spPr>
          <a:xfrm>
            <a:off x="841248" y="2130552"/>
            <a:ext cx="37261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Statutory &amp; Internal Auditors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4411980" y="2148840"/>
            <a:ext cx="1325880" cy="292608"/>
          </a:xfrm>
          <a:prstGeom prst="roundRect">
            <a:avLst>
              <a:gd name="adj" fmla="val 46875"/>
            </a:avLst>
          </a:prstGeom>
          <a:solidFill>
            <a:srgbClr val="3E5A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7" name="Text 15"/>
          <p:cNvSpPr/>
          <p:nvPr/>
        </p:nvSpPr>
        <p:spPr>
          <a:xfrm>
            <a:off x="4411980" y="2148840"/>
            <a:ext cx="1325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PROCESSOR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841248" y="2587752"/>
            <a:ext cx="4878324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40000"/>
              </a:lnSpc>
              <a:buSzPct val="100000"/>
              <a:buChar char="•"/>
            </a:pPr>
            <a:r>
              <a:rPr lang="en-US" sz="11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Receive client books, payroll, master data.</a:t>
            </a:r>
            <a:endParaRPr lang="en-US" sz="1100" dirty="0"/>
          </a:p>
          <a:p>
            <a:pPr marL="342900" indent="-342900">
              <a:lnSpc>
                <a:spcPct val="140000"/>
              </a:lnSpc>
              <a:buSzPct val="100000"/>
              <a:buChar char="•"/>
            </a:pPr>
            <a:r>
              <a:rPr lang="en-US" sz="11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Safeguard auditee data on firm laptops &amp; cloud.</a:t>
            </a:r>
            <a:endParaRPr lang="en-US" sz="1100" dirty="0"/>
          </a:p>
          <a:p>
            <a:pPr marL="342900" indent="-342900">
              <a:lnSpc>
                <a:spcPct val="140000"/>
              </a:lnSpc>
              <a:buSzPct val="100000"/>
              <a:buChar char="•"/>
            </a:pPr>
            <a:r>
              <a:rPr lang="en-US" sz="11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SOP for sharing / retaining audit evidence.</a:t>
            </a:r>
            <a:endParaRPr lang="en-US" sz="1100" dirty="0"/>
          </a:p>
          <a:p>
            <a:pPr marL="342900" indent="-342900">
              <a:lnSpc>
                <a:spcPct val="140000"/>
              </a:lnSpc>
              <a:buSzPct val="100000"/>
              <a:buChar char="•"/>
            </a:pPr>
            <a:r>
              <a:rPr lang="en-US" sz="11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SA 230 + DPDP together.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6240780" y="1965960"/>
            <a:ext cx="5280660" cy="1920240"/>
          </a:xfrm>
          <a:prstGeom prst="roundRect">
            <a:avLst>
              <a:gd name="adj" fmla="val 4286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0" name="Text 18"/>
          <p:cNvSpPr/>
          <p:nvPr/>
        </p:nvSpPr>
        <p:spPr>
          <a:xfrm>
            <a:off x="6441948" y="2130552"/>
            <a:ext cx="37261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Tax &amp; Advisory Consultants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10012680" y="2148840"/>
            <a:ext cx="1325880" cy="292608"/>
          </a:xfrm>
          <a:prstGeom prst="roundRect">
            <a:avLst>
              <a:gd name="adj" fmla="val 46875"/>
            </a:avLst>
          </a:prstGeom>
          <a:solidFill>
            <a:srgbClr val="5F7F63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2" name="Text 20"/>
          <p:cNvSpPr/>
          <p:nvPr/>
        </p:nvSpPr>
        <p:spPr>
          <a:xfrm>
            <a:off x="10012680" y="2148840"/>
            <a:ext cx="1325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FIDUCIARY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6441948" y="2587752"/>
            <a:ext cx="4878324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40000"/>
              </a:lnSpc>
              <a:buSzPct val="100000"/>
              <a:buChar char="•"/>
            </a:pPr>
            <a:r>
              <a:rPr lang="en-US" sz="11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decide purpose and means.</a:t>
            </a:r>
            <a:endParaRPr lang="en-US" sz="1100" dirty="0"/>
          </a:p>
          <a:p>
            <a:pPr marL="342900" indent="-342900">
              <a:lnSpc>
                <a:spcPct val="140000"/>
              </a:lnSpc>
              <a:buSzPct val="100000"/>
              <a:buChar char="•"/>
            </a:pPr>
            <a:r>
              <a:rPr lang="en-US" sz="11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Issue privacy notices before onboarding clients.</a:t>
            </a:r>
            <a:endParaRPr lang="en-US" sz="1100" dirty="0"/>
          </a:p>
          <a:p>
            <a:pPr marL="342900" indent="-342900">
              <a:lnSpc>
                <a:spcPct val="140000"/>
              </a:lnSpc>
              <a:buSzPct val="100000"/>
              <a:buChar char="•"/>
            </a:pPr>
            <a:r>
              <a:rPr lang="en-US" sz="11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Maintain consent + engagement-letter trail.</a:t>
            </a:r>
            <a:endParaRPr lang="en-US" sz="1100" dirty="0"/>
          </a:p>
          <a:p>
            <a:pPr marL="342900" indent="-342900">
              <a:lnSpc>
                <a:spcPct val="140000"/>
              </a:lnSpc>
              <a:buSzPct val="100000"/>
              <a:buChar char="•"/>
            </a:pPr>
            <a:r>
              <a:rPr lang="en-US" sz="11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Operate a grievance redressal channel.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640080" y="4160520"/>
            <a:ext cx="5280660" cy="1920240"/>
          </a:xfrm>
          <a:prstGeom prst="roundRect">
            <a:avLst>
              <a:gd name="adj" fmla="val 4286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5" name="Text 23"/>
          <p:cNvSpPr/>
          <p:nvPr/>
        </p:nvSpPr>
        <p:spPr>
          <a:xfrm>
            <a:off x="841248" y="4325112"/>
            <a:ext cx="37261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Internal Firm (Employer)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4411980" y="4343400"/>
            <a:ext cx="1325880" cy="292608"/>
          </a:xfrm>
          <a:prstGeom prst="roundRect">
            <a:avLst>
              <a:gd name="adj" fmla="val 46875"/>
            </a:avLst>
          </a:prstGeom>
          <a:solidFill>
            <a:srgbClr val="5F7F63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7" name="Text 25"/>
          <p:cNvSpPr/>
          <p:nvPr/>
        </p:nvSpPr>
        <p:spPr>
          <a:xfrm>
            <a:off x="4411980" y="4343400"/>
            <a:ext cx="1325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FIDUCIARY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841248" y="4782312"/>
            <a:ext cx="4878324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40000"/>
              </a:lnSpc>
              <a:buSzPct val="100000"/>
              <a:buChar char="•"/>
            </a:pPr>
            <a:r>
              <a:rPr lang="en-US" sz="11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PAN, Aadhaar, bank, biometric data of employees.</a:t>
            </a:r>
            <a:endParaRPr lang="en-US" sz="1100" dirty="0"/>
          </a:p>
          <a:p>
            <a:pPr marL="342900" indent="-342900">
              <a:lnSpc>
                <a:spcPct val="140000"/>
              </a:lnSpc>
              <a:buSzPct val="100000"/>
              <a:buChar char="•"/>
            </a:pPr>
            <a:r>
              <a:rPr lang="en-US" sz="11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privacy notices at recruitment.</a:t>
            </a:r>
            <a:endParaRPr lang="en-US" sz="1100" dirty="0"/>
          </a:p>
          <a:p>
            <a:pPr marL="342900" indent="-342900">
              <a:lnSpc>
                <a:spcPct val="140000"/>
              </a:lnSpc>
              <a:buSzPct val="100000"/>
              <a:buChar char="•"/>
            </a:pPr>
            <a:r>
              <a:rPr lang="en-US" sz="11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Retention period for resumes, ex-employee records.</a:t>
            </a:r>
            <a:endParaRPr lang="en-US" sz="1100" dirty="0"/>
          </a:p>
          <a:p>
            <a:pPr marL="342900" indent="-342900">
              <a:lnSpc>
                <a:spcPct val="140000"/>
              </a:lnSpc>
              <a:buSzPct val="100000"/>
              <a:buChar char="•"/>
            </a:pPr>
            <a:r>
              <a:rPr lang="en-US" sz="11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Secure employee grievance channel.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6240780" y="4160520"/>
            <a:ext cx="5280660" cy="1920240"/>
          </a:xfrm>
          <a:prstGeom prst="roundRect">
            <a:avLst>
              <a:gd name="adj" fmla="val 4286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0" name="Text 28"/>
          <p:cNvSpPr/>
          <p:nvPr/>
        </p:nvSpPr>
        <p:spPr>
          <a:xfrm>
            <a:off x="6441948" y="4325112"/>
            <a:ext cx="37261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Forensic / Due Diligence</a:t>
            </a:r>
            <a:endParaRPr lang="en-US" sz="1400" dirty="0"/>
          </a:p>
        </p:txBody>
      </p:sp>
      <p:sp>
        <p:nvSpPr>
          <p:cNvPr id="31" name="Shape 29"/>
          <p:cNvSpPr/>
          <p:nvPr/>
        </p:nvSpPr>
        <p:spPr>
          <a:xfrm>
            <a:off x="10012680" y="4343400"/>
            <a:ext cx="1325880" cy="292608"/>
          </a:xfrm>
          <a:prstGeom prst="roundRect">
            <a:avLst>
              <a:gd name="adj" fmla="val 46875"/>
            </a:avLst>
          </a:prstGeom>
          <a:solidFill>
            <a:srgbClr val="3E5A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2" name="Text 30"/>
          <p:cNvSpPr/>
          <p:nvPr/>
        </p:nvSpPr>
        <p:spPr>
          <a:xfrm>
            <a:off x="10012680" y="4343400"/>
            <a:ext cx="1325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PROCESSOR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6441948" y="4782312"/>
            <a:ext cx="4878324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40000"/>
              </a:lnSpc>
              <a:buSzPct val="100000"/>
              <a:buChar char="•"/>
            </a:pPr>
            <a:r>
              <a:rPr lang="en-US" sz="11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target-company data under contract.</a:t>
            </a:r>
            <a:endParaRPr lang="en-US" sz="1100" dirty="0"/>
          </a:p>
          <a:p>
            <a:pPr marL="342900" indent="-342900">
              <a:lnSpc>
                <a:spcPct val="140000"/>
              </a:lnSpc>
              <a:buSzPct val="100000"/>
              <a:buChar char="•"/>
            </a:pPr>
            <a:r>
              <a:rPr lang="en-US" sz="11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17 exemption may apply.</a:t>
            </a:r>
            <a:endParaRPr lang="en-US" sz="1100" dirty="0"/>
          </a:p>
          <a:p>
            <a:pPr marL="342900" indent="-342900">
              <a:lnSpc>
                <a:spcPct val="140000"/>
              </a:lnSpc>
              <a:buSzPct val="100000"/>
              <a:buChar char="•"/>
            </a:pPr>
            <a:r>
              <a:rPr lang="en-US" sz="11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Chain-of-custody and access logs essential.</a:t>
            </a:r>
            <a:endParaRPr lang="en-US" sz="1100" dirty="0"/>
          </a:p>
          <a:p>
            <a:pPr marL="342900" indent="-342900">
              <a:lnSpc>
                <a:spcPct val="140000"/>
              </a:lnSpc>
              <a:buSzPct val="100000"/>
              <a:buChar char="•"/>
            </a:pPr>
            <a:r>
              <a:rPr lang="en-US" sz="11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Secure disposal post-engagement.</a:t>
            </a:r>
            <a:endParaRPr lang="en-US" sz="11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FA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2011680" y="365760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3291840" y="365760"/>
            <a:ext cx="1280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APPLICABILITY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4709160" y="36576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PROVISIONS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6217920" y="365760"/>
            <a:ext cx="1188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7543800" y="365760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PENALTIES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8732520" y="365760"/>
            <a:ext cx="914400" cy="310896"/>
          </a:xfrm>
          <a:prstGeom prst="roundRect">
            <a:avLst>
              <a:gd name="adj" fmla="val 17647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9" name="Text 7"/>
          <p:cNvSpPr/>
          <p:nvPr/>
        </p:nvSpPr>
        <p:spPr>
          <a:xfrm>
            <a:off x="8732520" y="365760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640080" y="804672"/>
            <a:ext cx="10881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Challenges for CA Firms</a:t>
            </a:r>
            <a:endParaRPr lang="en-US" sz="2900" dirty="0"/>
          </a:p>
        </p:txBody>
      </p:sp>
      <p:sp>
        <p:nvSpPr>
          <p:cNvPr id="11" name="Text 9"/>
          <p:cNvSpPr/>
          <p:nvPr/>
        </p:nvSpPr>
        <p:spPr>
          <a:xfrm>
            <a:off x="640080" y="1335024"/>
            <a:ext cx="10881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Nine operational hurdles a firm-wide DPDP programme must solve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640080" y="6528816"/>
            <a:ext cx="10241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Animesh Modi   |   DPDP Act, 2023 — Introduction &amp; Professional Opportunities for CA   |   Rajkot Branch of WIRC of ICAI</a:t>
            </a:r>
            <a:endParaRPr lang="en-US" sz="870" dirty="0"/>
          </a:p>
        </p:txBody>
      </p:sp>
      <p:sp>
        <p:nvSpPr>
          <p:cNvPr id="13" name="Text 11"/>
          <p:cNvSpPr/>
          <p:nvPr/>
        </p:nvSpPr>
        <p:spPr>
          <a:xfrm>
            <a:off x="11201400" y="6528816"/>
            <a:ext cx="594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</a:t>
            </a:r>
            <a:endParaRPr lang="en-US" sz="870" dirty="0"/>
          </a:p>
        </p:txBody>
      </p:sp>
      <p:sp>
        <p:nvSpPr>
          <p:cNvPr id="14" name="Shape 12"/>
          <p:cNvSpPr/>
          <p:nvPr/>
        </p:nvSpPr>
        <p:spPr>
          <a:xfrm>
            <a:off x="640080" y="1920240"/>
            <a:ext cx="3444240" cy="1280160"/>
          </a:xfrm>
          <a:prstGeom prst="roundRect">
            <a:avLst>
              <a:gd name="adj" fmla="val 6429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5" name="Shape 13"/>
          <p:cNvSpPr/>
          <p:nvPr/>
        </p:nvSpPr>
        <p:spPr>
          <a:xfrm>
            <a:off x="786384" y="2066544"/>
            <a:ext cx="329184" cy="329184"/>
          </a:xfrm>
          <a:prstGeom prst="roundRect">
            <a:avLst>
              <a:gd name="adj" fmla="val 27778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6" name="Text 14"/>
          <p:cNvSpPr/>
          <p:nvPr/>
        </p:nvSpPr>
        <p:spPr>
          <a:xfrm>
            <a:off x="786384" y="2066544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786384" y="2487168"/>
            <a:ext cx="315163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Firm-Level Implementation Strategy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786384" y="2816352"/>
            <a:ext cx="31516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02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privacy programme that scales with firm size and engagement mix.</a:t>
            </a:r>
            <a:endParaRPr lang="en-US" sz="1020" dirty="0"/>
          </a:p>
        </p:txBody>
      </p:sp>
      <p:sp>
        <p:nvSpPr>
          <p:cNvPr id="19" name="Shape 17"/>
          <p:cNvSpPr/>
          <p:nvPr/>
        </p:nvSpPr>
        <p:spPr>
          <a:xfrm>
            <a:off x="4358640" y="1920240"/>
            <a:ext cx="3444240" cy="1280160"/>
          </a:xfrm>
          <a:prstGeom prst="roundRect">
            <a:avLst>
              <a:gd name="adj" fmla="val 6429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0" name="Shape 18"/>
          <p:cNvSpPr/>
          <p:nvPr/>
        </p:nvSpPr>
        <p:spPr>
          <a:xfrm>
            <a:off x="4504944" y="2066544"/>
            <a:ext cx="329184" cy="329184"/>
          </a:xfrm>
          <a:prstGeom prst="roundRect">
            <a:avLst>
              <a:gd name="adj" fmla="val 27778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1" name="Text 19"/>
          <p:cNvSpPr/>
          <p:nvPr/>
        </p:nvSpPr>
        <p:spPr>
          <a:xfrm>
            <a:off x="4504944" y="2066544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504944" y="2487168"/>
            <a:ext cx="315163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Mapping Personal-Data Flows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4504944" y="2816352"/>
            <a:ext cx="31516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02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Tracking what personal data flows in and out of each engagement type.</a:t>
            </a:r>
            <a:endParaRPr lang="en-US" sz="1020" dirty="0"/>
          </a:p>
        </p:txBody>
      </p:sp>
      <p:sp>
        <p:nvSpPr>
          <p:cNvPr id="24" name="Shape 22"/>
          <p:cNvSpPr/>
          <p:nvPr/>
        </p:nvSpPr>
        <p:spPr>
          <a:xfrm>
            <a:off x="8077200" y="1920240"/>
            <a:ext cx="3444240" cy="1280160"/>
          </a:xfrm>
          <a:prstGeom prst="roundRect">
            <a:avLst>
              <a:gd name="adj" fmla="val 6429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5" name="Shape 23"/>
          <p:cNvSpPr/>
          <p:nvPr/>
        </p:nvSpPr>
        <p:spPr>
          <a:xfrm>
            <a:off x="8223504" y="2066544"/>
            <a:ext cx="329184" cy="329184"/>
          </a:xfrm>
          <a:prstGeom prst="roundRect">
            <a:avLst>
              <a:gd name="adj" fmla="val 27778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6" name="Text 24"/>
          <p:cNvSpPr/>
          <p:nvPr/>
        </p:nvSpPr>
        <p:spPr>
          <a:xfrm>
            <a:off x="8223504" y="2066544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8223504" y="2487168"/>
            <a:ext cx="315163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Notice &amp; Consent Lifecycle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8223504" y="2816352"/>
            <a:ext cx="31516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02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Reusable, defensible notice templates and consent capture across service lines.</a:t>
            </a:r>
            <a:endParaRPr lang="en-US" sz="1020" dirty="0"/>
          </a:p>
        </p:txBody>
      </p:sp>
      <p:sp>
        <p:nvSpPr>
          <p:cNvPr id="29" name="Shape 27"/>
          <p:cNvSpPr/>
          <p:nvPr/>
        </p:nvSpPr>
        <p:spPr>
          <a:xfrm>
            <a:off x="640080" y="3401568"/>
            <a:ext cx="3444240" cy="1280160"/>
          </a:xfrm>
          <a:prstGeom prst="roundRect">
            <a:avLst>
              <a:gd name="adj" fmla="val 6429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0" name="Shape 28"/>
          <p:cNvSpPr/>
          <p:nvPr/>
        </p:nvSpPr>
        <p:spPr>
          <a:xfrm>
            <a:off x="786384" y="3547872"/>
            <a:ext cx="329184" cy="329184"/>
          </a:xfrm>
          <a:prstGeom prst="roundRect">
            <a:avLst>
              <a:gd name="adj" fmla="val 27778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1" name="Text 29"/>
          <p:cNvSpPr/>
          <p:nvPr/>
        </p:nvSpPr>
        <p:spPr>
          <a:xfrm>
            <a:off x="786384" y="3547872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786384" y="3968496"/>
            <a:ext cx="315163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Technical Safeguards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786384" y="4297680"/>
            <a:ext cx="31516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02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Encryption, data masking, role-based access on workpapers, secure file transfer.</a:t>
            </a:r>
            <a:endParaRPr lang="en-US" sz="1020" dirty="0"/>
          </a:p>
        </p:txBody>
      </p:sp>
      <p:sp>
        <p:nvSpPr>
          <p:cNvPr id="34" name="Shape 32"/>
          <p:cNvSpPr/>
          <p:nvPr/>
        </p:nvSpPr>
        <p:spPr>
          <a:xfrm>
            <a:off x="4358640" y="3401568"/>
            <a:ext cx="3444240" cy="1280160"/>
          </a:xfrm>
          <a:prstGeom prst="roundRect">
            <a:avLst>
              <a:gd name="adj" fmla="val 6429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5" name="Shape 33"/>
          <p:cNvSpPr/>
          <p:nvPr/>
        </p:nvSpPr>
        <p:spPr>
          <a:xfrm>
            <a:off x="4504944" y="3547872"/>
            <a:ext cx="329184" cy="329184"/>
          </a:xfrm>
          <a:prstGeom prst="roundRect">
            <a:avLst>
              <a:gd name="adj" fmla="val 27778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6" name="Text 34"/>
          <p:cNvSpPr/>
          <p:nvPr/>
        </p:nvSpPr>
        <p:spPr>
          <a:xfrm>
            <a:off x="4504944" y="3547872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4504944" y="3968496"/>
            <a:ext cx="315163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Operational Compliance Protocols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4504944" y="4297680"/>
            <a:ext cx="31516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02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Staff training, refresher courses, periodic compliance attestations.</a:t>
            </a:r>
            <a:endParaRPr lang="en-US" sz="1020" dirty="0"/>
          </a:p>
        </p:txBody>
      </p:sp>
      <p:sp>
        <p:nvSpPr>
          <p:cNvPr id="39" name="Shape 37"/>
          <p:cNvSpPr/>
          <p:nvPr/>
        </p:nvSpPr>
        <p:spPr>
          <a:xfrm>
            <a:off x="8077200" y="3401568"/>
            <a:ext cx="3444240" cy="1280160"/>
          </a:xfrm>
          <a:prstGeom prst="roundRect">
            <a:avLst>
              <a:gd name="adj" fmla="val 6429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40" name="Shape 38"/>
          <p:cNvSpPr/>
          <p:nvPr/>
        </p:nvSpPr>
        <p:spPr>
          <a:xfrm>
            <a:off x="8223504" y="3547872"/>
            <a:ext cx="329184" cy="329184"/>
          </a:xfrm>
          <a:prstGeom prst="roundRect">
            <a:avLst>
              <a:gd name="adj" fmla="val 27778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41" name="Text 39"/>
          <p:cNvSpPr/>
          <p:nvPr/>
        </p:nvSpPr>
        <p:spPr>
          <a:xfrm>
            <a:off x="8223504" y="3547872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100" dirty="0"/>
          </a:p>
        </p:txBody>
      </p:sp>
      <p:sp>
        <p:nvSpPr>
          <p:cNvPr id="42" name="Text 40"/>
          <p:cNvSpPr/>
          <p:nvPr/>
        </p:nvSpPr>
        <p:spPr>
          <a:xfrm>
            <a:off x="8223504" y="3968496"/>
            <a:ext cx="315163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Vendor &amp; Sub-Contractor Controls</a:t>
            </a:r>
            <a:endParaRPr lang="en-US" sz="1200" dirty="0"/>
          </a:p>
        </p:txBody>
      </p:sp>
      <p:sp>
        <p:nvSpPr>
          <p:cNvPr id="43" name="Text 41"/>
          <p:cNvSpPr/>
          <p:nvPr/>
        </p:nvSpPr>
        <p:spPr>
          <a:xfrm>
            <a:off x="8223504" y="4297680"/>
            <a:ext cx="31516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02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Need-to-know access; third-party vendor due diligence; sub-processor controls.</a:t>
            </a:r>
            <a:endParaRPr lang="en-US" sz="1020" dirty="0"/>
          </a:p>
        </p:txBody>
      </p:sp>
      <p:sp>
        <p:nvSpPr>
          <p:cNvPr id="44" name="Shape 42"/>
          <p:cNvSpPr/>
          <p:nvPr/>
        </p:nvSpPr>
        <p:spPr>
          <a:xfrm>
            <a:off x="640080" y="4882896"/>
            <a:ext cx="3444240" cy="1280160"/>
          </a:xfrm>
          <a:prstGeom prst="roundRect">
            <a:avLst>
              <a:gd name="adj" fmla="val 6429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45" name="Shape 43"/>
          <p:cNvSpPr/>
          <p:nvPr/>
        </p:nvSpPr>
        <p:spPr>
          <a:xfrm>
            <a:off x="786384" y="5029200"/>
            <a:ext cx="329184" cy="329184"/>
          </a:xfrm>
          <a:prstGeom prst="roundRect">
            <a:avLst>
              <a:gd name="adj" fmla="val 27778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46" name="Text 44"/>
          <p:cNvSpPr/>
          <p:nvPr/>
        </p:nvSpPr>
        <p:spPr>
          <a:xfrm>
            <a:off x="786384" y="502920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1100" dirty="0"/>
          </a:p>
        </p:txBody>
      </p:sp>
      <p:sp>
        <p:nvSpPr>
          <p:cNvPr id="47" name="Text 45"/>
          <p:cNvSpPr/>
          <p:nvPr/>
        </p:nvSpPr>
        <p:spPr>
          <a:xfrm>
            <a:off x="786384" y="5449824"/>
            <a:ext cx="315163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Comprehensive Data Usage Tracking</a:t>
            </a:r>
            <a:endParaRPr lang="en-US" sz="1200" dirty="0"/>
          </a:p>
        </p:txBody>
      </p:sp>
      <p:sp>
        <p:nvSpPr>
          <p:cNvPr id="48" name="Text 46"/>
          <p:cNvSpPr/>
          <p:nvPr/>
        </p:nvSpPr>
        <p:spPr>
          <a:xfrm>
            <a:off x="786384" y="5779008"/>
            <a:ext cx="31516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02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Logs of every retrieval, copy, share — audit readiness for the Board.</a:t>
            </a:r>
            <a:endParaRPr lang="en-US" sz="1020" dirty="0"/>
          </a:p>
        </p:txBody>
      </p:sp>
      <p:sp>
        <p:nvSpPr>
          <p:cNvPr id="49" name="Shape 47"/>
          <p:cNvSpPr/>
          <p:nvPr/>
        </p:nvSpPr>
        <p:spPr>
          <a:xfrm>
            <a:off x="4358640" y="4882896"/>
            <a:ext cx="3444240" cy="1280160"/>
          </a:xfrm>
          <a:prstGeom prst="roundRect">
            <a:avLst>
              <a:gd name="adj" fmla="val 6429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50" name="Shape 48"/>
          <p:cNvSpPr/>
          <p:nvPr/>
        </p:nvSpPr>
        <p:spPr>
          <a:xfrm>
            <a:off x="4504944" y="5029200"/>
            <a:ext cx="329184" cy="329184"/>
          </a:xfrm>
          <a:prstGeom prst="roundRect">
            <a:avLst>
              <a:gd name="adj" fmla="val 27778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51" name="Text 49"/>
          <p:cNvSpPr/>
          <p:nvPr/>
        </p:nvSpPr>
        <p:spPr>
          <a:xfrm>
            <a:off x="4504944" y="502920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1100" dirty="0"/>
          </a:p>
        </p:txBody>
      </p:sp>
      <p:sp>
        <p:nvSpPr>
          <p:cNvPr id="52" name="Text 50"/>
          <p:cNvSpPr/>
          <p:nvPr/>
        </p:nvSpPr>
        <p:spPr>
          <a:xfrm>
            <a:off x="4504944" y="5449824"/>
            <a:ext cx="315163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 Inquiry Resolution</a:t>
            </a:r>
            <a:endParaRPr lang="en-US" sz="1200" dirty="0"/>
          </a:p>
        </p:txBody>
      </p:sp>
      <p:sp>
        <p:nvSpPr>
          <p:cNvPr id="53" name="Text 51"/>
          <p:cNvSpPr/>
          <p:nvPr/>
        </p:nvSpPr>
        <p:spPr>
          <a:xfrm>
            <a:off x="4504944" y="5779008"/>
            <a:ext cx="31516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02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Standardised SLA for Data Principal access / correction / erasure requests.</a:t>
            </a:r>
            <a:endParaRPr lang="en-US" sz="1020" dirty="0"/>
          </a:p>
        </p:txBody>
      </p:sp>
      <p:sp>
        <p:nvSpPr>
          <p:cNvPr id="54" name="Shape 52"/>
          <p:cNvSpPr/>
          <p:nvPr/>
        </p:nvSpPr>
        <p:spPr>
          <a:xfrm>
            <a:off x="8077200" y="4882896"/>
            <a:ext cx="3444240" cy="1280160"/>
          </a:xfrm>
          <a:prstGeom prst="roundRect">
            <a:avLst>
              <a:gd name="adj" fmla="val 6429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55" name="Shape 53"/>
          <p:cNvSpPr/>
          <p:nvPr/>
        </p:nvSpPr>
        <p:spPr>
          <a:xfrm>
            <a:off x="8223504" y="5029200"/>
            <a:ext cx="329184" cy="329184"/>
          </a:xfrm>
          <a:prstGeom prst="roundRect">
            <a:avLst>
              <a:gd name="adj" fmla="val 27778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56" name="Text 54"/>
          <p:cNvSpPr/>
          <p:nvPr/>
        </p:nvSpPr>
        <p:spPr>
          <a:xfrm>
            <a:off x="8223504" y="502920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1100" dirty="0"/>
          </a:p>
        </p:txBody>
      </p:sp>
      <p:sp>
        <p:nvSpPr>
          <p:cNvPr id="57" name="Text 55"/>
          <p:cNvSpPr/>
          <p:nvPr/>
        </p:nvSpPr>
        <p:spPr>
          <a:xfrm>
            <a:off x="8223504" y="5449824"/>
            <a:ext cx="315163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Grievance Redressal Mechanism</a:t>
            </a:r>
            <a:endParaRPr lang="en-US" sz="1200" dirty="0"/>
          </a:p>
        </p:txBody>
      </p:sp>
      <p:sp>
        <p:nvSpPr>
          <p:cNvPr id="58" name="Text 56"/>
          <p:cNvSpPr/>
          <p:nvPr/>
        </p:nvSpPr>
        <p:spPr>
          <a:xfrm>
            <a:off x="8223504" y="5779008"/>
            <a:ext cx="31516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02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Designated officer, ticketing, escalation matrix, response timeline.</a:t>
            </a:r>
            <a:endParaRPr lang="en-US" sz="102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solidFill>
          <a:srgbClr val="FA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2011680" y="365760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3291840" y="365760"/>
            <a:ext cx="1280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APPLICABILITY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4709160" y="36576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PROVISIONS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6217920" y="365760"/>
            <a:ext cx="1188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7543800" y="365760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PENALTIES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8732520" y="365760"/>
            <a:ext cx="914400" cy="310896"/>
          </a:xfrm>
          <a:prstGeom prst="roundRect">
            <a:avLst>
              <a:gd name="adj" fmla="val 17647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9" name="Text 7"/>
          <p:cNvSpPr/>
          <p:nvPr/>
        </p:nvSpPr>
        <p:spPr>
          <a:xfrm>
            <a:off x="8732520" y="365760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640080" y="804672"/>
            <a:ext cx="10881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Professional Opportunities for CAs</a:t>
            </a:r>
            <a:endParaRPr lang="en-US" sz="2900" dirty="0"/>
          </a:p>
        </p:txBody>
      </p:sp>
      <p:sp>
        <p:nvSpPr>
          <p:cNvPr id="11" name="Text 9"/>
          <p:cNvSpPr/>
          <p:nvPr/>
        </p:nvSpPr>
        <p:spPr>
          <a:xfrm>
            <a:off x="640080" y="1335024"/>
            <a:ext cx="10881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new service line — built on existing CA core competencies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640080" y="6528816"/>
            <a:ext cx="10241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Animesh Modi   |   DPDP Act, 2023 — Introduction &amp; Professional Opportunities for CA   |   Rajkot Branch of WIRC of ICAI</a:t>
            </a:r>
            <a:endParaRPr lang="en-US" sz="870" dirty="0"/>
          </a:p>
        </p:txBody>
      </p:sp>
      <p:sp>
        <p:nvSpPr>
          <p:cNvPr id="13" name="Text 11"/>
          <p:cNvSpPr/>
          <p:nvPr/>
        </p:nvSpPr>
        <p:spPr>
          <a:xfrm>
            <a:off x="11201400" y="6528816"/>
            <a:ext cx="594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46</a:t>
            </a:r>
            <a:endParaRPr lang="en-US" sz="870" dirty="0"/>
          </a:p>
        </p:txBody>
      </p:sp>
      <p:sp>
        <p:nvSpPr>
          <p:cNvPr id="14" name="Shape 12"/>
          <p:cNvSpPr/>
          <p:nvPr/>
        </p:nvSpPr>
        <p:spPr>
          <a:xfrm>
            <a:off x="640080" y="1965960"/>
            <a:ext cx="2548890" cy="3703320"/>
          </a:xfrm>
          <a:prstGeom prst="roundRect">
            <a:avLst>
              <a:gd name="adj" fmla="val 3229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5" name="Shape 13"/>
          <p:cNvSpPr/>
          <p:nvPr/>
        </p:nvSpPr>
        <p:spPr>
          <a:xfrm>
            <a:off x="640080" y="1965960"/>
            <a:ext cx="2548890" cy="502920"/>
          </a:xfrm>
          <a:prstGeom prst="roundRect">
            <a:avLst>
              <a:gd name="adj" fmla="val 16364"/>
            </a:avLst>
          </a:prstGeom>
          <a:solidFill>
            <a:srgbClr val="5F7F63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6" name="Shape 14"/>
          <p:cNvSpPr/>
          <p:nvPr/>
        </p:nvSpPr>
        <p:spPr>
          <a:xfrm>
            <a:off x="640080" y="2194560"/>
            <a:ext cx="2548890" cy="274320"/>
          </a:xfrm>
          <a:prstGeom prst="rect">
            <a:avLst/>
          </a:prstGeom>
          <a:solidFill>
            <a:srgbClr val="5F7F63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7" name="Text 15"/>
          <p:cNvSpPr/>
          <p:nvPr/>
        </p:nvSpPr>
        <p:spPr>
          <a:xfrm>
            <a:off x="749808" y="1965960"/>
            <a:ext cx="232943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Advisory Services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786384" y="2606040"/>
            <a:ext cx="227457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55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DPDP Readiness Assessment</a:t>
            </a:r>
            <a:endParaRPr lang="en-US" sz="1400" dirty="0"/>
          </a:p>
          <a:p>
            <a:pPr marL="342900" indent="-342900">
              <a:lnSpc>
                <a:spcPct val="155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Protection Policy Drafting</a:t>
            </a:r>
            <a:endParaRPr lang="en-US" sz="1400" dirty="0"/>
          </a:p>
          <a:p>
            <a:pPr marL="342900" indent="-342900">
              <a:lnSpc>
                <a:spcPct val="155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Consent &amp; Notice Framework</a:t>
            </a:r>
            <a:endParaRPr lang="en-US" sz="1400" dirty="0"/>
          </a:p>
          <a:p>
            <a:pPr marL="342900" indent="-342900">
              <a:lnSpc>
                <a:spcPct val="155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Lifecycle Mapping</a:t>
            </a:r>
            <a:endParaRPr lang="en-US" sz="1400" dirty="0"/>
          </a:p>
          <a:p>
            <a:pPr marL="342900" indent="-342900">
              <a:lnSpc>
                <a:spcPct val="155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DPIA for Section 10 SDFs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3417570" y="1965960"/>
            <a:ext cx="2548890" cy="3703320"/>
          </a:xfrm>
          <a:prstGeom prst="roundRect">
            <a:avLst>
              <a:gd name="adj" fmla="val 3229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0" name="Shape 18"/>
          <p:cNvSpPr/>
          <p:nvPr/>
        </p:nvSpPr>
        <p:spPr>
          <a:xfrm>
            <a:off x="3417570" y="1965960"/>
            <a:ext cx="2548890" cy="502920"/>
          </a:xfrm>
          <a:prstGeom prst="roundRect">
            <a:avLst>
              <a:gd name="adj" fmla="val 16364"/>
            </a:avLst>
          </a:prstGeom>
          <a:solidFill>
            <a:srgbClr val="5F7F63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1" name="Shape 19"/>
          <p:cNvSpPr/>
          <p:nvPr/>
        </p:nvSpPr>
        <p:spPr>
          <a:xfrm>
            <a:off x="3417570" y="2194560"/>
            <a:ext cx="2548890" cy="274320"/>
          </a:xfrm>
          <a:prstGeom prst="rect">
            <a:avLst/>
          </a:prstGeom>
          <a:solidFill>
            <a:srgbClr val="5F7F63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2" name="Text 20"/>
          <p:cNvSpPr/>
          <p:nvPr/>
        </p:nvSpPr>
        <p:spPr>
          <a:xfrm>
            <a:off x="3527298" y="1965960"/>
            <a:ext cx="232943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 &amp; Assurance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3563874" y="2606040"/>
            <a:ext cx="227457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55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DPDP Compliance Audit</a:t>
            </a:r>
            <a:endParaRPr lang="en-US" sz="1400" dirty="0"/>
          </a:p>
          <a:p>
            <a:pPr marL="342900" indent="-342900">
              <a:lnSpc>
                <a:spcPct val="155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Lifecycle Control Testing</a:t>
            </a:r>
            <a:endParaRPr lang="en-US" sz="1400" dirty="0"/>
          </a:p>
          <a:p>
            <a:pPr marL="342900" indent="-342900">
              <a:lnSpc>
                <a:spcPct val="155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Vendor / Processor Audit</a:t>
            </a:r>
            <a:endParaRPr lang="en-US" sz="1400" dirty="0"/>
          </a:p>
          <a:p>
            <a:pPr marL="342900" indent="-342900">
              <a:lnSpc>
                <a:spcPct val="155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Gap Analysis &amp; Risk Rating</a:t>
            </a:r>
            <a:endParaRPr lang="en-US" sz="1400" dirty="0"/>
          </a:p>
          <a:p>
            <a:pPr marL="342900" indent="-342900">
              <a:lnSpc>
                <a:spcPct val="155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Independent Auditor (Sec 10)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6195060" y="1965960"/>
            <a:ext cx="2548890" cy="3703320"/>
          </a:xfrm>
          <a:prstGeom prst="roundRect">
            <a:avLst>
              <a:gd name="adj" fmla="val 3229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5" name="Shape 23"/>
          <p:cNvSpPr/>
          <p:nvPr/>
        </p:nvSpPr>
        <p:spPr>
          <a:xfrm>
            <a:off x="6195060" y="1965960"/>
            <a:ext cx="2548890" cy="502920"/>
          </a:xfrm>
          <a:prstGeom prst="roundRect">
            <a:avLst>
              <a:gd name="adj" fmla="val 16364"/>
            </a:avLst>
          </a:prstGeom>
          <a:solidFill>
            <a:srgbClr val="5F7F63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6" name="Shape 24"/>
          <p:cNvSpPr/>
          <p:nvPr/>
        </p:nvSpPr>
        <p:spPr>
          <a:xfrm>
            <a:off x="6195060" y="2194560"/>
            <a:ext cx="2548890" cy="274320"/>
          </a:xfrm>
          <a:prstGeom prst="rect">
            <a:avLst/>
          </a:prstGeom>
          <a:solidFill>
            <a:srgbClr val="5F7F63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7" name="Text 25"/>
          <p:cNvSpPr/>
          <p:nvPr/>
        </p:nvSpPr>
        <p:spPr>
          <a:xfrm>
            <a:off x="6304788" y="1965960"/>
            <a:ext cx="232943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Certification &amp; Reporting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6341364" y="2606040"/>
            <a:ext cx="227457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55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 Certification</a:t>
            </a:r>
            <a:endParaRPr lang="en-US" sz="1400" dirty="0"/>
          </a:p>
          <a:p>
            <a:pPr marL="342900" indent="-342900">
              <a:lnSpc>
                <a:spcPct val="155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Internal Assurance Reports</a:t>
            </a:r>
            <a:endParaRPr lang="en-US" sz="1400" dirty="0"/>
          </a:p>
          <a:p>
            <a:pPr marL="342900" indent="-342900">
              <a:lnSpc>
                <a:spcPct val="155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 Reporting</a:t>
            </a:r>
            <a:endParaRPr lang="en-US" sz="1400" dirty="0"/>
          </a:p>
          <a:p>
            <a:pPr marL="342900" indent="-342900">
              <a:lnSpc>
                <a:spcPct val="155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Documentation Validation</a:t>
            </a:r>
            <a:endParaRPr lang="en-US" sz="1400" dirty="0"/>
          </a:p>
          <a:p>
            <a:pPr marL="342900" indent="-342900">
              <a:lnSpc>
                <a:spcPct val="155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Board Statement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8972550" y="1965960"/>
            <a:ext cx="2548890" cy="3703320"/>
          </a:xfrm>
          <a:prstGeom prst="roundRect">
            <a:avLst>
              <a:gd name="adj" fmla="val 3229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0" name="Shape 28"/>
          <p:cNvSpPr/>
          <p:nvPr/>
        </p:nvSpPr>
        <p:spPr>
          <a:xfrm>
            <a:off x="8972550" y="1965960"/>
            <a:ext cx="2548890" cy="502920"/>
          </a:xfrm>
          <a:prstGeom prst="roundRect">
            <a:avLst>
              <a:gd name="adj" fmla="val 16364"/>
            </a:avLst>
          </a:prstGeom>
          <a:solidFill>
            <a:srgbClr val="5F7F63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1" name="Shape 29"/>
          <p:cNvSpPr/>
          <p:nvPr/>
        </p:nvSpPr>
        <p:spPr>
          <a:xfrm>
            <a:off x="8972550" y="2194560"/>
            <a:ext cx="2548890" cy="274320"/>
          </a:xfrm>
          <a:prstGeom prst="rect">
            <a:avLst/>
          </a:prstGeom>
          <a:solidFill>
            <a:srgbClr val="5F7F63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2" name="Text 30"/>
          <p:cNvSpPr/>
          <p:nvPr/>
        </p:nvSpPr>
        <p:spPr>
          <a:xfrm>
            <a:off x="9082278" y="1965960"/>
            <a:ext cx="232943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Litigation Support</a:t>
            </a:r>
            <a:endParaRPr lang="en-US" sz="1150" dirty="0"/>
          </a:p>
        </p:txBody>
      </p:sp>
      <p:sp>
        <p:nvSpPr>
          <p:cNvPr id="33" name="Text 31"/>
          <p:cNvSpPr/>
          <p:nvPr/>
        </p:nvSpPr>
        <p:spPr>
          <a:xfrm>
            <a:off x="9118854" y="2606040"/>
            <a:ext cx="227457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55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Advisory on Data Breaches</a:t>
            </a:r>
            <a:endParaRPr lang="en-US" sz="1400" dirty="0"/>
          </a:p>
          <a:p>
            <a:pPr marL="342900" indent="-342900">
              <a:lnSpc>
                <a:spcPct val="155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Representation before Board</a:t>
            </a:r>
            <a:endParaRPr lang="en-US" sz="1400" dirty="0"/>
          </a:p>
          <a:p>
            <a:pPr marL="342900" indent="-342900">
              <a:lnSpc>
                <a:spcPct val="155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Response to Notices</a:t>
            </a:r>
            <a:endParaRPr lang="en-US" sz="1400" dirty="0"/>
          </a:p>
          <a:p>
            <a:pPr marL="342900" indent="-342900">
              <a:lnSpc>
                <a:spcPct val="155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Mitigation Strategy</a:t>
            </a:r>
            <a:endParaRPr lang="en-US" sz="1400" dirty="0"/>
          </a:p>
          <a:p>
            <a:pPr marL="342900" indent="-342900">
              <a:lnSpc>
                <a:spcPct val="155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Appeals before TDSAT</a:t>
            </a:r>
            <a:endParaRPr lang="en-US" sz="1400" dirty="0"/>
          </a:p>
        </p:txBody>
      </p:sp>
      <p:sp>
        <p:nvSpPr>
          <p:cNvPr id="34" name="Shape 32"/>
          <p:cNvSpPr/>
          <p:nvPr/>
        </p:nvSpPr>
        <p:spPr>
          <a:xfrm>
            <a:off x="640080" y="5852160"/>
            <a:ext cx="10881360" cy="384048"/>
          </a:xfrm>
          <a:prstGeom prst="roundRect">
            <a:avLst>
              <a:gd name="adj" fmla="val 19048"/>
            </a:avLst>
          </a:prstGeom>
          <a:solidFill>
            <a:srgbClr val="E9EFE9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5" name="Text 33"/>
          <p:cNvSpPr/>
          <p:nvPr/>
        </p:nvSpPr>
        <p:spPr>
          <a:xfrm>
            <a:off x="932688" y="5852160"/>
            <a:ext cx="1029614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i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Across the engagement cycle, every CA can take up at least one of these four roles for every client.</a:t>
            </a:r>
            <a:endParaRPr lang="en-US" sz="135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solidFill>
          <a:srgbClr val="FA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2011680" y="365760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3291840" y="365760"/>
            <a:ext cx="1280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APPLICABILITY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4709160" y="36576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PROVISIONS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6217920" y="365760"/>
            <a:ext cx="1188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7543800" y="365760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PENALTIES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8732520" y="365760"/>
            <a:ext cx="914400" cy="310896"/>
          </a:xfrm>
          <a:prstGeom prst="roundRect">
            <a:avLst>
              <a:gd name="adj" fmla="val 17647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9" name="Text 7"/>
          <p:cNvSpPr/>
          <p:nvPr/>
        </p:nvSpPr>
        <p:spPr>
          <a:xfrm>
            <a:off x="8732520" y="365760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640080" y="804672"/>
            <a:ext cx="10881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Takeaways</a:t>
            </a:r>
            <a:endParaRPr lang="en-US" sz="2900" dirty="0"/>
          </a:p>
        </p:txBody>
      </p:sp>
      <p:sp>
        <p:nvSpPr>
          <p:cNvPr id="11" name="Text 9"/>
          <p:cNvSpPr/>
          <p:nvPr/>
        </p:nvSpPr>
        <p:spPr>
          <a:xfrm>
            <a:off x="640080" y="6528816"/>
            <a:ext cx="10241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Animesh Modi   |   DPDP Act, 2023 — Introduction &amp; Professional Opportunities for CA   |   Rajkot Branch of WIRC of ICAI</a:t>
            </a:r>
            <a:endParaRPr lang="en-US" sz="870" dirty="0"/>
          </a:p>
        </p:txBody>
      </p:sp>
      <p:sp>
        <p:nvSpPr>
          <p:cNvPr id="12" name="Text 10"/>
          <p:cNvSpPr/>
          <p:nvPr/>
        </p:nvSpPr>
        <p:spPr>
          <a:xfrm>
            <a:off x="11201400" y="6528816"/>
            <a:ext cx="594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47</a:t>
            </a:r>
            <a:endParaRPr lang="en-US" sz="870" dirty="0"/>
          </a:p>
        </p:txBody>
      </p:sp>
      <p:sp>
        <p:nvSpPr>
          <p:cNvPr id="13" name="Shape 11"/>
          <p:cNvSpPr/>
          <p:nvPr/>
        </p:nvSpPr>
        <p:spPr>
          <a:xfrm>
            <a:off x="640080" y="1920240"/>
            <a:ext cx="5212080" cy="950976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4" name="Shape 12"/>
          <p:cNvSpPr/>
          <p:nvPr/>
        </p:nvSpPr>
        <p:spPr>
          <a:xfrm>
            <a:off x="786384" y="2185416"/>
            <a:ext cx="420624" cy="420624"/>
          </a:xfrm>
          <a:prstGeom prst="roundRect">
            <a:avLst>
              <a:gd name="adj" fmla="val 21739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5" name="Text 13"/>
          <p:cNvSpPr/>
          <p:nvPr/>
        </p:nvSpPr>
        <p:spPr>
          <a:xfrm>
            <a:off x="786384" y="218541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1408176" y="1975104"/>
            <a:ext cx="42976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4000"/>
              </a:lnSpc>
              <a:buNone/>
            </a:pPr>
            <a:r>
              <a:rPr lang="en-US" sz="1400" b="1" dirty="0">
                <a:solidFill>
                  <a:srgbClr val="232823"/>
                </a:solidFill>
              </a:rPr>
              <a:t>DPDP is a Lifecycle, Not an Event</a:t>
            </a:r>
            <a:endParaRPr lang="en-US" sz="1400" dirty="0"/>
          </a:p>
          <a:p>
            <a:pPr marL="0" indent="0">
              <a:lnSpc>
                <a:spcPct val="114000"/>
              </a:lnSpc>
              <a:buNone/>
            </a:pPr>
            <a:r>
              <a:rPr lang="en-US" sz="1400" dirty="0">
                <a:solidFill>
                  <a:srgbClr val="4E544F"/>
                </a:solidFill>
              </a:rPr>
              <a:t>Compliance begins at collection and ends only at secure deletion.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640080" y="2999232"/>
            <a:ext cx="5212080" cy="950976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8" name="Shape 16"/>
          <p:cNvSpPr/>
          <p:nvPr/>
        </p:nvSpPr>
        <p:spPr>
          <a:xfrm>
            <a:off x="786384" y="3264408"/>
            <a:ext cx="420624" cy="420624"/>
          </a:xfrm>
          <a:prstGeom prst="roundRect">
            <a:avLst>
              <a:gd name="adj" fmla="val 21739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9" name="Text 17"/>
          <p:cNvSpPr/>
          <p:nvPr/>
        </p:nvSpPr>
        <p:spPr>
          <a:xfrm>
            <a:off x="786384" y="326440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1408176" y="3054096"/>
            <a:ext cx="42976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4000"/>
              </a:lnSpc>
              <a:buNone/>
            </a:pPr>
            <a:r>
              <a:rPr lang="en-US" sz="1400" b="1" dirty="0">
                <a:solidFill>
                  <a:srgbClr val="232823"/>
                </a:solidFill>
              </a:rPr>
              <a:t>Burden of Proof Sits with the Fiduciary</a:t>
            </a:r>
            <a:endParaRPr lang="en-US" sz="1400" dirty="0"/>
          </a:p>
          <a:p>
            <a:pPr marL="0" indent="0">
              <a:lnSpc>
                <a:spcPct val="114000"/>
              </a:lnSpc>
              <a:buNone/>
            </a:pPr>
            <a:r>
              <a:rPr lang="en-US" sz="1400" dirty="0">
                <a:solidFill>
                  <a:srgbClr val="4E544F"/>
                </a:solidFill>
              </a:rPr>
              <a:t>Maintain an auditable trail of notice, consent, processing and erasure.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640080" y="4078224"/>
            <a:ext cx="5212080" cy="950976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2" name="Shape 20"/>
          <p:cNvSpPr/>
          <p:nvPr/>
        </p:nvSpPr>
        <p:spPr>
          <a:xfrm>
            <a:off x="786384" y="4343400"/>
            <a:ext cx="420624" cy="420624"/>
          </a:xfrm>
          <a:prstGeom prst="roundRect">
            <a:avLst>
              <a:gd name="adj" fmla="val 21739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3" name="Text 21"/>
          <p:cNvSpPr/>
          <p:nvPr/>
        </p:nvSpPr>
        <p:spPr>
          <a:xfrm>
            <a:off x="786384" y="434340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1408176" y="4133088"/>
            <a:ext cx="42976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4000"/>
              </a:lnSpc>
              <a:buNone/>
            </a:pPr>
            <a:r>
              <a:rPr lang="en-US" sz="1400" b="1" dirty="0">
                <a:solidFill>
                  <a:srgbClr val="232823"/>
                </a:solidFill>
              </a:rPr>
              <a:t>Outsourcing Doesn't Outsource Liability</a:t>
            </a:r>
            <a:endParaRPr lang="en-US" sz="1400" dirty="0"/>
          </a:p>
          <a:p>
            <a:pPr marL="0" indent="0">
              <a:lnSpc>
                <a:spcPct val="114000"/>
              </a:lnSpc>
              <a:buNone/>
            </a:pPr>
            <a:r>
              <a:rPr lang="en-US" sz="1400" dirty="0">
                <a:solidFill>
                  <a:srgbClr val="4E544F"/>
                </a:solidFill>
              </a:rPr>
              <a:t>The Fiduciary remains accountable even with a Processor in the middle.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640080" y="5157216"/>
            <a:ext cx="5212080" cy="950976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6" name="Shape 24"/>
          <p:cNvSpPr/>
          <p:nvPr/>
        </p:nvSpPr>
        <p:spPr>
          <a:xfrm>
            <a:off x="786384" y="5422392"/>
            <a:ext cx="420624" cy="420624"/>
          </a:xfrm>
          <a:prstGeom prst="roundRect">
            <a:avLst>
              <a:gd name="adj" fmla="val 21739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7" name="Text 25"/>
          <p:cNvSpPr/>
          <p:nvPr/>
        </p:nvSpPr>
        <p:spPr>
          <a:xfrm>
            <a:off x="786384" y="5422392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1408176" y="5212080"/>
            <a:ext cx="42976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4000"/>
              </a:lnSpc>
              <a:buNone/>
            </a:pPr>
            <a:r>
              <a:rPr lang="en-US" sz="1400" b="1" dirty="0">
                <a:solidFill>
                  <a:srgbClr val="232823"/>
                </a:solidFill>
              </a:rPr>
              <a:t>Two Lawful Bases — Consent and Certain Legitimate Uses</a:t>
            </a:r>
            <a:endParaRPr lang="en-US" sz="1400" dirty="0"/>
          </a:p>
          <a:p>
            <a:pPr marL="0" indent="0">
              <a:lnSpc>
                <a:spcPct val="114000"/>
              </a:lnSpc>
              <a:buNone/>
            </a:pPr>
            <a:r>
              <a:rPr lang="en-US" sz="1400" dirty="0">
                <a:solidFill>
                  <a:srgbClr val="4E544F"/>
                </a:solidFill>
              </a:rPr>
              <a:t>No third basis. Map every act of processing to one of these two.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6309360" y="1920240"/>
            <a:ext cx="5212080" cy="950976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0" name="Shape 28"/>
          <p:cNvSpPr/>
          <p:nvPr/>
        </p:nvSpPr>
        <p:spPr>
          <a:xfrm>
            <a:off x="6455664" y="2185416"/>
            <a:ext cx="420624" cy="420624"/>
          </a:xfrm>
          <a:prstGeom prst="roundRect">
            <a:avLst>
              <a:gd name="adj" fmla="val 21739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1" name="Text 29"/>
          <p:cNvSpPr/>
          <p:nvPr/>
        </p:nvSpPr>
        <p:spPr>
          <a:xfrm>
            <a:off x="6455664" y="218541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7077456" y="1975104"/>
            <a:ext cx="42976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4000"/>
              </a:lnSpc>
              <a:buNone/>
            </a:pPr>
            <a:r>
              <a:rPr lang="en-US" sz="1400" b="1" dirty="0">
                <a:solidFill>
                  <a:srgbClr val="232823"/>
                </a:solidFill>
              </a:rPr>
              <a:t>DPDP Rules, 2025 Operationalise the Act</a:t>
            </a:r>
            <a:endParaRPr lang="en-US" sz="1400" dirty="0"/>
          </a:p>
          <a:p>
            <a:pPr marL="0" indent="0">
              <a:lnSpc>
                <a:spcPct val="114000"/>
              </a:lnSpc>
              <a:buNone/>
            </a:pPr>
            <a:r>
              <a:rPr lang="en-US" sz="1400" dirty="0">
                <a:solidFill>
                  <a:srgbClr val="4E544F"/>
                </a:solidFill>
              </a:rPr>
              <a:t>Notice, security, breach, retention, DPIA, audit, rights and grievance timelines all live in the Rules.</a:t>
            </a:r>
            <a:endParaRPr lang="en-US" sz="1400" dirty="0"/>
          </a:p>
        </p:txBody>
      </p:sp>
      <p:sp>
        <p:nvSpPr>
          <p:cNvPr id="33" name="Shape 31"/>
          <p:cNvSpPr/>
          <p:nvPr/>
        </p:nvSpPr>
        <p:spPr>
          <a:xfrm>
            <a:off x="6309360" y="2999232"/>
            <a:ext cx="5212080" cy="950976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4" name="Shape 32"/>
          <p:cNvSpPr/>
          <p:nvPr/>
        </p:nvSpPr>
        <p:spPr>
          <a:xfrm>
            <a:off x="6455664" y="3264408"/>
            <a:ext cx="420624" cy="420624"/>
          </a:xfrm>
          <a:prstGeom prst="roundRect">
            <a:avLst>
              <a:gd name="adj" fmla="val 21739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5" name="Text 33"/>
          <p:cNvSpPr/>
          <p:nvPr/>
        </p:nvSpPr>
        <p:spPr>
          <a:xfrm>
            <a:off x="6455664" y="326440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7077456" y="3054096"/>
            <a:ext cx="42976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4000"/>
              </a:lnSpc>
              <a:buNone/>
            </a:pPr>
            <a:r>
              <a:rPr lang="en-US" sz="1400" b="1" dirty="0">
                <a:solidFill>
                  <a:srgbClr val="232823"/>
                </a:solidFill>
              </a:rPr>
              <a:t>CAs Wear Multiple Hats</a:t>
            </a:r>
            <a:endParaRPr lang="en-US" sz="1400" dirty="0"/>
          </a:p>
          <a:p>
            <a:pPr marL="0" indent="0">
              <a:lnSpc>
                <a:spcPct val="114000"/>
              </a:lnSpc>
              <a:buNone/>
            </a:pPr>
            <a:r>
              <a:rPr lang="en-US" sz="1400" dirty="0">
                <a:solidFill>
                  <a:srgbClr val="4E544F"/>
                </a:solidFill>
              </a:rPr>
              <a:t>As auditors you are Processors; as advisors and employers you are Fiduciaries.</a:t>
            </a:r>
            <a:endParaRPr lang="en-US" sz="1400" dirty="0"/>
          </a:p>
        </p:txBody>
      </p:sp>
      <p:sp>
        <p:nvSpPr>
          <p:cNvPr id="37" name="Shape 35"/>
          <p:cNvSpPr/>
          <p:nvPr/>
        </p:nvSpPr>
        <p:spPr>
          <a:xfrm>
            <a:off x="6309360" y="4078224"/>
            <a:ext cx="5212080" cy="950976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8" name="Shape 36"/>
          <p:cNvSpPr/>
          <p:nvPr/>
        </p:nvSpPr>
        <p:spPr>
          <a:xfrm>
            <a:off x="6455664" y="4343400"/>
            <a:ext cx="420624" cy="420624"/>
          </a:xfrm>
          <a:prstGeom prst="roundRect">
            <a:avLst>
              <a:gd name="adj" fmla="val 21739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9" name="Text 37"/>
          <p:cNvSpPr/>
          <p:nvPr/>
        </p:nvSpPr>
        <p:spPr>
          <a:xfrm>
            <a:off x="6455664" y="434340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7077456" y="4133088"/>
            <a:ext cx="42976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4000"/>
              </a:lnSpc>
              <a:buNone/>
            </a:pPr>
            <a:r>
              <a:rPr lang="en-US" sz="1400" b="1" dirty="0">
                <a:solidFill>
                  <a:srgbClr val="232823"/>
                </a:solidFill>
              </a:rPr>
              <a:t>The Opportunity is Now</a:t>
            </a:r>
            <a:endParaRPr lang="en-US" sz="1400" dirty="0"/>
          </a:p>
          <a:p>
            <a:pPr marL="0" indent="0">
              <a:lnSpc>
                <a:spcPct val="114000"/>
              </a:lnSpc>
              <a:buNone/>
            </a:pPr>
            <a:r>
              <a:rPr lang="en-US" sz="1400" dirty="0">
                <a:solidFill>
                  <a:srgbClr val="4E544F"/>
                </a:solidFill>
              </a:rPr>
              <a:t>Advisory, Audit, Certification and Litigation Support — a new service line for the profession.</a:t>
            </a:r>
            <a:endParaRPr lang="en-US" sz="14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bg>
      <p:bgPr>
        <a:solidFill>
          <a:srgbClr val="FA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2011680" y="365760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3291840" y="365760"/>
            <a:ext cx="1280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APPLICABILITY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4709160" y="36576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PROVISIONS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6217920" y="365760"/>
            <a:ext cx="1188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7543800" y="365760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PENALTIES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8732520" y="365760"/>
            <a:ext cx="914400" cy="310896"/>
          </a:xfrm>
          <a:prstGeom prst="roundRect">
            <a:avLst>
              <a:gd name="adj" fmla="val 17647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9" name="Text 7"/>
          <p:cNvSpPr/>
          <p:nvPr/>
        </p:nvSpPr>
        <p:spPr>
          <a:xfrm>
            <a:off x="8732520" y="365760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640080" y="804672"/>
            <a:ext cx="10881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DPDP Compliance in Action</a:t>
            </a:r>
            <a:endParaRPr lang="en-US" sz="2900" dirty="0"/>
          </a:p>
        </p:txBody>
      </p:sp>
      <p:sp>
        <p:nvSpPr>
          <p:cNvPr id="11" name="Text 9"/>
          <p:cNvSpPr/>
          <p:nvPr/>
        </p:nvSpPr>
        <p:spPr>
          <a:xfrm>
            <a:off x="640080" y="1335024"/>
            <a:ext cx="10881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Real-world examples — Indian organisations are already implementing these very provisions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640080" y="6528816"/>
            <a:ext cx="10241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Animesh Modi   |   DPDP Act, 2023 — Introduction &amp; Professional Opportunities for CA   |   Rajkot Branch of WIRC of ICAI</a:t>
            </a:r>
            <a:endParaRPr lang="en-US" sz="870" dirty="0"/>
          </a:p>
        </p:txBody>
      </p:sp>
      <p:sp>
        <p:nvSpPr>
          <p:cNvPr id="13" name="Text 11"/>
          <p:cNvSpPr/>
          <p:nvPr/>
        </p:nvSpPr>
        <p:spPr>
          <a:xfrm>
            <a:off x="11201400" y="6528816"/>
            <a:ext cx="594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48</a:t>
            </a:r>
            <a:endParaRPr lang="en-US" sz="870" dirty="0"/>
          </a:p>
        </p:txBody>
      </p:sp>
      <p:sp>
        <p:nvSpPr>
          <p:cNvPr id="14" name="Shape 12"/>
          <p:cNvSpPr/>
          <p:nvPr/>
        </p:nvSpPr>
        <p:spPr>
          <a:xfrm>
            <a:off x="2183366" y="1874520"/>
            <a:ext cx="3783976" cy="292608"/>
          </a:xfrm>
          <a:prstGeom prst="roundRect">
            <a:avLst>
              <a:gd name="adj" fmla="val 18750"/>
            </a:avLst>
          </a:prstGeom>
          <a:solidFill>
            <a:srgbClr val="5F7F63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5" name="Text 13"/>
          <p:cNvSpPr/>
          <p:nvPr/>
        </p:nvSpPr>
        <p:spPr>
          <a:xfrm>
            <a:off x="2183366" y="1874520"/>
            <a:ext cx="378397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5 NOTICE, IN PRACTICE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2110214" y="2121408"/>
            <a:ext cx="3930280" cy="3566160"/>
          </a:xfrm>
          <a:prstGeom prst="roundRect">
            <a:avLst>
              <a:gd name="adj" fmla="val 2051"/>
            </a:avLst>
          </a:prstGeom>
          <a:solidFill>
            <a:srgbClr val="FFFFFF"/>
          </a:solidFill>
          <a:ln w="12700">
            <a:solidFill>
              <a:srgbClr val="AFC4B2"/>
            </a:solidFill>
            <a:prstDash val="solid"/>
          </a:ln>
          <a:effectLst>
            <a:outerShdw blurRad="1129030000" dist="322580000"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pic>
        <p:nvPicPr>
          <p:cNvPr id="17" name="Image 0" descr="/home/claude/work/build/assets/Consent_Star_Health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1654" y="2212848"/>
            <a:ext cx="3747400" cy="3383280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2201654" y="5742432"/>
            <a:ext cx="3747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00" i="1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Data Fiduciary's intimation to customers on how their personal data is processed — Star Health and Allied Insurance.</a:t>
            </a:r>
            <a:endParaRPr lang="en-US" sz="1000" dirty="0"/>
          </a:p>
        </p:txBody>
      </p:sp>
      <p:sp>
        <p:nvSpPr>
          <p:cNvPr id="19" name="Shape 16"/>
          <p:cNvSpPr/>
          <p:nvPr/>
        </p:nvSpPr>
        <p:spPr>
          <a:xfrm>
            <a:off x="6296526" y="1874520"/>
            <a:ext cx="3681628" cy="292608"/>
          </a:xfrm>
          <a:prstGeom prst="roundRect">
            <a:avLst>
              <a:gd name="adj" fmla="val 18750"/>
            </a:avLst>
          </a:prstGeom>
          <a:solidFill>
            <a:srgbClr val="5F7F63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0" name="Text 17"/>
          <p:cNvSpPr/>
          <p:nvPr/>
        </p:nvSpPr>
        <p:spPr>
          <a:xfrm>
            <a:off x="6296526" y="1874520"/>
            <a:ext cx="36816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CONSENT CAPTURE, IN PRACTICE</a:t>
            </a:r>
            <a:endParaRPr lang="en-US" sz="950" dirty="0"/>
          </a:p>
        </p:txBody>
      </p:sp>
      <p:sp>
        <p:nvSpPr>
          <p:cNvPr id="21" name="Shape 18"/>
          <p:cNvSpPr/>
          <p:nvPr/>
        </p:nvSpPr>
        <p:spPr>
          <a:xfrm>
            <a:off x="6223374" y="2121408"/>
            <a:ext cx="3827932" cy="3566160"/>
          </a:xfrm>
          <a:prstGeom prst="roundRect">
            <a:avLst>
              <a:gd name="adj" fmla="val 2051"/>
            </a:avLst>
          </a:prstGeom>
          <a:solidFill>
            <a:srgbClr val="FFFFFF"/>
          </a:solidFill>
          <a:ln w="12700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pic>
        <p:nvPicPr>
          <p:cNvPr id="22" name="Image 1" descr="/home/claude/work/build/assets/consent_verification_cropped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4814" y="2212848"/>
            <a:ext cx="3645052" cy="3383280"/>
          </a:xfrm>
          <a:prstGeom prst="rect">
            <a:avLst/>
          </a:prstGeom>
        </p:spPr>
      </p:pic>
      <p:sp>
        <p:nvSpPr>
          <p:cNvPr id="23" name="Text 19"/>
          <p:cNvSpPr/>
          <p:nvPr/>
        </p:nvSpPr>
        <p:spPr>
          <a:xfrm>
            <a:off x="6314814" y="5742432"/>
            <a:ext cx="36450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00" i="1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timestamped digital consent verification record, generated at the point of capture.</a:t>
            </a:r>
            <a:endParaRPr lang="en-US" sz="10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bg>
      <p:bgPr>
        <a:solidFill>
          <a:srgbClr val="FA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72600" y="594360"/>
            <a:ext cx="1417320" cy="1417320"/>
          </a:xfrm>
          <a:prstGeom prst="roundRect">
            <a:avLst>
              <a:gd name="adj" fmla="val 15484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" name="Shape 1"/>
          <p:cNvSpPr/>
          <p:nvPr/>
        </p:nvSpPr>
        <p:spPr>
          <a:xfrm>
            <a:off x="10149840" y="1371600"/>
            <a:ext cx="1417320" cy="1417320"/>
          </a:xfrm>
          <a:prstGeom prst="roundRect">
            <a:avLst>
              <a:gd name="adj" fmla="val 15484"/>
            </a:avLst>
          </a:prstGeom>
          <a:ln w="19050">
            <a:solidFill>
              <a:srgbClr val="AFC4B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4" name="Text 2"/>
          <p:cNvSpPr/>
          <p:nvPr/>
        </p:nvSpPr>
        <p:spPr>
          <a:xfrm>
            <a:off x="685800" y="2423160"/>
            <a:ext cx="91440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 YOU.</a:t>
            </a:r>
            <a:endParaRPr lang="en-US" sz="6000" dirty="0"/>
          </a:p>
        </p:txBody>
      </p:sp>
      <p:sp>
        <p:nvSpPr>
          <p:cNvPr id="5" name="Text 3"/>
          <p:cNvSpPr/>
          <p:nvPr/>
        </p:nvSpPr>
        <p:spPr>
          <a:xfrm>
            <a:off x="713232" y="36118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Questions, discussion, and case studies welcome.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713232" y="5074920"/>
            <a:ext cx="457200" cy="54864"/>
          </a:xfrm>
          <a:prstGeom prst="roundRect">
            <a:avLst/>
          </a:prstGeom>
          <a:solidFill>
            <a:srgbClr val="5F7F63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7" name="Text 5"/>
          <p:cNvSpPr/>
          <p:nvPr/>
        </p:nvSpPr>
        <p:spPr>
          <a:xfrm>
            <a:off x="713232" y="5212080"/>
            <a:ext cx="7315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Animesh Modi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713232" y="55778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150" dirty="0">
                <a:solidFill>
                  <a:srgbClr val="5F7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MANAGING PARTNER  ·  A M K S &amp; CO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713232" y="58521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CONTACT : 9099377733   |   ANIMESH@AMKS.CO.IN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713232" y="6528816"/>
            <a:ext cx="10241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Animesh Modi   |   DPDP Act, 2023 — Introduction &amp; Professional Opportunities for CA   |   Rajkot Branch of WIRC of ICAI</a:t>
            </a:r>
            <a:endParaRPr lang="en-US" sz="87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2011680" y="365760"/>
            <a:ext cx="1143000" cy="310896"/>
          </a:xfrm>
          <a:prstGeom prst="roundRect">
            <a:avLst>
              <a:gd name="adj" fmla="val 17647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4" name="Text 2"/>
          <p:cNvSpPr/>
          <p:nvPr/>
        </p:nvSpPr>
        <p:spPr>
          <a:xfrm>
            <a:off x="2011680" y="365760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3291840" y="365760"/>
            <a:ext cx="1280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APPLICABILITY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4709160" y="36576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PROVISIONS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6217920" y="365760"/>
            <a:ext cx="1188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543800" y="365760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PENALTIES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8732520" y="365760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412480" y="0"/>
            <a:ext cx="3779215" cy="6858000"/>
          </a:xfrm>
          <a:prstGeom prst="rect">
            <a:avLst/>
          </a:prstGeom>
          <a:solidFill>
            <a:srgbClr val="3E5A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1" name="Shape 9"/>
          <p:cNvSpPr/>
          <p:nvPr/>
        </p:nvSpPr>
        <p:spPr>
          <a:xfrm>
            <a:off x="7909560" y="5074920"/>
            <a:ext cx="1005840" cy="1005840"/>
          </a:xfrm>
          <a:prstGeom prst="roundRect">
            <a:avLst>
              <a:gd name="adj" fmla="val 16364"/>
            </a:avLst>
          </a:prstGeom>
          <a:ln w="15875">
            <a:solidFill>
              <a:srgbClr val="AFC4B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2" name="Shape 10"/>
          <p:cNvSpPr/>
          <p:nvPr/>
        </p:nvSpPr>
        <p:spPr>
          <a:xfrm>
            <a:off x="8549640" y="502920"/>
            <a:ext cx="777240" cy="777240"/>
          </a:xfrm>
          <a:prstGeom prst="roundRect">
            <a:avLst>
              <a:gd name="adj" fmla="val 16471"/>
            </a:avLst>
          </a:prstGeom>
          <a:solidFill>
            <a:srgbClr val="6E8D77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3" name="Text 11"/>
          <p:cNvSpPr/>
          <p:nvPr/>
        </p:nvSpPr>
        <p:spPr>
          <a:xfrm>
            <a:off x="8412480" y="0"/>
            <a:ext cx="3779215" cy="685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3000" b="1" dirty="0">
                <a:solidFill>
                  <a:srgbClr val="5373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3000" dirty="0"/>
          </a:p>
        </p:txBody>
      </p:sp>
      <p:sp>
        <p:nvSpPr>
          <p:cNvPr id="14" name="Text 12"/>
          <p:cNvSpPr/>
          <p:nvPr/>
        </p:nvSpPr>
        <p:spPr>
          <a:xfrm>
            <a:off x="822960" y="246888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5F7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02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777240" y="2907792"/>
            <a:ext cx="71323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0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5000" dirty="0"/>
          </a:p>
        </p:txBody>
      </p:sp>
      <p:sp>
        <p:nvSpPr>
          <p:cNvPr id="16" name="Shape 14"/>
          <p:cNvSpPr/>
          <p:nvPr/>
        </p:nvSpPr>
        <p:spPr>
          <a:xfrm>
            <a:off x="822960" y="4160520"/>
            <a:ext cx="457200" cy="54864"/>
          </a:xfrm>
          <a:prstGeom prst="roundRect">
            <a:avLst/>
          </a:prstGeom>
          <a:solidFill>
            <a:srgbClr val="5F7F63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7" name="Text 15"/>
          <p:cNvSpPr/>
          <p:nvPr/>
        </p:nvSpPr>
        <p:spPr>
          <a:xfrm>
            <a:off x="822960" y="4343400"/>
            <a:ext cx="6126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300" i="1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Indian privacy law evolved into the DPDP Act, 2023.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40080" y="6528816"/>
            <a:ext cx="10241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Animesh Modi   |   DPDP Act, 2023 — Introduction &amp; Professional Opportunities for CA   |   Rajkot Branch of WIRC of ICAI</a:t>
            </a:r>
            <a:endParaRPr lang="en-US" sz="870" dirty="0"/>
          </a:p>
        </p:txBody>
      </p:sp>
      <p:sp>
        <p:nvSpPr>
          <p:cNvPr id="19" name="Text 17"/>
          <p:cNvSpPr/>
          <p:nvPr/>
        </p:nvSpPr>
        <p:spPr>
          <a:xfrm>
            <a:off x="11201400" y="6528816"/>
            <a:ext cx="594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87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2011680" y="365760"/>
            <a:ext cx="1143000" cy="310896"/>
          </a:xfrm>
          <a:prstGeom prst="roundRect">
            <a:avLst>
              <a:gd name="adj" fmla="val 17647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4" name="Text 2"/>
          <p:cNvSpPr/>
          <p:nvPr/>
        </p:nvSpPr>
        <p:spPr>
          <a:xfrm>
            <a:off x="2011680" y="365760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3291840" y="365760"/>
            <a:ext cx="1280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APPLICABILITY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4709160" y="36576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PROVISIONS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6217920" y="365760"/>
            <a:ext cx="1188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543800" y="365760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PENALTIES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8732520" y="365760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640080" y="804672"/>
            <a:ext cx="10881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Purpose of the Act</a:t>
            </a:r>
            <a:endParaRPr lang="en-US" sz="2900" dirty="0"/>
          </a:p>
        </p:txBody>
      </p:sp>
      <p:sp>
        <p:nvSpPr>
          <p:cNvPr id="11" name="Text 9"/>
          <p:cNvSpPr/>
          <p:nvPr/>
        </p:nvSpPr>
        <p:spPr>
          <a:xfrm>
            <a:off x="640080" y="6528816"/>
            <a:ext cx="10241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Animesh Modi   |   DPDP Act, 2023 — Introduction &amp; Professional Opportunities for CA   |   Rajkot Branch of WIRC of ICAI</a:t>
            </a:r>
            <a:endParaRPr lang="en-US" sz="870" dirty="0"/>
          </a:p>
        </p:txBody>
      </p:sp>
      <p:sp>
        <p:nvSpPr>
          <p:cNvPr id="12" name="Text 10"/>
          <p:cNvSpPr/>
          <p:nvPr/>
        </p:nvSpPr>
        <p:spPr>
          <a:xfrm>
            <a:off x="11201400" y="6528816"/>
            <a:ext cx="594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870" dirty="0"/>
          </a:p>
        </p:txBody>
      </p:sp>
      <p:sp>
        <p:nvSpPr>
          <p:cNvPr id="13" name="Shape 11"/>
          <p:cNvSpPr/>
          <p:nvPr/>
        </p:nvSpPr>
        <p:spPr>
          <a:xfrm>
            <a:off x="640080" y="2057400"/>
            <a:ext cx="3444240" cy="3429000"/>
          </a:xfrm>
          <a:prstGeom prst="roundRect">
            <a:avLst>
              <a:gd name="adj" fmla="val 2400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4" name="Shape 12"/>
          <p:cNvSpPr/>
          <p:nvPr/>
        </p:nvSpPr>
        <p:spPr>
          <a:xfrm>
            <a:off x="822960" y="2240280"/>
            <a:ext cx="384048" cy="384048"/>
          </a:xfrm>
          <a:prstGeom prst="roundRect">
            <a:avLst>
              <a:gd name="adj" fmla="val 2381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5" name="Text 13"/>
          <p:cNvSpPr/>
          <p:nvPr/>
        </p:nvSpPr>
        <p:spPr>
          <a:xfrm>
            <a:off x="822960" y="22402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822960" y="2715768"/>
            <a:ext cx="307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Right of the Individual</a:t>
            </a:r>
            <a:endParaRPr lang="en-US" sz="1650" dirty="0"/>
          </a:p>
        </p:txBody>
      </p:sp>
      <p:sp>
        <p:nvSpPr>
          <p:cNvPr id="17" name="Text 15"/>
          <p:cNvSpPr/>
          <p:nvPr/>
        </p:nvSpPr>
        <p:spPr>
          <a:xfrm>
            <a:off x="822960" y="3044952"/>
            <a:ext cx="3078480" cy="22585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3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Establishes Data Principals as owners of their personal information, with rights to access, correct, update, erase, nominate and complain.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358640" y="2057400"/>
            <a:ext cx="3444240" cy="3429000"/>
          </a:xfrm>
          <a:prstGeom prst="roundRect">
            <a:avLst>
              <a:gd name="adj" fmla="val 2400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9" name="Shape 17"/>
          <p:cNvSpPr/>
          <p:nvPr/>
        </p:nvSpPr>
        <p:spPr>
          <a:xfrm>
            <a:off x="4541520" y="2240280"/>
            <a:ext cx="384048" cy="384048"/>
          </a:xfrm>
          <a:prstGeom prst="roundRect">
            <a:avLst>
              <a:gd name="adj" fmla="val 2381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0" name="Text 18"/>
          <p:cNvSpPr/>
          <p:nvPr/>
        </p:nvSpPr>
        <p:spPr>
          <a:xfrm>
            <a:off x="4541520" y="22402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4541520" y="2715768"/>
            <a:ext cx="307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Lawful Processing</a:t>
            </a:r>
            <a:endParaRPr lang="en-US" sz="1650" dirty="0"/>
          </a:p>
        </p:txBody>
      </p:sp>
      <p:sp>
        <p:nvSpPr>
          <p:cNvPr id="22" name="Text 20"/>
          <p:cNvSpPr/>
          <p:nvPr/>
        </p:nvSpPr>
        <p:spPr>
          <a:xfrm>
            <a:off x="4541520" y="3044952"/>
            <a:ext cx="3078480" cy="22585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3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Fiduciaries may collect and process personal data only with valid consent of the Data Principal OR under a 'certain legitimate use' permitted by Section 7.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8077200" y="2057400"/>
            <a:ext cx="3444240" cy="3429000"/>
          </a:xfrm>
          <a:prstGeom prst="roundRect">
            <a:avLst>
              <a:gd name="adj" fmla="val 2400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4" name="Shape 22"/>
          <p:cNvSpPr/>
          <p:nvPr/>
        </p:nvSpPr>
        <p:spPr>
          <a:xfrm>
            <a:off x="8260080" y="2240280"/>
            <a:ext cx="384048" cy="384048"/>
          </a:xfrm>
          <a:prstGeom prst="roundRect">
            <a:avLst>
              <a:gd name="adj" fmla="val 23810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5" name="Text 23"/>
          <p:cNvSpPr/>
          <p:nvPr/>
        </p:nvSpPr>
        <p:spPr>
          <a:xfrm>
            <a:off x="8260080" y="22402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8260080" y="2715768"/>
            <a:ext cx="307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International Alignment</a:t>
            </a:r>
            <a:endParaRPr lang="en-US" sz="1650" dirty="0"/>
          </a:p>
        </p:txBody>
      </p:sp>
      <p:sp>
        <p:nvSpPr>
          <p:cNvPr id="27" name="Text 25"/>
          <p:cNvSpPr/>
          <p:nvPr/>
        </p:nvSpPr>
        <p:spPr>
          <a:xfrm>
            <a:off x="8260080" y="3044952"/>
            <a:ext cx="3078480" cy="22585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3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Aligns with global standards such as GDPR (EU), PIPEDA (Canada), APPI (Japan), LGPD (Brazil) — facilitating smoother cross-border data flows.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2011680" y="365760"/>
            <a:ext cx="1143000" cy="310896"/>
          </a:xfrm>
          <a:prstGeom prst="roundRect">
            <a:avLst>
              <a:gd name="adj" fmla="val 17647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4" name="Text 2"/>
          <p:cNvSpPr/>
          <p:nvPr/>
        </p:nvSpPr>
        <p:spPr>
          <a:xfrm>
            <a:off x="2011680" y="365760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3291840" y="365760"/>
            <a:ext cx="1280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APPLICABILITY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4709160" y="36576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PROVISIONS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6217920" y="365760"/>
            <a:ext cx="1188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543800" y="365760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PENALTIES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8732520" y="365760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640080" y="804672"/>
            <a:ext cx="10881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Evolution of Privacy Law in India</a:t>
            </a:r>
            <a:endParaRPr lang="en-US" sz="2900" dirty="0"/>
          </a:p>
        </p:txBody>
      </p:sp>
      <p:sp>
        <p:nvSpPr>
          <p:cNvPr id="11" name="Text 9"/>
          <p:cNvSpPr/>
          <p:nvPr/>
        </p:nvSpPr>
        <p:spPr>
          <a:xfrm>
            <a:off x="640080" y="1335024"/>
            <a:ext cx="10881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the Puttaswamy verdict to the notified DPDP Rules, 2025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640080" y="6528816"/>
            <a:ext cx="10241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Animesh Modi   |   DPDP Act, 2023 — Introduction &amp; Professional Opportunities for CA   |   Rajkot Branch of WIRC of ICAI</a:t>
            </a:r>
            <a:endParaRPr lang="en-US" sz="870" dirty="0"/>
          </a:p>
        </p:txBody>
      </p:sp>
      <p:sp>
        <p:nvSpPr>
          <p:cNvPr id="13" name="Text 11"/>
          <p:cNvSpPr/>
          <p:nvPr/>
        </p:nvSpPr>
        <p:spPr>
          <a:xfrm>
            <a:off x="11201400" y="6528816"/>
            <a:ext cx="594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870" dirty="0"/>
          </a:p>
        </p:txBody>
      </p:sp>
      <p:sp>
        <p:nvSpPr>
          <p:cNvPr id="14" name="Shape 12"/>
          <p:cNvSpPr/>
          <p:nvPr/>
        </p:nvSpPr>
        <p:spPr>
          <a:xfrm>
            <a:off x="685800" y="2926080"/>
            <a:ext cx="10835640" cy="0"/>
          </a:xfrm>
          <a:prstGeom prst="line">
            <a:avLst/>
          </a:prstGeom>
          <a:noFill/>
          <a:ln w="19050">
            <a:solidFill>
              <a:srgbClr val="AFC4B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5" name="Text 13"/>
          <p:cNvSpPr/>
          <p:nvPr/>
        </p:nvSpPr>
        <p:spPr>
          <a:xfrm>
            <a:off x="685800" y="2148840"/>
            <a:ext cx="270891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AUG 2017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685800" y="2404872"/>
            <a:ext cx="270891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RIGHT TO PRIVACY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1971675" y="2857500"/>
            <a:ext cx="137160" cy="137160"/>
          </a:xfrm>
          <a:prstGeom prst="ellipse">
            <a:avLst/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8" name="Text 16"/>
          <p:cNvSpPr/>
          <p:nvPr/>
        </p:nvSpPr>
        <p:spPr>
          <a:xfrm>
            <a:off x="758952" y="3127248"/>
            <a:ext cx="2562606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6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K.S. Puttaswamy verdict — Supreme Court holds Right to Privacy as a Fundamental Right under Article 21.</a:t>
            </a:r>
            <a:endParaRPr lang="en-US" sz="960" dirty="0"/>
          </a:p>
        </p:txBody>
      </p:sp>
      <p:sp>
        <p:nvSpPr>
          <p:cNvPr id="19" name="Text 17"/>
          <p:cNvSpPr/>
          <p:nvPr/>
        </p:nvSpPr>
        <p:spPr>
          <a:xfrm>
            <a:off x="3394710" y="2148840"/>
            <a:ext cx="270891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JUL 2018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3394710" y="2404872"/>
            <a:ext cx="270891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SRIKRISHNA REPORT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4680585" y="2857500"/>
            <a:ext cx="137160" cy="137160"/>
          </a:xfrm>
          <a:prstGeom prst="ellipse">
            <a:avLst/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2" name="Text 20"/>
          <p:cNvSpPr/>
          <p:nvPr/>
        </p:nvSpPr>
        <p:spPr>
          <a:xfrm>
            <a:off x="3467862" y="3127248"/>
            <a:ext cx="2562606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6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Justice Srikrishna Committee submits its report with a Draft Personal Data Protection Bill.</a:t>
            </a:r>
            <a:endParaRPr lang="en-US" sz="960" dirty="0"/>
          </a:p>
        </p:txBody>
      </p:sp>
      <p:sp>
        <p:nvSpPr>
          <p:cNvPr id="23" name="Text 21"/>
          <p:cNvSpPr/>
          <p:nvPr/>
        </p:nvSpPr>
        <p:spPr>
          <a:xfrm>
            <a:off x="6103620" y="2148840"/>
            <a:ext cx="270891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 2019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6103620" y="2404872"/>
            <a:ext cx="270891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PDP BILL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7389495" y="2857500"/>
            <a:ext cx="137160" cy="137160"/>
          </a:xfrm>
          <a:prstGeom prst="ellipse">
            <a:avLst/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6" name="Text 24"/>
          <p:cNvSpPr/>
          <p:nvPr/>
        </p:nvSpPr>
        <p:spPr>
          <a:xfrm>
            <a:off x="6176772" y="3127248"/>
            <a:ext cx="2562606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6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PDP Bill, 2019 introduced in Lok Sabha; referred to the Joint Parliamentary Committee (JPC).</a:t>
            </a:r>
            <a:endParaRPr lang="en-US" sz="960" dirty="0"/>
          </a:p>
        </p:txBody>
      </p:sp>
      <p:sp>
        <p:nvSpPr>
          <p:cNvPr id="27" name="Text 25"/>
          <p:cNvSpPr/>
          <p:nvPr/>
        </p:nvSpPr>
        <p:spPr>
          <a:xfrm>
            <a:off x="8812530" y="2148840"/>
            <a:ext cx="270891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NOV 2022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8812530" y="2404872"/>
            <a:ext cx="270891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DPDP BILL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10098405" y="2857500"/>
            <a:ext cx="137160" cy="137160"/>
          </a:xfrm>
          <a:prstGeom prst="ellipse">
            <a:avLst/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0" name="Text 28"/>
          <p:cNvSpPr/>
          <p:nvPr/>
        </p:nvSpPr>
        <p:spPr>
          <a:xfrm>
            <a:off x="8885682" y="3127248"/>
            <a:ext cx="2562606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6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MeitY releases the Draft DPDP Bill for public consultation, simplifying the earlier draft.</a:t>
            </a:r>
            <a:endParaRPr lang="en-US" sz="960" dirty="0"/>
          </a:p>
        </p:txBody>
      </p:sp>
      <p:sp>
        <p:nvSpPr>
          <p:cNvPr id="31" name="Shape 29"/>
          <p:cNvSpPr/>
          <p:nvPr/>
        </p:nvSpPr>
        <p:spPr>
          <a:xfrm>
            <a:off x="685800" y="5120640"/>
            <a:ext cx="10835640" cy="0"/>
          </a:xfrm>
          <a:prstGeom prst="line">
            <a:avLst/>
          </a:prstGeom>
          <a:noFill/>
          <a:ln w="19050">
            <a:solidFill>
              <a:srgbClr val="AFC4B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2" name="Text 30"/>
          <p:cNvSpPr/>
          <p:nvPr/>
        </p:nvSpPr>
        <p:spPr>
          <a:xfrm>
            <a:off x="685800" y="4343400"/>
            <a:ext cx="3611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AUG 2023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85800" y="4599432"/>
            <a:ext cx="3611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PRESIDENT ASSENTS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2423160" y="5052060"/>
            <a:ext cx="137160" cy="137160"/>
          </a:xfrm>
          <a:prstGeom prst="ellipse">
            <a:avLst/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5" name="Text 33"/>
          <p:cNvSpPr/>
          <p:nvPr/>
        </p:nvSpPr>
        <p:spPr>
          <a:xfrm>
            <a:off x="758952" y="5321808"/>
            <a:ext cx="3465576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6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President assents on 11 Aug 2023 — DPDP Bill becomes the DPDP Act, 2023 (Act 22 of 2023).</a:t>
            </a:r>
            <a:endParaRPr lang="en-US" sz="960" dirty="0"/>
          </a:p>
        </p:txBody>
      </p:sp>
      <p:sp>
        <p:nvSpPr>
          <p:cNvPr id="36" name="Text 34"/>
          <p:cNvSpPr/>
          <p:nvPr/>
        </p:nvSpPr>
        <p:spPr>
          <a:xfrm>
            <a:off x="4297680" y="4343400"/>
            <a:ext cx="3611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JAN 2025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4297680" y="4599432"/>
            <a:ext cx="3611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RULES</a:t>
            </a:r>
            <a:endParaRPr lang="en-US" sz="1050" dirty="0"/>
          </a:p>
        </p:txBody>
      </p:sp>
      <p:sp>
        <p:nvSpPr>
          <p:cNvPr id="38" name="Shape 36"/>
          <p:cNvSpPr/>
          <p:nvPr/>
        </p:nvSpPr>
        <p:spPr>
          <a:xfrm>
            <a:off x="6035040" y="5052060"/>
            <a:ext cx="137160" cy="137160"/>
          </a:xfrm>
          <a:prstGeom prst="ellipse">
            <a:avLst/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9" name="Text 37"/>
          <p:cNvSpPr/>
          <p:nvPr/>
        </p:nvSpPr>
        <p:spPr>
          <a:xfrm>
            <a:off x="4370832" y="5321808"/>
            <a:ext cx="3465576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6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DPDP Rules, 2025 published for public consultation by MeitY.</a:t>
            </a:r>
            <a:endParaRPr lang="en-US" sz="960" dirty="0"/>
          </a:p>
        </p:txBody>
      </p:sp>
      <p:sp>
        <p:nvSpPr>
          <p:cNvPr id="40" name="Text 38"/>
          <p:cNvSpPr/>
          <p:nvPr/>
        </p:nvSpPr>
        <p:spPr>
          <a:xfrm>
            <a:off x="7909560" y="4343400"/>
            <a:ext cx="3611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NOV 2025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7909560" y="4599432"/>
            <a:ext cx="3611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RULES NOTIFIED</a:t>
            </a:r>
            <a:endParaRPr lang="en-US" sz="1050" dirty="0"/>
          </a:p>
        </p:txBody>
      </p:sp>
      <p:sp>
        <p:nvSpPr>
          <p:cNvPr id="42" name="Shape 40"/>
          <p:cNvSpPr/>
          <p:nvPr/>
        </p:nvSpPr>
        <p:spPr>
          <a:xfrm>
            <a:off x="9646920" y="5052060"/>
            <a:ext cx="137160" cy="137160"/>
          </a:xfrm>
          <a:prstGeom prst="ellipse">
            <a:avLst/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43" name="Text 41"/>
          <p:cNvSpPr/>
          <p:nvPr/>
        </p:nvSpPr>
        <p:spPr>
          <a:xfrm>
            <a:off x="7982712" y="5321808"/>
            <a:ext cx="3465576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6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MeitY notifies the Final DPDP Rules, 2025 on 13 November 2025 — staged commencement.</a:t>
            </a:r>
            <a:endParaRPr lang="en-US" sz="96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2011680" y="365760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3291840" y="365760"/>
            <a:ext cx="1280160" cy="310896"/>
          </a:xfrm>
          <a:prstGeom prst="roundRect">
            <a:avLst>
              <a:gd name="adj" fmla="val 17647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5" name="Text 3"/>
          <p:cNvSpPr/>
          <p:nvPr/>
        </p:nvSpPr>
        <p:spPr>
          <a:xfrm>
            <a:off x="3291840" y="365760"/>
            <a:ext cx="1280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APPLICABILITY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4709160" y="36576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PROVISIONS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6217920" y="365760"/>
            <a:ext cx="1188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543800" y="365760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PENALTIES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8732520" y="365760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412480" y="0"/>
            <a:ext cx="3779215" cy="6858000"/>
          </a:xfrm>
          <a:prstGeom prst="rect">
            <a:avLst/>
          </a:prstGeom>
          <a:solidFill>
            <a:srgbClr val="3E5A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1" name="Shape 9"/>
          <p:cNvSpPr/>
          <p:nvPr/>
        </p:nvSpPr>
        <p:spPr>
          <a:xfrm>
            <a:off x="7909560" y="5074920"/>
            <a:ext cx="1005840" cy="1005840"/>
          </a:xfrm>
          <a:prstGeom prst="roundRect">
            <a:avLst>
              <a:gd name="adj" fmla="val 16364"/>
            </a:avLst>
          </a:prstGeom>
          <a:ln w="15875">
            <a:solidFill>
              <a:srgbClr val="AFC4B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2" name="Shape 10"/>
          <p:cNvSpPr/>
          <p:nvPr/>
        </p:nvSpPr>
        <p:spPr>
          <a:xfrm>
            <a:off x="8549640" y="502920"/>
            <a:ext cx="777240" cy="777240"/>
          </a:xfrm>
          <a:prstGeom prst="roundRect">
            <a:avLst>
              <a:gd name="adj" fmla="val 16471"/>
            </a:avLst>
          </a:prstGeom>
          <a:solidFill>
            <a:srgbClr val="6E8D77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3" name="Text 11"/>
          <p:cNvSpPr/>
          <p:nvPr/>
        </p:nvSpPr>
        <p:spPr>
          <a:xfrm>
            <a:off x="8412480" y="0"/>
            <a:ext cx="3779215" cy="685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3000" b="1" dirty="0">
                <a:solidFill>
                  <a:srgbClr val="5373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3000" dirty="0"/>
          </a:p>
        </p:txBody>
      </p:sp>
      <p:sp>
        <p:nvSpPr>
          <p:cNvPr id="14" name="Text 12"/>
          <p:cNvSpPr/>
          <p:nvPr/>
        </p:nvSpPr>
        <p:spPr>
          <a:xfrm>
            <a:off x="822960" y="246888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5F7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03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777240" y="2907792"/>
            <a:ext cx="71323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0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Applicability</a:t>
            </a:r>
            <a:endParaRPr lang="en-US" sz="5000" dirty="0"/>
          </a:p>
        </p:txBody>
      </p:sp>
      <p:sp>
        <p:nvSpPr>
          <p:cNvPr id="16" name="Shape 14"/>
          <p:cNvSpPr/>
          <p:nvPr/>
        </p:nvSpPr>
        <p:spPr>
          <a:xfrm>
            <a:off x="822960" y="4160520"/>
            <a:ext cx="457200" cy="54864"/>
          </a:xfrm>
          <a:prstGeom prst="roundRect">
            <a:avLst/>
          </a:prstGeom>
          <a:solidFill>
            <a:srgbClr val="5F7F63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7" name="Text 15"/>
          <p:cNvSpPr/>
          <p:nvPr/>
        </p:nvSpPr>
        <p:spPr>
          <a:xfrm>
            <a:off x="822960" y="4343400"/>
            <a:ext cx="6126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300" i="1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and what falls within — and outside — the Act's reach.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40080" y="6528816"/>
            <a:ext cx="10241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Animesh Modi   |   DPDP Act, 2023 — Introduction &amp; Professional Opportunities for CA   |   Rajkot Branch of WIRC of ICAI</a:t>
            </a:r>
            <a:endParaRPr lang="en-US" sz="870" dirty="0"/>
          </a:p>
        </p:txBody>
      </p:sp>
      <p:sp>
        <p:nvSpPr>
          <p:cNvPr id="19" name="Text 17"/>
          <p:cNvSpPr/>
          <p:nvPr/>
        </p:nvSpPr>
        <p:spPr>
          <a:xfrm>
            <a:off x="11201400" y="6528816"/>
            <a:ext cx="594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87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2011680" y="365760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3291840" y="365760"/>
            <a:ext cx="1280160" cy="310896"/>
          </a:xfrm>
          <a:prstGeom prst="roundRect">
            <a:avLst>
              <a:gd name="adj" fmla="val 17647"/>
            </a:avLst>
          </a:prstGeom>
          <a:solidFill>
            <a:srgbClr val="5F7F63"/>
          </a:solidFill>
          <a:ln/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5" name="Text 3"/>
          <p:cNvSpPr/>
          <p:nvPr/>
        </p:nvSpPr>
        <p:spPr>
          <a:xfrm>
            <a:off x="3291840" y="365760"/>
            <a:ext cx="1280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APPLICABILITY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4709160" y="36576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PROVISIONS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6217920" y="365760"/>
            <a:ext cx="1188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543800" y="365760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PENALTIES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8732520" y="365760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640080" y="804672"/>
            <a:ext cx="10881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 of the Act (Section 3)</a:t>
            </a:r>
            <a:endParaRPr lang="en-US" sz="2900" dirty="0"/>
          </a:p>
        </p:txBody>
      </p:sp>
      <p:sp>
        <p:nvSpPr>
          <p:cNvPr id="11" name="Text 9"/>
          <p:cNvSpPr/>
          <p:nvPr/>
        </p:nvSpPr>
        <p:spPr>
          <a:xfrm>
            <a:off x="640080" y="1335024"/>
            <a:ext cx="10881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 Act covers — and what falls outside it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640080" y="6528816"/>
            <a:ext cx="10241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Animesh Modi   |   DPDP Act, 2023 — Introduction &amp; Professional Opportunities for CA   |   Rajkot Branch of WIRC of ICAI</a:t>
            </a:r>
            <a:endParaRPr lang="en-US" sz="870" dirty="0"/>
          </a:p>
        </p:txBody>
      </p:sp>
      <p:sp>
        <p:nvSpPr>
          <p:cNvPr id="13" name="Text 11"/>
          <p:cNvSpPr/>
          <p:nvPr/>
        </p:nvSpPr>
        <p:spPr>
          <a:xfrm>
            <a:off x="11201400" y="6528816"/>
            <a:ext cx="594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70" dirty="0">
                <a:solidFill>
                  <a:srgbClr val="808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870" dirty="0"/>
          </a:p>
        </p:txBody>
      </p:sp>
      <p:sp>
        <p:nvSpPr>
          <p:cNvPr id="14" name="Shape 12"/>
          <p:cNvSpPr/>
          <p:nvPr/>
        </p:nvSpPr>
        <p:spPr>
          <a:xfrm>
            <a:off x="640080" y="1965960"/>
            <a:ext cx="5257800" cy="3794760"/>
          </a:xfrm>
          <a:prstGeom prst="roundRect">
            <a:avLst>
              <a:gd name="adj" fmla="val 2169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5" name="Shape 13"/>
          <p:cNvSpPr/>
          <p:nvPr/>
        </p:nvSpPr>
        <p:spPr>
          <a:xfrm>
            <a:off x="804672" y="2130552"/>
            <a:ext cx="4928616" cy="402336"/>
          </a:xfrm>
          <a:prstGeom prst="roundRect">
            <a:avLst>
              <a:gd name="adj" fmla="val 13636"/>
            </a:avLst>
          </a:prstGeom>
          <a:solidFill>
            <a:srgbClr val="5F7F63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6" name="Text 14"/>
          <p:cNvSpPr/>
          <p:nvPr/>
        </p:nvSpPr>
        <p:spPr>
          <a:xfrm>
            <a:off x="804672" y="2130552"/>
            <a:ext cx="492861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APPLIES TO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841248" y="2688336"/>
            <a:ext cx="48554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32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Processing of Digital Personal Data: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841248" y="2999232"/>
            <a:ext cx="4855464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25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Collected within Indian territory — in digital form, or in non-digital form and digitised subsequently.</a:t>
            </a:r>
          </a:p>
          <a:p>
            <a:pPr marL="342900" indent="-342900">
              <a:lnSpc>
                <a:spcPct val="125000"/>
              </a:lnSpc>
              <a:buSzPct val="100000"/>
              <a:buChar char="•"/>
            </a:pPr>
            <a:endParaRPr lang="en-US" sz="1400" dirty="0"/>
          </a:p>
          <a:p>
            <a:pPr marL="342900" indent="-342900">
              <a:lnSpc>
                <a:spcPct val="125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Collected outside Indian territory — in connection with offering goods or services to Data Principals within India.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841248" y="4526280"/>
            <a:ext cx="4855464" cy="1133856"/>
          </a:xfrm>
          <a:prstGeom prst="roundRect">
            <a:avLst>
              <a:gd name="adj" fmla="val 6452"/>
            </a:avLst>
          </a:prstGeom>
          <a:solidFill>
            <a:srgbClr val="E9EFE9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0" name="Text 18"/>
          <p:cNvSpPr/>
          <p:nvPr/>
        </p:nvSpPr>
        <p:spPr>
          <a:xfrm>
            <a:off x="1005840" y="4626864"/>
            <a:ext cx="4526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1005840" y="4846320"/>
            <a:ext cx="4526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i="1" dirty="0">
                <a:solidFill>
                  <a:srgbClr val="3E5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e-commerce app must re-notify users from whom data was collected before the Act's commencement — disclosing the data it holds and the purpose of processing.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6263640" y="1965960"/>
            <a:ext cx="5257800" cy="3794760"/>
          </a:xfrm>
          <a:prstGeom prst="roundRect">
            <a:avLst>
              <a:gd name="adj" fmla="val 2169"/>
            </a:avLst>
          </a:prstGeom>
          <a:solidFill>
            <a:srgbClr val="FFFFFF"/>
          </a:solidFill>
          <a:ln w="9525">
            <a:solidFill>
              <a:srgbClr val="AFC4B2"/>
            </a:solidFill>
            <a:prstDash val="solid"/>
          </a:ln>
          <a:effectLst>
            <a:outerShdw algn="bl" rotWithShape="0">
              <a:srgbClr val="2C3B30">
                <a:alpha val="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3" name="Shape 21"/>
          <p:cNvSpPr/>
          <p:nvPr/>
        </p:nvSpPr>
        <p:spPr>
          <a:xfrm>
            <a:off x="6428232" y="2130552"/>
            <a:ext cx="4928616" cy="402336"/>
          </a:xfrm>
          <a:prstGeom prst="roundRect">
            <a:avLst>
              <a:gd name="adj" fmla="val 13636"/>
            </a:avLst>
          </a:prstGeom>
          <a:ln w="12700">
            <a:solidFill>
              <a:srgbClr val="808C84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4" name="Text 22"/>
          <p:cNvSpPr/>
          <p:nvPr/>
        </p:nvSpPr>
        <p:spPr>
          <a:xfrm>
            <a:off x="6428232" y="2130552"/>
            <a:ext cx="492861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1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NOT APPLY TO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6464808" y="2688336"/>
            <a:ext cx="4855464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25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 data processed by an individual for any personal or domestic purpose.</a:t>
            </a:r>
          </a:p>
          <a:p>
            <a:pPr marL="342900" indent="-342900">
              <a:lnSpc>
                <a:spcPct val="125000"/>
              </a:lnSpc>
              <a:buSzPct val="100000"/>
              <a:buChar char="•"/>
            </a:pPr>
            <a:endParaRPr lang="en-US" sz="1400" dirty="0"/>
          </a:p>
          <a:p>
            <a:pPr marL="342900" indent="-342900">
              <a:lnSpc>
                <a:spcPct val="125000"/>
              </a:lnSpc>
              <a:buSzPct val="100000"/>
              <a:buChar char="•"/>
            </a:pPr>
            <a:r>
              <a:rPr lang="en-US" sz="14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 data made publicly available — by the Data Principal herself, or by any other person under a legal obligation to publish it.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6464808" y="4526280"/>
            <a:ext cx="4855464" cy="1133856"/>
          </a:xfrm>
          <a:prstGeom prst="roundRect">
            <a:avLst>
              <a:gd name="adj" fmla="val 6452"/>
            </a:avLst>
          </a:prstGeom>
          <a:solidFill>
            <a:srgbClr val="F1F1EE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7" name="Text 25"/>
          <p:cNvSpPr/>
          <p:nvPr/>
        </p:nvSpPr>
        <p:spPr>
          <a:xfrm>
            <a:off x="6629400" y="4626864"/>
            <a:ext cx="4526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6629400" y="4846320"/>
            <a:ext cx="4526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i="1" dirty="0">
                <a:solidFill>
                  <a:srgbClr val="4E54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individual who voluntarily blogs about her own views and shares her own data publicly is outside the scope of the Act.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7191</Words>
  <Application>Microsoft Office PowerPoint</Application>
  <PresentationFormat>Widescreen</PresentationFormat>
  <Paragraphs>1292</Paragraphs>
  <Slides>49</Slides>
  <Notes>49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2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 M</cp:lastModifiedBy>
  <cp:revision>2</cp:revision>
  <dcterms:created xsi:type="dcterms:W3CDTF">2026-07-31T06:12:17Z</dcterms:created>
  <dcterms:modified xsi:type="dcterms:W3CDTF">2026-08-01T02:33:18Z</dcterms:modified>
</cp:coreProperties>
</file>